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5" r:id="rId1"/>
  </p:sldMasterIdLst>
  <p:notesMasterIdLst>
    <p:notesMasterId r:id="rId5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Lst>
  <p:sldSz cx="9144000" cy="5143500" type="screen16x9"/>
  <p:notesSz cx="6858000" cy="9144000"/>
  <p:embeddedFontLst>
    <p:embeddedFont>
      <p:font typeface="Dela Gothic One" panose="020B0604020202020204" charset="-128"/>
      <p:regular r:id="rId52"/>
    </p:embeddedFont>
    <p:embeddedFont>
      <p:font typeface="Bebas Neue" panose="020B0604020202020204" charset="0"/>
      <p:regular r:id="rId53"/>
    </p:embeddedFont>
    <p:embeddedFont>
      <p:font typeface="Josefin Sans" panose="020B0604020202020204" charset="0"/>
      <p:regular r:id="rId54"/>
      <p:bold r:id="rId55"/>
      <p:italic r:id="rId56"/>
      <p:boldItalic r:id="rId57"/>
    </p:embeddedFont>
    <p:embeddedFont>
      <p:font typeface="Anaheim" panose="020B0604020202020204" charset="0"/>
      <p:regular r:id="rId58"/>
      <p:bold r:id="rId5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4514040-930E-4D3D-BC98-B5D46138C568}">
  <a:tblStyle styleId="{84514040-930E-4D3D-BC98-B5D46138C56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40" d="100"/>
          <a:sy n="140" d="100"/>
        </p:scale>
        <p:origin x="792"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font" Target="fonts/font4.fntdata"/><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font" Target="fonts/font3.fntdata"/><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2.fntdata"/><Relationship Id="rId58" Type="http://schemas.openxmlformats.org/officeDocument/2006/relationships/font" Target="fonts/font7.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6.fntdata"/><Relationship Id="rId61"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1.fntdata"/><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5.fntdata"/><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7"/>
        <p:cNvGrpSpPr/>
        <p:nvPr/>
      </p:nvGrpSpPr>
      <p:grpSpPr>
        <a:xfrm>
          <a:off x="0" y="0"/>
          <a:ext cx="0" cy="0"/>
          <a:chOff x="0" y="0"/>
          <a:chExt cx="0" cy="0"/>
        </a:xfrm>
      </p:grpSpPr>
      <p:sp>
        <p:nvSpPr>
          <p:cNvPr id="548" name="Google Shape;54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9" name="Google Shape;54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1"/>
        <p:cNvGrpSpPr/>
        <p:nvPr/>
      </p:nvGrpSpPr>
      <p:grpSpPr>
        <a:xfrm>
          <a:off x="0" y="0"/>
          <a:ext cx="0" cy="0"/>
          <a:chOff x="0" y="0"/>
          <a:chExt cx="0" cy="0"/>
        </a:xfrm>
      </p:grpSpPr>
      <p:sp>
        <p:nvSpPr>
          <p:cNvPr id="712" name="Google Shape;712;ge013acee29_0_1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3" name="Google Shape;713;ge013acee29_0_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8"/>
        <p:cNvGrpSpPr/>
        <p:nvPr/>
      </p:nvGrpSpPr>
      <p:grpSpPr>
        <a:xfrm>
          <a:off x="0" y="0"/>
          <a:ext cx="0" cy="0"/>
          <a:chOff x="0" y="0"/>
          <a:chExt cx="0" cy="0"/>
        </a:xfrm>
      </p:grpSpPr>
      <p:sp>
        <p:nvSpPr>
          <p:cNvPr id="729" name="Google Shape;729;gdb0f9523dd_0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0" name="Google Shape;730;gdb0f9523dd_0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7"/>
        <p:cNvGrpSpPr/>
        <p:nvPr/>
      </p:nvGrpSpPr>
      <p:grpSpPr>
        <a:xfrm>
          <a:off x="0" y="0"/>
          <a:ext cx="0" cy="0"/>
          <a:chOff x="0" y="0"/>
          <a:chExt cx="0" cy="0"/>
        </a:xfrm>
      </p:grpSpPr>
      <p:sp>
        <p:nvSpPr>
          <p:cNvPr id="748" name="Google Shape;748;gdb0f9523dd_0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9" name="Google Shape;749;gdb0f9523dd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0"/>
        <p:cNvGrpSpPr/>
        <p:nvPr/>
      </p:nvGrpSpPr>
      <p:grpSpPr>
        <a:xfrm>
          <a:off x="0" y="0"/>
          <a:ext cx="0" cy="0"/>
          <a:chOff x="0" y="0"/>
          <a:chExt cx="0" cy="0"/>
        </a:xfrm>
      </p:grpSpPr>
      <p:sp>
        <p:nvSpPr>
          <p:cNvPr id="771" name="Google Shape;771;ge013acee29_0_1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2" name="Google Shape;772;ge013acee29_0_1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6"/>
        <p:cNvGrpSpPr/>
        <p:nvPr/>
      </p:nvGrpSpPr>
      <p:grpSpPr>
        <a:xfrm>
          <a:off x="0" y="0"/>
          <a:ext cx="0" cy="0"/>
          <a:chOff x="0" y="0"/>
          <a:chExt cx="0" cy="0"/>
        </a:xfrm>
      </p:grpSpPr>
      <p:sp>
        <p:nvSpPr>
          <p:cNvPr id="777" name="Google Shape;777;ge013acee29_0_2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8" name="Google Shape;778;ge013acee29_0_2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3"/>
        <p:cNvGrpSpPr/>
        <p:nvPr/>
      </p:nvGrpSpPr>
      <p:grpSpPr>
        <a:xfrm>
          <a:off x="0" y="0"/>
          <a:ext cx="0" cy="0"/>
          <a:chOff x="0" y="0"/>
          <a:chExt cx="0" cy="0"/>
        </a:xfrm>
      </p:grpSpPr>
      <p:sp>
        <p:nvSpPr>
          <p:cNvPr id="794" name="Google Shape;794;gdb0f9523dd_0_1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5" name="Google Shape;795;gdb0f9523dd_0_1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4"/>
        <p:cNvGrpSpPr/>
        <p:nvPr/>
      </p:nvGrpSpPr>
      <p:grpSpPr>
        <a:xfrm>
          <a:off x="0" y="0"/>
          <a:ext cx="0" cy="0"/>
          <a:chOff x="0" y="0"/>
          <a:chExt cx="0" cy="0"/>
        </a:xfrm>
      </p:grpSpPr>
      <p:sp>
        <p:nvSpPr>
          <p:cNvPr id="835" name="Google Shape;835;gdb0f9523dd_0_2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6" name="Google Shape;836;gdb0f9523dd_0_2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0"/>
        <p:cNvGrpSpPr/>
        <p:nvPr/>
      </p:nvGrpSpPr>
      <p:grpSpPr>
        <a:xfrm>
          <a:off x="0" y="0"/>
          <a:ext cx="0" cy="0"/>
          <a:chOff x="0" y="0"/>
          <a:chExt cx="0" cy="0"/>
        </a:xfrm>
      </p:grpSpPr>
      <p:sp>
        <p:nvSpPr>
          <p:cNvPr id="841" name="Google Shape;841;ge013acee29_0_2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2" name="Google Shape;842;ge013acee29_0_2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4"/>
        <p:cNvGrpSpPr/>
        <p:nvPr/>
      </p:nvGrpSpPr>
      <p:grpSpPr>
        <a:xfrm>
          <a:off x="0" y="0"/>
          <a:ext cx="0" cy="0"/>
          <a:chOff x="0" y="0"/>
          <a:chExt cx="0" cy="0"/>
        </a:xfrm>
      </p:grpSpPr>
      <p:sp>
        <p:nvSpPr>
          <p:cNvPr id="865" name="Google Shape;865;ge013acee29_0_2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6" name="Google Shape;866;ge013acee29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4"/>
        <p:cNvGrpSpPr/>
        <p:nvPr/>
      </p:nvGrpSpPr>
      <p:grpSpPr>
        <a:xfrm>
          <a:off x="0" y="0"/>
          <a:ext cx="0" cy="0"/>
          <a:chOff x="0" y="0"/>
          <a:chExt cx="0" cy="0"/>
        </a:xfrm>
      </p:grpSpPr>
      <p:sp>
        <p:nvSpPr>
          <p:cNvPr id="895" name="Google Shape;895;gea355f518e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6" name="Google Shape;896;gea355f518e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9"/>
        <p:cNvGrpSpPr/>
        <p:nvPr/>
      </p:nvGrpSpPr>
      <p:grpSpPr>
        <a:xfrm>
          <a:off x="0" y="0"/>
          <a:ext cx="0" cy="0"/>
          <a:chOff x="0" y="0"/>
          <a:chExt cx="0" cy="0"/>
        </a:xfrm>
      </p:grpSpPr>
      <p:sp>
        <p:nvSpPr>
          <p:cNvPr id="590" name="Google Shape;590;gdd0c7d16c6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1" name="Google Shape;591;gdd0c7d16c6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0"/>
        <p:cNvGrpSpPr/>
        <p:nvPr/>
      </p:nvGrpSpPr>
      <p:grpSpPr>
        <a:xfrm>
          <a:off x="0" y="0"/>
          <a:ext cx="0" cy="0"/>
          <a:chOff x="0" y="0"/>
          <a:chExt cx="0" cy="0"/>
        </a:xfrm>
      </p:grpSpPr>
      <p:sp>
        <p:nvSpPr>
          <p:cNvPr id="901" name="Google Shape;901;ge013acee29_0_7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2" name="Google Shape;902;ge013acee29_0_7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1"/>
        <p:cNvGrpSpPr/>
        <p:nvPr/>
      </p:nvGrpSpPr>
      <p:grpSpPr>
        <a:xfrm>
          <a:off x="0" y="0"/>
          <a:ext cx="0" cy="0"/>
          <a:chOff x="0" y="0"/>
          <a:chExt cx="0" cy="0"/>
        </a:xfrm>
      </p:grpSpPr>
      <p:sp>
        <p:nvSpPr>
          <p:cNvPr id="922" name="Google Shape;922;gea355f518e_0_1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3" name="Google Shape;923;gea355f518e_0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1"/>
        <p:cNvGrpSpPr/>
        <p:nvPr/>
      </p:nvGrpSpPr>
      <p:grpSpPr>
        <a:xfrm>
          <a:off x="0" y="0"/>
          <a:ext cx="0" cy="0"/>
          <a:chOff x="0" y="0"/>
          <a:chExt cx="0" cy="0"/>
        </a:xfrm>
      </p:grpSpPr>
      <p:sp>
        <p:nvSpPr>
          <p:cNvPr id="932" name="Google Shape;932;ge013acee29_0_3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3" name="Google Shape;933;ge013acee29_0_3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5"/>
        <p:cNvGrpSpPr/>
        <p:nvPr/>
      </p:nvGrpSpPr>
      <p:grpSpPr>
        <a:xfrm>
          <a:off x="0" y="0"/>
          <a:ext cx="0" cy="0"/>
          <a:chOff x="0" y="0"/>
          <a:chExt cx="0" cy="0"/>
        </a:xfrm>
      </p:grpSpPr>
      <p:sp>
        <p:nvSpPr>
          <p:cNvPr id="986" name="Google Shape;986;gdb0f9523dd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7" name="Google Shape;987;gdb0f9523dd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2"/>
        <p:cNvGrpSpPr/>
        <p:nvPr/>
      </p:nvGrpSpPr>
      <p:grpSpPr>
        <a:xfrm>
          <a:off x="0" y="0"/>
          <a:ext cx="0" cy="0"/>
          <a:chOff x="0" y="0"/>
          <a:chExt cx="0" cy="0"/>
        </a:xfrm>
      </p:grpSpPr>
      <p:sp>
        <p:nvSpPr>
          <p:cNvPr id="1003" name="Google Shape;1003;g1432dffc588_0_2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4" name="Google Shape;1004;g1432dffc588_0_2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0"/>
        <p:cNvGrpSpPr/>
        <p:nvPr/>
      </p:nvGrpSpPr>
      <p:grpSpPr>
        <a:xfrm>
          <a:off x="0" y="0"/>
          <a:ext cx="0" cy="0"/>
          <a:chOff x="0" y="0"/>
          <a:chExt cx="0" cy="0"/>
        </a:xfrm>
      </p:grpSpPr>
      <p:sp>
        <p:nvSpPr>
          <p:cNvPr id="1011" name="Google Shape;1011;gdb0f9523dd_0_2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2" name="Google Shape;1012;gdb0f9523dd_0_2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0"/>
        <p:cNvGrpSpPr/>
        <p:nvPr/>
      </p:nvGrpSpPr>
      <p:grpSpPr>
        <a:xfrm>
          <a:off x="0" y="0"/>
          <a:ext cx="0" cy="0"/>
          <a:chOff x="0" y="0"/>
          <a:chExt cx="0" cy="0"/>
        </a:xfrm>
      </p:grpSpPr>
      <p:sp>
        <p:nvSpPr>
          <p:cNvPr id="1021" name="Google Shape;1021;ge013acee29_0_3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2" name="Google Shape;1022;ge013acee29_0_3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5"/>
        <p:cNvGrpSpPr/>
        <p:nvPr/>
      </p:nvGrpSpPr>
      <p:grpSpPr>
        <a:xfrm>
          <a:off x="0" y="0"/>
          <a:ext cx="0" cy="0"/>
          <a:chOff x="0" y="0"/>
          <a:chExt cx="0" cy="0"/>
        </a:xfrm>
      </p:grpSpPr>
      <p:sp>
        <p:nvSpPr>
          <p:cNvPr id="1046" name="Google Shape;1046;ge013acee29_0_4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7" name="Google Shape;1047;ge013acee29_0_4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4"/>
        <p:cNvGrpSpPr/>
        <p:nvPr/>
      </p:nvGrpSpPr>
      <p:grpSpPr>
        <a:xfrm>
          <a:off x="0" y="0"/>
          <a:ext cx="0" cy="0"/>
          <a:chOff x="0" y="0"/>
          <a:chExt cx="0" cy="0"/>
        </a:xfrm>
      </p:grpSpPr>
      <p:sp>
        <p:nvSpPr>
          <p:cNvPr id="1055" name="Google Shape;1055;ge013acee29_0_4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6" name="Google Shape;1056;ge013acee29_0_4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8"/>
        <p:cNvGrpSpPr/>
        <p:nvPr/>
      </p:nvGrpSpPr>
      <p:grpSpPr>
        <a:xfrm>
          <a:off x="0" y="0"/>
          <a:ext cx="0" cy="0"/>
          <a:chOff x="0" y="0"/>
          <a:chExt cx="0" cy="0"/>
        </a:xfrm>
      </p:grpSpPr>
      <p:sp>
        <p:nvSpPr>
          <p:cNvPr id="1099" name="Google Shape;1099;ge013acee29_0_5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0" name="Google Shape;1100;ge013acee29_0_5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9"/>
        <p:cNvGrpSpPr/>
        <p:nvPr/>
      </p:nvGrpSpPr>
      <p:grpSpPr>
        <a:xfrm>
          <a:off x="0" y="0"/>
          <a:ext cx="0" cy="0"/>
          <a:chOff x="0" y="0"/>
          <a:chExt cx="0" cy="0"/>
        </a:xfrm>
      </p:grpSpPr>
      <p:sp>
        <p:nvSpPr>
          <p:cNvPr id="600" name="Google Shape;600;gdd0c7d16c6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1" name="Google Shape;601;gdd0c7d16c6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6"/>
        <p:cNvGrpSpPr/>
        <p:nvPr/>
      </p:nvGrpSpPr>
      <p:grpSpPr>
        <a:xfrm>
          <a:off x="0" y="0"/>
          <a:ext cx="0" cy="0"/>
          <a:chOff x="0" y="0"/>
          <a:chExt cx="0" cy="0"/>
        </a:xfrm>
      </p:grpSpPr>
      <p:sp>
        <p:nvSpPr>
          <p:cNvPr id="1107" name="Google Shape;1107;gdb0f9523dd_0_1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8" name="Google Shape;1108;gdb0f9523dd_0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5"/>
        <p:cNvGrpSpPr/>
        <p:nvPr/>
      </p:nvGrpSpPr>
      <p:grpSpPr>
        <a:xfrm>
          <a:off x="0" y="0"/>
          <a:ext cx="0" cy="0"/>
          <a:chOff x="0" y="0"/>
          <a:chExt cx="0" cy="0"/>
        </a:xfrm>
      </p:grpSpPr>
      <p:sp>
        <p:nvSpPr>
          <p:cNvPr id="1126" name="Google Shape;1126;gdb0f9523dd_0_250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7" name="Google Shape;1127;gdb0f9523dd_0_250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5"/>
        <p:cNvGrpSpPr/>
        <p:nvPr/>
      </p:nvGrpSpPr>
      <p:grpSpPr>
        <a:xfrm>
          <a:off x="0" y="0"/>
          <a:ext cx="0" cy="0"/>
          <a:chOff x="0" y="0"/>
          <a:chExt cx="0" cy="0"/>
        </a:xfrm>
      </p:grpSpPr>
      <p:sp>
        <p:nvSpPr>
          <p:cNvPr id="1146" name="Google Shape;1146;gdb0f9523dd_0_25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7" name="Google Shape;1147;gdb0f9523dd_0_25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1"/>
        <p:cNvGrpSpPr/>
        <p:nvPr/>
      </p:nvGrpSpPr>
      <p:grpSpPr>
        <a:xfrm>
          <a:off x="0" y="0"/>
          <a:ext cx="0" cy="0"/>
          <a:chOff x="0" y="0"/>
          <a:chExt cx="0" cy="0"/>
        </a:xfrm>
      </p:grpSpPr>
      <p:sp>
        <p:nvSpPr>
          <p:cNvPr id="1152" name="Google Shape;1152;gdb0f9523dd_0_25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3" name="Google Shape;1153;gdb0f9523dd_0_25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3"/>
        <p:cNvGrpSpPr/>
        <p:nvPr/>
      </p:nvGrpSpPr>
      <p:grpSpPr>
        <a:xfrm>
          <a:off x="0" y="0"/>
          <a:ext cx="0" cy="0"/>
          <a:chOff x="0" y="0"/>
          <a:chExt cx="0" cy="0"/>
        </a:xfrm>
      </p:grpSpPr>
      <p:sp>
        <p:nvSpPr>
          <p:cNvPr id="1194" name="Google Shape;1194;ge013acee29_0_5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5" name="Google Shape;1195;ge013acee29_0_5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0"/>
        <p:cNvGrpSpPr/>
        <p:nvPr/>
      </p:nvGrpSpPr>
      <p:grpSpPr>
        <a:xfrm>
          <a:off x="0" y="0"/>
          <a:ext cx="0" cy="0"/>
          <a:chOff x="0" y="0"/>
          <a:chExt cx="0" cy="0"/>
        </a:xfrm>
      </p:grpSpPr>
      <p:sp>
        <p:nvSpPr>
          <p:cNvPr id="1251" name="Google Shape;1251;gea355f518e_0_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2" name="Google Shape;1252;gea355f518e_0_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7"/>
        <p:cNvGrpSpPr/>
        <p:nvPr/>
      </p:nvGrpSpPr>
      <p:grpSpPr>
        <a:xfrm>
          <a:off x="0" y="0"/>
          <a:ext cx="0" cy="0"/>
          <a:chOff x="0" y="0"/>
          <a:chExt cx="0" cy="0"/>
        </a:xfrm>
      </p:grpSpPr>
      <p:sp>
        <p:nvSpPr>
          <p:cNvPr id="1258" name="Google Shape;1258;ge013acee29_0_5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9" name="Google Shape;1259;ge013acee29_0_5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6"/>
        <p:cNvGrpSpPr/>
        <p:nvPr/>
      </p:nvGrpSpPr>
      <p:grpSpPr>
        <a:xfrm>
          <a:off x="0" y="0"/>
          <a:ext cx="0" cy="0"/>
          <a:chOff x="0" y="0"/>
          <a:chExt cx="0" cy="0"/>
        </a:xfrm>
      </p:grpSpPr>
      <p:sp>
        <p:nvSpPr>
          <p:cNvPr id="1267" name="Google Shape;1267;ge013acee29_0_5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8" name="Google Shape;1268;ge013acee29_0_5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1"/>
        <p:cNvGrpSpPr/>
        <p:nvPr/>
      </p:nvGrpSpPr>
      <p:grpSpPr>
        <a:xfrm>
          <a:off x="0" y="0"/>
          <a:ext cx="0" cy="0"/>
          <a:chOff x="0" y="0"/>
          <a:chExt cx="0" cy="0"/>
        </a:xfrm>
      </p:grpSpPr>
      <p:sp>
        <p:nvSpPr>
          <p:cNvPr id="1292" name="Google Shape;1292;ge013acee29_0_6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3" name="Google Shape;1293;ge013acee29_0_6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1"/>
        <p:cNvGrpSpPr/>
        <p:nvPr/>
      </p:nvGrpSpPr>
      <p:grpSpPr>
        <a:xfrm>
          <a:off x="0" y="0"/>
          <a:ext cx="0" cy="0"/>
          <a:chOff x="0" y="0"/>
          <a:chExt cx="0" cy="0"/>
        </a:xfrm>
      </p:grpSpPr>
      <p:sp>
        <p:nvSpPr>
          <p:cNvPr id="1302" name="Google Shape;1302;gdb0f9523dd_0_6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3" name="Google Shape;1303;gdb0f9523dd_0_6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7"/>
        <p:cNvGrpSpPr/>
        <p:nvPr/>
      </p:nvGrpSpPr>
      <p:grpSpPr>
        <a:xfrm>
          <a:off x="0" y="0"/>
          <a:ext cx="0" cy="0"/>
          <a:chOff x="0" y="0"/>
          <a:chExt cx="0" cy="0"/>
        </a:xfrm>
      </p:grpSpPr>
      <p:sp>
        <p:nvSpPr>
          <p:cNvPr id="618" name="Google Shape;618;gdb0f9523dd_0_4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9" name="Google Shape;619;gdb0f9523dd_0_4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4"/>
        <p:cNvGrpSpPr/>
        <p:nvPr/>
      </p:nvGrpSpPr>
      <p:grpSpPr>
        <a:xfrm>
          <a:off x="0" y="0"/>
          <a:ext cx="0" cy="0"/>
          <a:chOff x="0" y="0"/>
          <a:chExt cx="0" cy="0"/>
        </a:xfrm>
      </p:grpSpPr>
      <p:sp>
        <p:nvSpPr>
          <p:cNvPr id="1315" name="Google Shape;1315;gdb0f9523dd_0_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6" name="Google Shape;1316;gdb0f9523dd_0_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9"/>
        <p:cNvGrpSpPr/>
        <p:nvPr/>
      </p:nvGrpSpPr>
      <p:grpSpPr>
        <a:xfrm>
          <a:off x="0" y="0"/>
          <a:ext cx="0" cy="0"/>
          <a:chOff x="0" y="0"/>
          <a:chExt cx="0" cy="0"/>
        </a:xfrm>
      </p:grpSpPr>
      <p:sp>
        <p:nvSpPr>
          <p:cNvPr id="1330" name="Google Shape;1330;gdb0f9523dd_0_2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1" name="Google Shape;1331;gdb0f9523dd_0_2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9"/>
        <p:cNvGrpSpPr/>
        <p:nvPr/>
      </p:nvGrpSpPr>
      <p:grpSpPr>
        <a:xfrm>
          <a:off x="0" y="0"/>
          <a:ext cx="0" cy="0"/>
          <a:chOff x="0" y="0"/>
          <a:chExt cx="0" cy="0"/>
        </a:xfrm>
      </p:grpSpPr>
      <p:sp>
        <p:nvSpPr>
          <p:cNvPr id="1380" name="Google Shape;1380;gdb0f9523dd_0_3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1" name="Google Shape;1381;gdb0f9523dd_0_3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4"/>
        <p:cNvGrpSpPr/>
        <p:nvPr/>
      </p:nvGrpSpPr>
      <p:grpSpPr>
        <a:xfrm>
          <a:off x="0" y="0"/>
          <a:ext cx="0" cy="0"/>
          <a:chOff x="0" y="0"/>
          <a:chExt cx="0" cy="0"/>
        </a:xfrm>
      </p:grpSpPr>
      <p:sp>
        <p:nvSpPr>
          <p:cNvPr id="1445" name="Google Shape;1445;gdb0f9523dd_0_4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6" name="Google Shape;1446;gdb0f9523dd_0_4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1"/>
        <p:cNvGrpSpPr/>
        <p:nvPr/>
      </p:nvGrpSpPr>
      <p:grpSpPr>
        <a:xfrm>
          <a:off x="0" y="0"/>
          <a:ext cx="0" cy="0"/>
          <a:chOff x="0" y="0"/>
          <a:chExt cx="0" cy="0"/>
        </a:xfrm>
      </p:grpSpPr>
      <p:sp>
        <p:nvSpPr>
          <p:cNvPr id="1462" name="Google Shape;1462;gdb0f9523dd_0_5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3" name="Google Shape;1463;gdb0f9523dd_0_5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8"/>
        <p:cNvGrpSpPr/>
        <p:nvPr/>
      </p:nvGrpSpPr>
      <p:grpSpPr>
        <a:xfrm>
          <a:off x="0" y="0"/>
          <a:ext cx="0" cy="0"/>
          <a:chOff x="0" y="0"/>
          <a:chExt cx="0" cy="0"/>
        </a:xfrm>
      </p:grpSpPr>
      <p:sp>
        <p:nvSpPr>
          <p:cNvPr id="1489" name="Google Shape;1489;gdb0f9523dd_0_4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0" name="Google Shape;1490;gdb0f9523dd_0_4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0"/>
        <p:cNvGrpSpPr/>
        <p:nvPr/>
      </p:nvGrpSpPr>
      <p:grpSpPr>
        <a:xfrm>
          <a:off x="0" y="0"/>
          <a:ext cx="0" cy="0"/>
          <a:chOff x="0" y="0"/>
          <a:chExt cx="0" cy="0"/>
        </a:xfrm>
      </p:grpSpPr>
      <p:sp>
        <p:nvSpPr>
          <p:cNvPr id="1511" name="Google Shape;1511;gdb0f9523dd_0_250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2" name="Google Shape;1512;gdb0f9523dd_0_250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2"/>
        <p:cNvGrpSpPr/>
        <p:nvPr/>
      </p:nvGrpSpPr>
      <p:grpSpPr>
        <a:xfrm>
          <a:off x="0" y="0"/>
          <a:ext cx="0" cy="0"/>
          <a:chOff x="0" y="0"/>
          <a:chExt cx="0" cy="0"/>
        </a:xfrm>
      </p:grpSpPr>
      <p:sp>
        <p:nvSpPr>
          <p:cNvPr id="1543" name="Google Shape;1543;gdb0f9523dd_0_253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4" name="Google Shape;1544;gdb0f9523dd_0_253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7"/>
        <p:cNvGrpSpPr/>
        <p:nvPr/>
      </p:nvGrpSpPr>
      <p:grpSpPr>
        <a:xfrm>
          <a:off x="0" y="0"/>
          <a:ext cx="0" cy="0"/>
          <a:chOff x="0" y="0"/>
          <a:chExt cx="0" cy="0"/>
        </a:xfrm>
      </p:grpSpPr>
      <p:sp>
        <p:nvSpPr>
          <p:cNvPr id="1568" name="Google Shape;1568;gdb0f9523dd_0_5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9" name="Google Shape;1569;gdb0f9523dd_0_5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1"/>
        <p:cNvGrpSpPr/>
        <p:nvPr/>
      </p:nvGrpSpPr>
      <p:grpSpPr>
        <a:xfrm>
          <a:off x="0" y="0"/>
          <a:ext cx="0" cy="0"/>
          <a:chOff x="0" y="0"/>
          <a:chExt cx="0" cy="0"/>
        </a:xfrm>
      </p:grpSpPr>
      <p:sp>
        <p:nvSpPr>
          <p:cNvPr id="1582" name="Google Shape;1582;gdb0f9523dd_0_5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3" name="Google Shape;1583;gdb0f9523dd_0_5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6"/>
        <p:cNvGrpSpPr/>
        <p:nvPr/>
      </p:nvGrpSpPr>
      <p:grpSpPr>
        <a:xfrm>
          <a:off x="0" y="0"/>
          <a:ext cx="0" cy="0"/>
          <a:chOff x="0" y="0"/>
          <a:chExt cx="0" cy="0"/>
        </a:xfrm>
      </p:grpSpPr>
      <p:sp>
        <p:nvSpPr>
          <p:cNvPr id="627" name="Google Shape;627;gdd0c7d16c6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8" name="Google Shape;628;gdd0c7d16c6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0"/>
        <p:cNvGrpSpPr/>
        <p:nvPr/>
      </p:nvGrpSpPr>
      <p:grpSpPr>
        <a:xfrm>
          <a:off x="0" y="0"/>
          <a:ext cx="0" cy="0"/>
          <a:chOff x="0" y="0"/>
          <a:chExt cx="0" cy="0"/>
        </a:xfrm>
      </p:grpSpPr>
      <p:sp>
        <p:nvSpPr>
          <p:cNvPr id="671" name="Google Shape;671;gdb0f9523dd_0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2" name="Google Shape;672;gdb0f9523dd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6"/>
        <p:cNvGrpSpPr/>
        <p:nvPr/>
      </p:nvGrpSpPr>
      <p:grpSpPr>
        <a:xfrm>
          <a:off x="0" y="0"/>
          <a:ext cx="0" cy="0"/>
          <a:chOff x="0" y="0"/>
          <a:chExt cx="0" cy="0"/>
        </a:xfrm>
      </p:grpSpPr>
      <p:sp>
        <p:nvSpPr>
          <p:cNvPr id="677" name="Google Shape;677;gdd0d3bba27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8" name="Google Shape;678;gdd0d3bba27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2"/>
        <p:cNvGrpSpPr/>
        <p:nvPr/>
      </p:nvGrpSpPr>
      <p:grpSpPr>
        <a:xfrm>
          <a:off x="0" y="0"/>
          <a:ext cx="0" cy="0"/>
          <a:chOff x="0" y="0"/>
          <a:chExt cx="0" cy="0"/>
        </a:xfrm>
      </p:grpSpPr>
      <p:sp>
        <p:nvSpPr>
          <p:cNvPr id="693" name="Google Shape;693;ge013acee2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4" name="Google Shape;694;ge013acee2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5"/>
        <p:cNvGrpSpPr/>
        <p:nvPr/>
      </p:nvGrpSpPr>
      <p:grpSpPr>
        <a:xfrm>
          <a:off x="0" y="0"/>
          <a:ext cx="0" cy="0"/>
          <a:chOff x="0" y="0"/>
          <a:chExt cx="0" cy="0"/>
        </a:xfrm>
      </p:grpSpPr>
      <p:sp>
        <p:nvSpPr>
          <p:cNvPr id="706" name="Google Shape;706;gea355f518e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7" name="Google Shape;707;gea355f518e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rot="2480420" flipH="1">
            <a:off x="808263" y="-2127406"/>
            <a:ext cx="4254554" cy="3786628"/>
          </a:xfrm>
          <a:custGeom>
            <a:avLst/>
            <a:gdLst/>
            <a:ahLst/>
            <a:cxnLst/>
            <a:rect l="l" t="t" r="r" b="b"/>
            <a:pathLst>
              <a:path w="5710" h="5082" extrusionOk="0">
                <a:moveTo>
                  <a:pt x="2944" y="1"/>
                </a:moveTo>
                <a:cubicBezTo>
                  <a:pt x="2933" y="1"/>
                  <a:pt x="2923" y="1"/>
                  <a:pt x="2912" y="1"/>
                </a:cubicBezTo>
                <a:cubicBezTo>
                  <a:pt x="2698" y="6"/>
                  <a:pt x="2485" y="52"/>
                  <a:pt x="2269" y="62"/>
                </a:cubicBezTo>
                <a:cubicBezTo>
                  <a:pt x="2232" y="64"/>
                  <a:pt x="2195" y="65"/>
                  <a:pt x="2157" y="65"/>
                </a:cubicBezTo>
                <a:cubicBezTo>
                  <a:pt x="1921" y="65"/>
                  <a:pt x="1685" y="33"/>
                  <a:pt x="1448" y="33"/>
                </a:cubicBezTo>
                <a:cubicBezTo>
                  <a:pt x="1425" y="33"/>
                  <a:pt x="1402" y="33"/>
                  <a:pt x="1379" y="34"/>
                </a:cubicBezTo>
                <a:cubicBezTo>
                  <a:pt x="1031" y="44"/>
                  <a:pt x="154" y="72"/>
                  <a:pt x="187" y="531"/>
                </a:cubicBezTo>
                <a:cubicBezTo>
                  <a:pt x="206" y="778"/>
                  <a:pt x="248" y="939"/>
                  <a:pt x="180" y="1191"/>
                </a:cubicBezTo>
                <a:cubicBezTo>
                  <a:pt x="97" y="1500"/>
                  <a:pt x="23" y="1798"/>
                  <a:pt x="10" y="2119"/>
                </a:cubicBezTo>
                <a:cubicBezTo>
                  <a:pt x="0" y="2369"/>
                  <a:pt x="40" y="2657"/>
                  <a:pt x="249" y="2794"/>
                </a:cubicBezTo>
                <a:cubicBezTo>
                  <a:pt x="398" y="2890"/>
                  <a:pt x="602" y="2888"/>
                  <a:pt x="730" y="3010"/>
                </a:cubicBezTo>
                <a:cubicBezTo>
                  <a:pt x="831" y="3107"/>
                  <a:pt x="860" y="3261"/>
                  <a:pt x="958" y="3360"/>
                </a:cubicBezTo>
                <a:cubicBezTo>
                  <a:pt x="1064" y="3467"/>
                  <a:pt x="1211" y="3482"/>
                  <a:pt x="1366" y="3482"/>
                </a:cubicBezTo>
                <a:cubicBezTo>
                  <a:pt x="1426" y="3482"/>
                  <a:pt x="1488" y="3480"/>
                  <a:pt x="1549" y="3480"/>
                </a:cubicBezTo>
                <a:cubicBezTo>
                  <a:pt x="1668" y="3480"/>
                  <a:pt x="1785" y="3488"/>
                  <a:pt x="1887" y="3538"/>
                </a:cubicBezTo>
                <a:cubicBezTo>
                  <a:pt x="2207" y="3695"/>
                  <a:pt x="2209" y="4146"/>
                  <a:pt x="2390" y="4452"/>
                </a:cubicBezTo>
                <a:cubicBezTo>
                  <a:pt x="2500" y="4639"/>
                  <a:pt x="2684" y="4774"/>
                  <a:pt x="2877" y="4872"/>
                </a:cubicBezTo>
                <a:cubicBezTo>
                  <a:pt x="3134" y="5005"/>
                  <a:pt x="3424" y="5082"/>
                  <a:pt x="3713" y="5082"/>
                </a:cubicBezTo>
                <a:cubicBezTo>
                  <a:pt x="3852" y="5082"/>
                  <a:pt x="3990" y="5064"/>
                  <a:pt x="4124" y="5026"/>
                </a:cubicBezTo>
                <a:cubicBezTo>
                  <a:pt x="4537" y="4909"/>
                  <a:pt x="4898" y="4585"/>
                  <a:pt x="5009" y="4170"/>
                </a:cubicBezTo>
                <a:cubicBezTo>
                  <a:pt x="5137" y="3694"/>
                  <a:pt x="4939" y="3155"/>
                  <a:pt x="5146" y="2706"/>
                </a:cubicBezTo>
                <a:cubicBezTo>
                  <a:pt x="5257" y="2464"/>
                  <a:pt x="5474" y="2281"/>
                  <a:pt x="5570" y="2032"/>
                </a:cubicBezTo>
                <a:cubicBezTo>
                  <a:pt x="5710" y="1667"/>
                  <a:pt x="5547" y="1243"/>
                  <a:pt x="5272" y="965"/>
                </a:cubicBezTo>
                <a:cubicBezTo>
                  <a:pt x="4997" y="688"/>
                  <a:pt x="4629" y="526"/>
                  <a:pt x="4271" y="371"/>
                </a:cubicBezTo>
                <a:cubicBezTo>
                  <a:pt x="3847" y="188"/>
                  <a:pt x="3406" y="1"/>
                  <a:pt x="2944" y="1"/>
                </a:cubicBezTo>
                <a:close/>
              </a:path>
            </a:pathLst>
          </a:custGeom>
          <a:gradFill>
            <a:gsLst>
              <a:gs pos="0">
                <a:schemeClr val="lt1"/>
              </a:gs>
              <a:gs pos="100000">
                <a:schemeClr val="accent1"/>
              </a:gs>
            </a:gsLst>
            <a:lin ang="2700006"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0" name="Google Shape;10;p2"/>
          <p:cNvSpPr/>
          <p:nvPr/>
        </p:nvSpPr>
        <p:spPr>
          <a:xfrm rot="9899997">
            <a:off x="7241325" y="-526727"/>
            <a:ext cx="3969723" cy="4213356"/>
          </a:xfrm>
          <a:custGeom>
            <a:avLst/>
            <a:gdLst/>
            <a:ahLst/>
            <a:cxnLst/>
            <a:rect l="l" t="t" r="r" b="b"/>
            <a:pathLst>
              <a:path w="3699" h="3926" extrusionOk="0">
                <a:moveTo>
                  <a:pt x="2087" y="0"/>
                </a:moveTo>
                <a:cubicBezTo>
                  <a:pt x="2036" y="0"/>
                  <a:pt x="1985" y="4"/>
                  <a:pt x="1935" y="9"/>
                </a:cubicBezTo>
                <a:cubicBezTo>
                  <a:pt x="1689" y="35"/>
                  <a:pt x="1448" y="100"/>
                  <a:pt x="1221" y="200"/>
                </a:cubicBezTo>
                <a:cubicBezTo>
                  <a:pt x="1158" y="229"/>
                  <a:pt x="1094" y="260"/>
                  <a:pt x="1026" y="277"/>
                </a:cubicBezTo>
                <a:cubicBezTo>
                  <a:pt x="951" y="294"/>
                  <a:pt x="872" y="293"/>
                  <a:pt x="795" y="301"/>
                </a:cubicBezTo>
                <a:cubicBezTo>
                  <a:pt x="412" y="345"/>
                  <a:pt x="80" y="674"/>
                  <a:pt x="34" y="1058"/>
                </a:cubicBezTo>
                <a:cubicBezTo>
                  <a:pt x="1" y="1333"/>
                  <a:pt x="100" y="1603"/>
                  <a:pt x="181" y="1868"/>
                </a:cubicBezTo>
                <a:cubicBezTo>
                  <a:pt x="269" y="2163"/>
                  <a:pt x="338" y="2470"/>
                  <a:pt x="506" y="2727"/>
                </a:cubicBezTo>
                <a:cubicBezTo>
                  <a:pt x="642" y="2934"/>
                  <a:pt x="834" y="3096"/>
                  <a:pt x="1023" y="3256"/>
                </a:cubicBezTo>
                <a:cubicBezTo>
                  <a:pt x="1294" y="3484"/>
                  <a:pt x="1571" y="3715"/>
                  <a:pt x="1900" y="3843"/>
                </a:cubicBezTo>
                <a:cubicBezTo>
                  <a:pt x="2030" y="3893"/>
                  <a:pt x="2168" y="3926"/>
                  <a:pt x="2307" y="3926"/>
                </a:cubicBezTo>
                <a:cubicBezTo>
                  <a:pt x="2333" y="3926"/>
                  <a:pt x="2358" y="3925"/>
                  <a:pt x="2384" y="3922"/>
                </a:cubicBezTo>
                <a:cubicBezTo>
                  <a:pt x="2514" y="3910"/>
                  <a:pt x="2639" y="3866"/>
                  <a:pt x="2762" y="3817"/>
                </a:cubicBezTo>
                <a:cubicBezTo>
                  <a:pt x="2908" y="3756"/>
                  <a:pt x="3066" y="3673"/>
                  <a:pt x="3162" y="3543"/>
                </a:cubicBezTo>
                <a:cubicBezTo>
                  <a:pt x="3240" y="3437"/>
                  <a:pt x="3224" y="3322"/>
                  <a:pt x="3279" y="3212"/>
                </a:cubicBezTo>
                <a:cubicBezTo>
                  <a:pt x="3426" y="2916"/>
                  <a:pt x="3670" y="2728"/>
                  <a:pt x="3689" y="2368"/>
                </a:cubicBezTo>
                <a:cubicBezTo>
                  <a:pt x="3699" y="2199"/>
                  <a:pt x="3656" y="2030"/>
                  <a:pt x="3653" y="1860"/>
                </a:cubicBezTo>
                <a:cubicBezTo>
                  <a:pt x="3651" y="1753"/>
                  <a:pt x="3665" y="1643"/>
                  <a:pt x="3651" y="1536"/>
                </a:cubicBezTo>
                <a:cubicBezTo>
                  <a:pt x="3623" y="1318"/>
                  <a:pt x="3481" y="1131"/>
                  <a:pt x="3322" y="977"/>
                </a:cubicBezTo>
                <a:cubicBezTo>
                  <a:pt x="3164" y="824"/>
                  <a:pt x="2983" y="693"/>
                  <a:pt x="2841" y="526"/>
                </a:cubicBezTo>
                <a:cubicBezTo>
                  <a:pt x="2706" y="365"/>
                  <a:pt x="2601" y="168"/>
                  <a:pt x="2416" y="70"/>
                </a:cubicBezTo>
                <a:cubicBezTo>
                  <a:pt x="2315" y="17"/>
                  <a:pt x="2202" y="0"/>
                  <a:pt x="2087" y="0"/>
                </a:cubicBezTo>
                <a:close/>
              </a:path>
            </a:pathLst>
          </a:custGeom>
          <a:gradFill>
            <a:gsLst>
              <a:gs pos="0">
                <a:schemeClr val="lt1"/>
              </a:gs>
              <a:gs pos="100000">
                <a:schemeClr val="accen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7098116" y="-815952"/>
            <a:ext cx="2271497" cy="1754411"/>
          </a:xfrm>
          <a:custGeom>
            <a:avLst/>
            <a:gdLst/>
            <a:ahLst/>
            <a:cxnLst/>
            <a:rect l="l" t="t" r="r" b="b"/>
            <a:pathLst>
              <a:path w="7612" h="5879" extrusionOk="0">
                <a:moveTo>
                  <a:pt x="5948" y="1"/>
                </a:moveTo>
                <a:cubicBezTo>
                  <a:pt x="5750" y="1"/>
                  <a:pt x="5548" y="28"/>
                  <a:pt x="5364" y="70"/>
                </a:cubicBezTo>
                <a:cubicBezTo>
                  <a:pt x="4731" y="214"/>
                  <a:pt x="4130" y="490"/>
                  <a:pt x="3472" y="490"/>
                </a:cubicBezTo>
                <a:cubicBezTo>
                  <a:pt x="3423" y="490"/>
                  <a:pt x="3374" y="489"/>
                  <a:pt x="3325" y="485"/>
                </a:cubicBezTo>
                <a:cubicBezTo>
                  <a:pt x="2774" y="451"/>
                  <a:pt x="2229" y="207"/>
                  <a:pt x="1693" y="207"/>
                </a:cubicBezTo>
                <a:cubicBezTo>
                  <a:pt x="1611" y="207"/>
                  <a:pt x="1529" y="212"/>
                  <a:pt x="1448" y="225"/>
                </a:cubicBezTo>
                <a:cubicBezTo>
                  <a:pt x="627" y="355"/>
                  <a:pt x="0" y="1242"/>
                  <a:pt x="198" y="1900"/>
                </a:cubicBezTo>
                <a:cubicBezTo>
                  <a:pt x="285" y="2190"/>
                  <a:pt x="471" y="2451"/>
                  <a:pt x="533" y="2748"/>
                </a:cubicBezTo>
                <a:cubicBezTo>
                  <a:pt x="556" y="2855"/>
                  <a:pt x="570" y="2963"/>
                  <a:pt x="579" y="3073"/>
                </a:cubicBezTo>
                <a:cubicBezTo>
                  <a:pt x="588" y="3180"/>
                  <a:pt x="580" y="3293"/>
                  <a:pt x="601" y="3399"/>
                </a:cubicBezTo>
                <a:cubicBezTo>
                  <a:pt x="616" y="3475"/>
                  <a:pt x="646" y="3535"/>
                  <a:pt x="646" y="3615"/>
                </a:cubicBezTo>
                <a:cubicBezTo>
                  <a:pt x="646" y="3727"/>
                  <a:pt x="640" y="3841"/>
                  <a:pt x="631" y="3953"/>
                </a:cubicBezTo>
                <a:cubicBezTo>
                  <a:pt x="624" y="4024"/>
                  <a:pt x="615" y="4097"/>
                  <a:pt x="633" y="4168"/>
                </a:cubicBezTo>
                <a:cubicBezTo>
                  <a:pt x="646" y="4218"/>
                  <a:pt x="671" y="4265"/>
                  <a:pt x="695" y="4312"/>
                </a:cubicBezTo>
                <a:cubicBezTo>
                  <a:pt x="736" y="4389"/>
                  <a:pt x="777" y="4467"/>
                  <a:pt x="818" y="4544"/>
                </a:cubicBezTo>
                <a:cubicBezTo>
                  <a:pt x="839" y="4585"/>
                  <a:pt x="861" y="4626"/>
                  <a:pt x="892" y="4663"/>
                </a:cubicBezTo>
                <a:cubicBezTo>
                  <a:pt x="989" y="4782"/>
                  <a:pt x="1097" y="4876"/>
                  <a:pt x="1152" y="5014"/>
                </a:cubicBezTo>
                <a:cubicBezTo>
                  <a:pt x="1178" y="5077"/>
                  <a:pt x="1199" y="5150"/>
                  <a:pt x="1258" y="5200"/>
                </a:cubicBezTo>
                <a:cubicBezTo>
                  <a:pt x="1318" y="5251"/>
                  <a:pt x="1403" y="5278"/>
                  <a:pt x="1453" y="5338"/>
                </a:cubicBezTo>
                <a:cubicBezTo>
                  <a:pt x="1472" y="5358"/>
                  <a:pt x="1486" y="5377"/>
                  <a:pt x="1502" y="5393"/>
                </a:cubicBezTo>
                <a:cubicBezTo>
                  <a:pt x="1516" y="5406"/>
                  <a:pt x="1531" y="5420"/>
                  <a:pt x="1552" y="5434"/>
                </a:cubicBezTo>
                <a:cubicBezTo>
                  <a:pt x="1600" y="5468"/>
                  <a:pt x="1651" y="5499"/>
                  <a:pt x="1698" y="5535"/>
                </a:cubicBezTo>
                <a:cubicBezTo>
                  <a:pt x="1793" y="5609"/>
                  <a:pt x="1889" y="5688"/>
                  <a:pt x="2010" y="5734"/>
                </a:cubicBezTo>
                <a:cubicBezTo>
                  <a:pt x="2145" y="5785"/>
                  <a:pt x="2300" y="5778"/>
                  <a:pt x="2439" y="5820"/>
                </a:cubicBezTo>
                <a:cubicBezTo>
                  <a:pt x="2489" y="5836"/>
                  <a:pt x="2536" y="5859"/>
                  <a:pt x="2587" y="5870"/>
                </a:cubicBezTo>
                <a:cubicBezTo>
                  <a:pt x="2612" y="5876"/>
                  <a:pt x="2635" y="5878"/>
                  <a:pt x="2656" y="5878"/>
                </a:cubicBezTo>
                <a:cubicBezTo>
                  <a:pt x="2725" y="5878"/>
                  <a:pt x="2777" y="5852"/>
                  <a:pt x="2849" y="5838"/>
                </a:cubicBezTo>
                <a:cubicBezTo>
                  <a:pt x="2973" y="5814"/>
                  <a:pt x="3108" y="5822"/>
                  <a:pt x="3234" y="5795"/>
                </a:cubicBezTo>
                <a:cubicBezTo>
                  <a:pt x="3488" y="5739"/>
                  <a:pt x="3724" y="5628"/>
                  <a:pt x="3991" y="5616"/>
                </a:cubicBezTo>
                <a:cubicBezTo>
                  <a:pt x="4009" y="5615"/>
                  <a:pt x="4026" y="5615"/>
                  <a:pt x="4044" y="5615"/>
                </a:cubicBezTo>
                <a:cubicBezTo>
                  <a:pt x="4218" y="5615"/>
                  <a:pt x="4392" y="5651"/>
                  <a:pt x="4567" y="5662"/>
                </a:cubicBezTo>
                <a:cubicBezTo>
                  <a:pt x="4603" y="5665"/>
                  <a:pt x="4640" y="5666"/>
                  <a:pt x="4676" y="5666"/>
                </a:cubicBezTo>
                <a:cubicBezTo>
                  <a:pt x="5156" y="5666"/>
                  <a:pt x="5617" y="5466"/>
                  <a:pt x="5864" y="5146"/>
                </a:cubicBezTo>
                <a:cubicBezTo>
                  <a:pt x="6162" y="4759"/>
                  <a:pt x="6144" y="4251"/>
                  <a:pt x="6405" y="3846"/>
                </a:cubicBezTo>
                <a:cubicBezTo>
                  <a:pt x="6578" y="3575"/>
                  <a:pt x="6867" y="3366"/>
                  <a:pt x="7070" y="3108"/>
                </a:cubicBezTo>
                <a:cubicBezTo>
                  <a:pt x="7611" y="2419"/>
                  <a:pt x="7459" y="1488"/>
                  <a:pt x="7087" y="692"/>
                </a:cubicBezTo>
                <a:cubicBezTo>
                  <a:pt x="7014" y="535"/>
                  <a:pt x="6929" y="376"/>
                  <a:pt x="6785" y="254"/>
                </a:cubicBezTo>
                <a:cubicBezTo>
                  <a:pt x="6568" y="69"/>
                  <a:pt x="6262" y="1"/>
                  <a:pt x="59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rot="-5601980">
            <a:off x="2427507" y="3347605"/>
            <a:ext cx="4254568" cy="5638184"/>
          </a:xfrm>
          <a:custGeom>
            <a:avLst/>
            <a:gdLst/>
            <a:ahLst/>
            <a:cxnLst/>
            <a:rect l="l" t="t" r="r" b="b"/>
            <a:pathLst>
              <a:path w="5710" h="5082" extrusionOk="0">
                <a:moveTo>
                  <a:pt x="2944" y="1"/>
                </a:moveTo>
                <a:cubicBezTo>
                  <a:pt x="2933" y="1"/>
                  <a:pt x="2923" y="1"/>
                  <a:pt x="2912" y="1"/>
                </a:cubicBezTo>
                <a:cubicBezTo>
                  <a:pt x="2698" y="6"/>
                  <a:pt x="2485" y="52"/>
                  <a:pt x="2269" y="62"/>
                </a:cubicBezTo>
                <a:cubicBezTo>
                  <a:pt x="2232" y="64"/>
                  <a:pt x="2195" y="65"/>
                  <a:pt x="2157" y="65"/>
                </a:cubicBezTo>
                <a:cubicBezTo>
                  <a:pt x="1921" y="65"/>
                  <a:pt x="1685" y="33"/>
                  <a:pt x="1448" y="33"/>
                </a:cubicBezTo>
                <a:cubicBezTo>
                  <a:pt x="1425" y="33"/>
                  <a:pt x="1402" y="33"/>
                  <a:pt x="1379" y="34"/>
                </a:cubicBezTo>
                <a:cubicBezTo>
                  <a:pt x="1031" y="44"/>
                  <a:pt x="154" y="72"/>
                  <a:pt x="187" y="531"/>
                </a:cubicBezTo>
                <a:cubicBezTo>
                  <a:pt x="206" y="778"/>
                  <a:pt x="248" y="939"/>
                  <a:pt x="180" y="1191"/>
                </a:cubicBezTo>
                <a:cubicBezTo>
                  <a:pt x="97" y="1500"/>
                  <a:pt x="23" y="1798"/>
                  <a:pt x="10" y="2119"/>
                </a:cubicBezTo>
                <a:cubicBezTo>
                  <a:pt x="0" y="2369"/>
                  <a:pt x="40" y="2657"/>
                  <a:pt x="249" y="2794"/>
                </a:cubicBezTo>
                <a:cubicBezTo>
                  <a:pt x="398" y="2890"/>
                  <a:pt x="602" y="2888"/>
                  <a:pt x="730" y="3010"/>
                </a:cubicBezTo>
                <a:cubicBezTo>
                  <a:pt x="831" y="3107"/>
                  <a:pt x="860" y="3261"/>
                  <a:pt x="958" y="3360"/>
                </a:cubicBezTo>
                <a:cubicBezTo>
                  <a:pt x="1064" y="3467"/>
                  <a:pt x="1211" y="3482"/>
                  <a:pt x="1366" y="3482"/>
                </a:cubicBezTo>
                <a:cubicBezTo>
                  <a:pt x="1426" y="3482"/>
                  <a:pt x="1488" y="3480"/>
                  <a:pt x="1549" y="3480"/>
                </a:cubicBezTo>
                <a:cubicBezTo>
                  <a:pt x="1668" y="3480"/>
                  <a:pt x="1785" y="3488"/>
                  <a:pt x="1887" y="3538"/>
                </a:cubicBezTo>
                <a:cubicBezTo>
                  <a:pt x="2207" y="3695"/>
                  <a:pt x="2209" y="4146"/>
                  <a:pt x="2390" y="4452"/>
                </a:cubicBezTo>
                <a:cubicBezTo>
                  <a:pt x="2500" y="4639"/>
                  <a:pt x="2684" y="4774"/>
                  <a:pt x="2877" y="4872"/>
                </a:cubicBezTo>
                <a:cubicBezTo>
                  <a:pt x="3134" y="5005"/>
                  <a:pt x="3424" y="5082"/>
                  <a:pt x="3713" y="5082"/>
                </a:cubicBezTo>
                <a:cubicBezTo>
                  <a:pt x="3852" y="5082"/>
                  <a:pt x="3990" y="5064"/>
                  <a:pt x="4124" y="5026"/>
                </a:cubicBezTo>
                <a:cubicBezTo>
                  <a:pt x="4537" y="4909"/>
                  <a:pt x="4898" y="4585"/>
                  <a:pt x="5009" y="4170"/>
                </a:cubicBezTo>
                <a:cubicBezTo>
                  <a:pt x="5137" y="3694"/>
                  <a:pt x="4939" y="3155"/>
                  <a:pt x="5146" y="2706"/>
                </a:cubicBezTo>
                <a:cubicBezTo>
                  <a:pt x="5257" y="2464"/>
                  <a:pt x="5474" y="2281"/>
                  <a:pt x="5570" y="2032"/>
                </a:cubicBezTo>
                <a:cubicBezTo>
                  <a:pt x="5710" y="1667"/>
                  <a:pt x="5547" y="1243"/>
                  <a:pt x="5272" y="965"/>
                </a:cubicBezTo>
                <a:cubicBezTo>
                  <a:pt x="4997" y="688"/>
                  <a:pt x="4629" y="526"/>
                  <a:pt x="4271" y="371"/>
                </a:cubicBezTo>
                <a:cubicBezTo>
                  <a:pt x="3847" y="188"/>
                  <a:pt x="3406" y="1"/>
                  <a:pt x="2944" y="1"/>
                </a:cubicBezTo>
                <a:close/>
              </a:path>
            </a:pathLst>
          </a:custGeom>
          <a:gradFill>
            <a:gsLst>
              <a:gs pos="0">
                <a:schemeClr val="lt1"/>
              </a:gs>
              <a:gs pos="100000">
                <a:schemeClr val="accen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3" name="Google Shape;13;p2"/>
          <p:cNvSpPr/>
          <p:nvPr/>
        </p:nvSpPr>
        <p:spPr>
          <a:xfrm rot="2700000">
            <a:off x="132896" y="3500507"/>
            <a:ext cx="1839034" cy="1780774"/>
          </a:xfrm>
          <a:custGeom>
            <a:avLst/>
            <a:gdLst/>
            <a:ahLst/>
            <a:cxnLst/>
            <a:rect l="l" t="t" r="r" b="b"/>
            <a:pathLst>
              <a:path w="8144" h="7886" extrusionOk="0">
                <a:moveTo>
                  <a:pt x="6356" y="3009"/>
                </a:moveTo>
                <a:cubicBezTo>
                  <a:pt x="6419" y="2989"/>
                  <a:pt x="6482" y="2968"/>
                  <a:pt x="6544" y="2953"/>
                </a:cubicBezTo>
                <a:cubicBezTo>
                  <a:pt x="6589" y="2943"/>
                  <a:pt x="6622" y="2958"/>
                  <a:pt x="6662" y="2965"/>
                </a:cubicBezTo>
                <a:cubicBezTo>
                  <a:pt x="6703" y="2972"/>
                  <a:pt x="6745" y="2966"/>
                  <a:pt x="6789" y="2952"/>
                </a:cubicBezTo>
                <a:cubicBezTo>
                  <a:pt x="6965" y="2902"/>
                  <a:pt x="7154" y="2814"/>
                  <a:pt x="7316" y="2686"/>
                </a:cubicBezTo>
                <a:cubicBezTo>
                  <a:pt x="7460" y="2575"/>
                  <a:pt x="7589" y="2429"/>
                  <a:pt x="7673" y="2254"/>
                </a:cubicBezTo>
                <a:cubicBezTo>
                  <a:pt x="7719" y="2156"/>
                  <a:pt x="7755" y="2056"/>
                  <a:pt x="7801" y="1957"/>
                </a:cubicBezTo>
                <a:cubicBezTo>
                  <a:pt x="7846" y="1858"/>
                  <a:pt x="7896" y="1762"/>
                  <a:pt x="7943" y="1664"/>
                </a:cubicBezTo>
                <a:cubicBezTo>
                  <a:pt x="8043" y="1457"/>
                  <a:pt x="8132" y="1237"/>
                  <a:pt x="8142" y="1017"/>
                </a:cubicBezTo>
                <a:cubicBezTo>
                  <a:pt x="8143" y="987"/>
                  <a:pt x="8117" y="972"/>
                  <a:pt x="8095" y="992"/>
                </a:cubicBezTo>
                <a:cubicBezTo>
                  <a:pt x="7950" y="1125"/>
                  <a:pt x="7804" y="1254"/>
                  <a:pt x="7664" y="1394"/>
                </a:cubicBezTo>
                <a:cubicBezTo>
                  <a:pt x="7595" y="1462"/>
                  <a:pt x="7528" y="1532"/>
                  <a:pt x="7463" y="1606"/>
                </a:cubicBezTo>
                <a:cubicBezTo>
                  <a:pt x="7399" y="1679"/>
                  <a:pt x="7340" y="1755"/>
                  <a:pt x="7278" y="1829"/>
                </a:cubicBezTo>
                <a:cubicBezTo>
                  <a:pt x="7215" y="1902"/>
                  <a:pt x="7150" y="1973"/>
                  <a:pt x="7075" y="2028"/>
                </a:cubicBezTo>
                <a:cubicBezTo>
                  <a:pt x="7002" y="2084"/>
                  <a:pt x="6924" y="2129"/>
                  <a:pt x="6852" y="2187"/>
                </a:cubicBezTo>
                <a:cubicBezTo>
                  <a:pt x="6728" y="2285"/>
                  <a:pt x="6614" y="2401"/>
                  <a:pt x="6513" y="2530"/>
                </a:cubicBezTo>
                <a:cubicBezTo>
                  <a:pt x="6407" y="2665"/>
                  <a:pt x="6319" y="2815"/>
                  <a:pt x="6251" y="2971"/>
                </a:cubicBezTo>
                <a:cubicBezTo>
                  <a:pt x="6242" y="2979"/>
                  <a:pt x="6235" y="2991"/>
                  <a:pt x="6235" y="3001"/>
                </a:cubicBezTo>
                <a:cubicBezTo>
                  <a:pt x="6047" y="3145"/>
                  <a:pt x="5860" y="3287"/>
                  <a:pt x="5674" y="3429"/>
                </a:cubicBezTo>
                <a:cubicBezTo>
                  <a:pt x="5486" y="3573"/>
                  <a:pt x="5295" y="3713"/>
                  <a:pt x="5111" y="3861"/>
                </a:cubicBezTo>
                <a:cubicBezTo>
                  <a:pt x="5031" y="3925"/>
                  <a:pt x="4951" y="3992"/>
                  <a:pt x="4875" y="4062"/>
                </a:cubicBezTo>
                <a:cubicBezTo>
                  <a:pt x="4972" y="3893"/>
                  <a:pt x="5061" y="3720"/>
                  <a:pt x="5141" y="3544"/>
                </a:cubicBezTo>
                <a:cubicBezTo>
                  <a:pt x="5302" y="3186"/>
                  <a:pt x="5426" y="2812"/>
                  <a:pt x="5503" y="2439"/>
                </a:cubicBezTo>
                <a:cubicBezTo>
                  <a:pt x="5554" y="2388"/>
                  <a:pt x="5605" y="2335"/>
                  <a:pt x="5648" y="2277"/>
                </a:cubicBezTo>
                <a:cubicBezTo>
                  <a:pt x="5698" y="2207"/>
                  <a:pt x="5736" y="2129"/>
                  <a:pt x="5766" y="2051"/>
                </a:cubicBezTo>
                <a:cubicBezTo>
                  <a:pt x="5795" y="1971"/>
                  <a:pt x="5818" y="1889"/>
                  <a:pt x="5839" y="1808"/>
                </a:cubicBezTo>
                <a:cubicBezTo>
                  <a:pt x="5863" y="1719"/>
                  <a:pt x="5884" y="1631"/>
                  <a:pt x="5898" y="1541"/>
                </a:cubicBezTo>
                <a:cubicBezTo>
                  <a:pt x="5928" y="1359"/>
                  <a:pt x="5916" y="1180"/>
                  <a:pt x="5911" y="1003"/>
                </a:cubicBezTo>
                <a:cubicBezTo>
                  <a:pt x="5905" y="821"/>
                  <a:pt x="5893" y="642"/>
                  <a:pt x="5845" y="474"/>
                </a:cubicBezTo>
                <a:cubicBezTo>
                  <a:pt x="5819" y="381"/>
                  <a:pt x="5786" y="291"/>
                  <a:pt x="5749" y="204"/>
                </a:cubicBezTo>
                <a:cubicBezTo>
                  <a:pt x="5732" y="161"/>
                  <a:pt x="5712" y="118"/>
                  <a:pt x="5694" y="76"/>
                </a:cubicBezTo>
                <a:cubicBezTo>
                  <a:pt x="5679" y="44"/>
                  <a:pt x="5664" y="2"/>
                  <a:pt x="5626" y="1"/>
                </a:cubicBezTo>
                <a:cubicBezTo>
                  <a:pt x="5603" y="0"/>
                  <a:pt x="5584" y="15"/>
                  <a:pt x="5582" y="41"/>
                </a:cubicBezTo>
                <a:cubicBezTo>
                  <a:pt x="5574" y="200"/>
                  <a:pt x="5546" y="360"/>
                  <a:pt x="5499" y="516"/>
                </a:cubicBezTo>
                <a:cubicBezTo>
                  <a:pt x="5477" y="595"/>
                  <a:pt x="5449" y="672"/>
                  <a:pt x="5417" y="748"/>
                </a:cubicBezTo>
                <a:cubicBezTo>
                  <a:pt x="5386" y="822"/>
                  <a:pt x="5349" y="894"/>
                  <a:pt x="5317" y="968"/>
                </a:cubicBezTo>
                <a:cubicBezTo>
                  <a:pt x="5285" y="1042"/>
                  <a:pt x="5260" y="1118"/>
                  <a:pt x="5250" y="1197"/>
                </a:cubicBezTo>
                <a:cubicBezTo>
                  <a:pt x="5238" y="1280"/>
                  <a:pt x="5239" y="1365"/>
                  <a:pt x="5240" y="1448"/>
                </a:cubicBezTo>
                <a:cubicBezTo>
                  <a:pt x="5244" y="1622"/>
                  <a:pt x="5265" y="1794"/>
                  <a:pt x="5297" y="1962"/>
                </a:cubicBezTo>
                <a:cubicBezTo>
                  <a:pt x="5328" y="2125"/>
                  <a:pt x="5365" y="2289"/>
                  <a:pt x="5412" y="2446"/>
                </a:cubicBezTo>
                <a:cubicBezTo>
                  <a:pt x="5411" y="2457"/>
                  <a:pt x="5415" y="2467"/>
                  <a:pt x="5421" y="2474"/>
                </a:cubicBezTo>
                <a:cubicBezTo>
                  <a:pt x="5423" y="2483"/>
                  <a:pt x="5426" y="2491"/>
                  <a:pt x="5429" y="2498"/>
                </a:cubicBezTo>
                <a:cubicBezTo>
                  <a:pt x="5360" y="2781"/>
                  <a:pt x="5264" y="3063"/>
                  <a:pt x="5144" y="3338"/>
                </a:cubicBezTo>
                <a:cubicBezTo>
                  <a:pt x="4933" y="3829"/>
                  <a:pt x="4649" y="4301"/>
                  <a:pt x="4313" y="4735"/>
                </a:cubicBezTo>
                <a:cubicBezTo>
                  <a:pt x="4164" y="4929"/>
                  <a:pt x="4003" y="5115"/>
                  <a:pt x="3834" y="5293"/>
                </a:cubicBezTo>
                <a:cubicBezTo>
                  <a:pt x="3881" y="5141"/>
                  <a:pt x="3900" y="4989"/>
                  <a:pt x="3883" y="4844"/>
                </a:cubicBezTo>
                <a:cubicBezTo>
                  <a:pt x="3873" y="4752"/>
                  <a:pt x="3851" y="4666"/>
                  <a:pt x="3829" y="4579"/>
                </a:cubicBezTo>
                <a:cubicBezTo>
                  <a:pt x="3806" y="4492"/>
                  <a:pt x="3784" y="4405"/>
                  <a:pt x="3760" y="4319"/>
                </a:cubicBezTo>
                <a:cubicBezTo>
                  <a:pt x="3874" y="4328"/>
                  <a:pt x="3996" y="4287"/>
                  <a:pt x="4095" y="4204"/>
                </a:cubicBezTo>
                <a:cubicBezTo>
                  <a:pt x="4196" y="4117"/>
                  <a:pt x="4262" y="3998"/>
                  <a:pt x="4310" y="3880"/>
                </a:cubicBezTo>
                <a:cubicBezTo>
                  <a:pt x="4338" y="3812"/>
                  <a:pt x="4361" y="3742"/>
                  <a:pt x="4384" y="3673"/>
                </a:cubicBezTo>
                <a:cubicBezTo>
                  <a:pt x="4408" y="3604"/>
                  <a:pt x="4435" y="3537"/>
                  <a:pt x="4462" y="3469"/>
                </a:cubicBezTo>
                <a:cubicBezTo>
                  <a:pt x="4490" y="3403"/>
                  <a:pt x="4516" y="3336"/>
                  <a:pt x="4536" y="3268"/>
                </a:cubicBezTo>
                <a:cubicBezTo>
                  <a:pt x="4556" y="3196"/>
                  <a:pt x="4564" y="3125"/>
                  <a:pt x="4575" y="3053"/>
                </a:cubicBezTo>
                <a:cubicBezTo>
                  <a:pt x="4585" y="2981"/>
                  <a:pt x="4608" y="2915"/>
                  <a:pt x="4633" y="2845"/>
                </a:cubicBezTo>
                <a:cubicBezTo>
                  <a:pt x="4646" y="2813"/>
                  <a:pt x="4657" y="2780"/>
                  <a:pt x="4667" y="2747"/>
                </a:cubicBezTo>
                <a:cubicBezTo>
                  <a:pt x="4677" y="2717"/>
                  <a:pt x="4690" y="2684"/>
                  <a:pt x="4690" y="2652"/>
                </a:cubicBezTo>
                <a:cubicBezTo>
                  <a:pt x="4690" y="2630"/>
                  <a:pt x="4683" y="2608"/>
                  <a:pt x="4664" y="2599"/>
                </a:cubicBezTo>
                <a:cubicBezTo>
                  <a:pt x="4638" y="2587"/>
                  <a:pt x="4611" y="2606"/>
                  <a:pt x="4591" y="2627"/>
                </a:cubicBezTo>
                <a:cubicBezTo>
                  <a:pt x="4548" y="2674"/>
                  <a:pt x="4507" y="2724"/>
                  <a:pt x="4468" y="2775"/>
                </a:cubicBezTo>
                <a:cubicBezTo>
                  <a:pt x="4391" y="2880"/>
                  <a:pt x="4326" y="2993"/>
                  <a:pt x="4274" y="3110"/>
                </a:cubicBezTo>
                <a:cubicBezTo>
                  <a:pt x="4245" y="3178"/>
                  <a:pt x="4220" y="3248"/>
                  <a:pt x="4190" y="3316"/>
                </a:cubicBezTo>
                <a:cubicBezTo>
                  <a:pt x="4163" y="3377"/>
                  <a:pt x="4130" y="3436"/>
                  <a:pt x="4096" y="3495"/>
                </a:cubicBezTo>
                <a:cubicBezTo>
                  <a:pt x="4019" y="3626"/>
                  <a:pt x="3932" y="3751"/>
                  <a:pt x="3858" y="3884"/>
                </a:cubicBezTo>
                <a:cubicBezTo>
                  <a:pt x="3820" y="3952"/>
                  <a:pt x="3785" y="4023"/>
                  <a:pt x="3757" y="4095"/>
                </a:cubicBezTo>
                <a:cubicBezTo>
                  <a:pt x="3744" y="4124"/>
                  <a:pt x="3733" y="4155"/>
                  <a:pt x="3723" y="4185"/>
                </a:cubicBezTo>
                <a:cubicBezTo>
                  <a:pt x="3686" y="4053"/>
                  <a:pt x="3648" y="3923"/>
                  <a:pt x="3602" y="3796"/>
                </a:cubicBezTo>
                <a:cubicBezTo>
                  <a:pt x="3594" y="3774"/>
                  <a:pt x="3586" y="3754"/>
                  <a:pt x="3578" y="3733"/>
                </a:cubicBezTo>
                <a:cubicBezTo>
                  <a:pt x="3591" y="3483"/>
                  <a:pt x="3586" y="3228"/>
                  <a:pt x="3473" y="3018"/>
                </a:cubicBezTo>
                <a:cubicBezTo>
                  <a:pt x="3414" y="2910"/>
                  <a:pt x="3324" y="2821"/>
                  <a:pt x="3280" y="2704"/>
                </a:cubicBezTo>
                <a:cubicBezTo>
                  <a:pt x="3258" y="2644"/>
                  <a:pt x="3242" y="2582"/>
                  <a:pt x="3223" y="2522"/>
                </a:cubicBezTo>
                <a:cubicBezTo>
                  <a:pt x="3204" y="2462"/>
                  <a:pt x="3180" y="2404"/>
                  <a:pt x="3149" y="2349"/>
                </a:cubicBezTo>
                <a:cubicBezTo>
                  <a:pt x="3082" y="2228"/>
                  <a:pt x="2990" y="2123"/>
                  <a:pt x="2900" y="2019"/>
                </a:cubicBezTo>
                <a:cubicBezTo>
                  <a:pt x="2879" y="1996"/>
                  <a:pt x="2842" y="2007"/>
                  <a:pt x="2842" y="2040"/>
                </a:cubicBezTo>
                <a:cubicBezTo>
                  <a:pt x="2837" y="2190"/>
                  <a:pt x="2803" y="2338"/>
                  <a:pt x="2777" y="2487"/>
                </a:cubicBezTo>
                <a:cubicBezTo>
                  <a:pt x="2752" y="2631"/>
                  <a:pt x="2727" y="2787"/>
                  <a:pt x="2774" y="2929"/>
                </a:cubicBezTo>
                <a:cubicBezTo>
                  <a:pt x="2813" y="3049"/>
                  <a:pt x="2893" y="3145"/>
                  <a:pt x="2962" y="3248"/>
                </a:cubicBezTo>
                <a:cubicBezTo>
                  <a:pt x="3001" y="3305"/>
                  <a:pt x="3032" y="3367"/>
                  <a:pt x="3065" y="3428"/>
                </a:cubicBezTo>
                <a:cubicBezTo>
                  <a:pt x="3097" y="3484"/>
                  <a:pt x="3135" y="3536"/>
                  <a:pt x="3179" y="3582"/>
                </a:cubicBezTo>
                <a:cubicBezTo>
                  <a:pt x="3276" y="3684"/>
                  <a:pt x="3400" y="3762"/>
                  <a:pt x="3525" y="3829"/>
                </a:cubicBezTo>
                <a:cubicBezTo>
                  <a:pt x="3574" y="3968"/>
                  <a:pt x="3615" y="4111"/>
                  <a:pt x="3654" y="4254"/>
                </a:cubicBezTo>
                <a:cubicBezTo>
                  <a:pt x="3702" y="4427"/>
                  <a:pt x="3753" y="4600"/>
                  <a:pt x="3786" y="4780"/>
                </a:cubicBezTo>
                <a:cubicBezTo>
                  <a:pt x="3805" y="4879"/>
                  <a:pt x="3812" y="4980"/>
                  <a:pt x="3799" y="5086"/>
                </a:cubicBezTo>
                <a:cubicBezTo>
                  <a:pt x="3788" y="5189"/>
                  <a:pt x="3764" y="5293"/>
                  <a:pt x="3735" y="5397"/>
                </a:cubicBezTo>
                <a:cubicBezTo>
                  <a:pt x="3545" y="5590"/>
                  <a:pt x="3345" y="5774"/>
                  <a:pt x="3138" y="5948"/>
                </a:cubicBezTo>
                <a:cubicBezTo>
                  <a:pt x="2918" y="6132"/>
                  <a:pt x="2691" y="6305"/>
                  <a:pt x="2455" y="6469"/>
                </a:cubicBezTo>
                <a:cubicBezTo>
                  <a:pt x="2219" y="6631"/>
                  <a:pt x="1975" y="6780"/>
                  <a:pt x="1733" y="6931"/>
                </a:cubicBezTo>
                <a:cubicBezTo>
                  <a:pt x="1610" y="7007"/>
                  <a:pt x="1487" y="7084"/>
                  <a:pt x="1367" y="7164"/>
                </a:cubicBezTo>
                <a:cubicBezTo>
                  <a:pt x="1250" y="7243"/>
                  <a:pt x="1136" y="7327"/>
                  <a:pt x="1020" y="7408"/>
                </a:cubicBezTo>
                <a:cubicBezTo>
                  <a:pt x="905" y="7489"/>
                  <a:pt x="784" y="7566"/>
                  <a:pt x="654" y="7623"/>
                </a:cubicBezTo>
                <a:cubicBezTo>
                  <a:pt x="528" y="7679"/>
                  <a:pt x="396" y="7715"/>
                  <a:pt x="265" y="7746"/>
                </a:cubicBezTo>
                <a:cubicBezTo>
                  <a:pt x="199" y="7762"/>
                  <a:pt x="132" y="7777"/>
                  <a:pt x="66" y="7792"/>
                </a:cubicBezTo>
                <a:cubicBezTo>
                  <a:pt x="0" y="7807"/>
                  <a:pt x="10" y="7886"/>
                  <a:pt x="75" y="7876"/>
                </a:cubicBezTo>
                <a:cubicBezTo>
                  <a:pt x="347" y="7834"/>
                  <a:pt x="627" y="7760"/>
                  <a:pt x="875" y="7614"/>
                </a:cubicBezTo>
                <a:cubicBezTo>
                  <a:pt x="999" y="7541"/>
                  <a:pt x="1115" y="7456"/>
                  <a:pt x="1230" y="7373"/>
                </a:cubicBezTo>
                <a:cubicBezTo>
                  <a:pt x="1349" y="7288"/>
                  <a:pt x="1470" y="7207"/>
                  <a:pt x="1593" y="7129"/>
                </a:cubicBezTo>
                <a:cubicBezTo>
                  <a:pt x="1838" y="6972"/>
                  <a:pt x="2089" y="6825"/>
                  <a:pt x="2331" y="6664"/>
                </a:cubicBezTo>
                <a:cubicBezTo>
                  <a:pt x="2572" y="6506"/>
                  <a:pt x="2805" y="6337"/>
                  <a:pt x="3030" y="6158"/>
                </a:cubicBezTo>
                <a:cubicBezTo>
                  <a:pt x="3483" y="5795"/>
                  <a:pt x="3902" y="5390"/>
                  <a:pt x="4266" y="4944"/>
                </a:cubicBezTo>
                <a:cubicBezTo>
                  <a:pt x="4286" y="4920"/>
                  <a:pt x="4306" y="4894"/>
                  <a:pt x="4325" y="4869"/>
                </a:cubicBezTo>
                <a:cubicBezTo>
                  <a:pt x="4398" y="4843"/>
                  <a:pt x="4471" y="4818"/>
                  <a:pt x="4548" y="4802"/>
                </a:cubicBezTo>
                <a:cubicBezTo>
                  <a:pt x="4659" y="4778"/>
                  <a:pt x="4771" y="4763"/>
                  <a:pt x="4884" y="4751"/>
                </a:cubicBezTo>
                <a:cubicBezTo>
                  <a:pt x="4992" y="4739"/>
                  <a:pt x="5100" y="4729"/>
                  <a:pt x="5210" y="4723"/>
                </a:cubicBezTo>
                <a:cubicBezTo>
                  <a:pt x="5313" y="4774"/>
                  <a:pt x="5421" y="4815"/>
                  <a:pt x="5534" y="4842"/>
                </a:cubicBezTo>
                <a:cubicBezTo>
                  <a:pt x="5668" y="4875"/>
                  <a:pt x="5805" y="4889"/>
                  <a:pt x="5942" y="4898"/>
                </a:cubicBezTo>
                <a:cubicBezTo>
                  <a:pt x="6087" y="4907"/>
                  <a:pt x="6233" y="4913"/>
                  <a:pt x="6379" y="4920"/>
                </a:cubicBezTo>
                <a:cubicBezTo>
                  <a:pt x="6516" y="4927"/>
                  <a:pt x="6653" y="4934"/>
                  <a:pt x="6790" y="4935"/>
                </a:cubicBezTo>
                <a:cubicBezTo>
                  <a:pt x="6944" y="4935"/>
                  <a:pt x="7098" y="4924"/>
                  <a:pt x="7247" y="4885"/>
                </a:cubicBezTo>
                <a:cubicBezTo>
                  <a:pt x="7274" y="4878"/>
                  <a:pt x="7279" y="4843"/>
                  <a:pt x="7257" y="4828"/>
                </a:cubicBezTo>
                <a:cubicBezTo>
                  <a:pt x="7022" y="4675"/>
                  <a:pt x="6748" y="4604"/>
                  <a:pt x="6475" y="4555"/>
                </a:cubicBezTo>
                <a:cubicBezTo>
                  <a:pt x="6332" y="4529"/>
                  <a:pt x="6188" y="4505"/>
                  <a:pt x="6043" y="4488"/>
                </a:cubicBezTo>
                <a:cubicBezTo>
                  <a:pt x="5890" y="4471"/>
                  <a:pt x="5738" y="4478"/>
                  <a:pt x="5586" y="4508"/>
                </a:cubicBezTo>
                <a:cubicBezTo>
                  <a:pt x="5505" y="4525"/>
                  <a:pt x="5424" y="4547"/>
                  <a:pt x="5345" y="4569"/>
                </a:cubicBezTo>
                <a:cubicBezTo>
                  <a:pt x="5266" y="4590"/>
                  <a:pt x="5186" y="4610"/>
                  <a:pt x="5115" y="4650"/>
                </a:cubicBezTo>
                <a:cubicBezTo>
                  <a:pt x="5109" y="4653"/>
                  <a:pt x="5105" y="4658"/>
                  <a:pt x="5102" y="4663"/>
                </a:cubicBezTo>
                <a:cubicBezTo>
                  <a:pt x="4926" y="4676"/>
                  <a:pt x="4749" y="4697"/>
                  <a:pt x="4576" y="4734"/>
                </a:cubicBezTo>
                <a:cubicBezTo>
                  <a:pt x="4516" y="4747"/>
                  <a:pt x="4454" y="4762"/>
                  <a:pt x="4394" y="4781"/>
                </a:cubicBezTo>
                <a:cubicBezTo>
                  <a:pt x="4494" y="4652"/>
                  <a:pt x="4588" y="4519"/>
                  <a:pt x="4677" y="4384"/>
                </a:cubicBezTo>
                <a:cubicBezTo>
                  <a:pt x="4739" y="4319"/>
                  <a:pt x="4797" y="4252"/>
                  <a:pt x="4862" y="4189"/>
                </a:cubicBezTo>
                <a:cubicBezTo>
                  <a:pt x="4941" y="4113"/>
                  <a:pt x="5024" y="4041"/>
                  <a:pt x="5107" y="3973"/>
                </a:cubicBezTo>
                <a:cubicBezTo>
                  <a:pt x="5206" y="3893"/>
                  <a:pt x="5306" y="3816"/>
                  <a:pt x="5408" y="3739"/>
                </a:cubicBezTo>
                <a:cubicBezTo>
                  <a:pt x="5546" y="3711"/>
                  <a:pt x="5674" y="3770"/>
                  <a:pt x="5794" y="3802"/>
                </a:cubicBezTo>
                <a:cubicBezTo>
                  <a:pt x="5939" y="3841"/>
                  <a:pt x="6093" y="3862"/>
                  <a:pt x="6252" y="3863"/>
                </a:cubicBezTo>
                <a:cubicBezTo>
                  <a:pt x="6409" y="3865"/>
                  <a:pt x="6573" y="3847"/>
                  <a:pt x="6737" y="3810"/>
                </a:cubicBezTo>
                <a:cubicBezTo>
                  <a:pt x="6820" y="3791"/>
                  <a:pt x="6903" y="3766"/>
                  <a:pt x="6986" y="3737"/>
                </a:cubicBezTo>
                <a:cubicBezTo>
                  <a:pt x="7067" y="3709"/>
                  <a:pt x="7148" y="3671"/>
                  <a:pt x="7227" y="3654"/>
                </a:cubicBezTo>
                <a:cubicBezTo>
                  <a:pt x="7275" y="3644"/>
                  <a:pt x="7316" y="3647"/>
                  <a:pt x="7357" y="3660"/>
                </a:cubicBezTo>
                <a:cubicBezTo>
                  <a:pt x="7394" y="3673"/>
                  <a:pt x="7430" y="3684"/>
                  <a:pt x="7473" y="3685"/>
                </a:cubicBezTo>
                <a:cubicBezTo>
                  <a:pt x="7559" y="3686"/>
                  <a:pt x="7653" y="3650"/>
                  <a:pt x="7744" y="3613"/>
                </a:cubicBezTo>
                <a:cubicBezTo>
                  <a:pt x="7774" y="3601"/>
                  <a:pt x="7788" y="3558"/>
                  <a:pt x="7768" y="3542"/>
                </a:cubicBezTo>
                <a:cubicBezTo>
                  <a:pt x="7556" y="3379"/>
                  <a:pt x="7299" y="3276"/>
                  <a:pt x="7024" y="3231"/>
                </a:cubicBezTo>
                <a:cubicBezTo>
                  <a:pt x="6887" y="3209"/>
                  <a:pt x="6743" y="3202"/>
                  <a:pt x="6597" y="3209"/>
                </a:cubicBezTo>
                <a:cubicBezTo>
                  <a:pt x="6440" y="3216"/>
                  <a:pt x="6275" y="3236"/>
                  <a:pt x="6114" y="3283"/>
                </a:cubicBezTo>
                <a:cubicBezTo>
                  <a:pt x="6041" y="3305"/>
                  <a:pt x="5969" y="3332"/>
                  <a:pt x="5898" y="3363"/>
                </a:cubicBezTo>
                <a:cubicBezTo>
                  <a:pt x="6014" y="3273"/>
                  <a:pt x="6129" y="3182"/>
                  <a:pt x="6246" y="3092"/>
                </a:cubicBezTo>
                <a:cubicBezTo>
                  <a:pt x="6283" y="3064"/>
                  <a:pt x="6319" y="3037"/>
                  <a:pt x="6356" y="3009"/>
                </a:cubicBezTo>
                <a:close/>
              </a:path>
            </a:pathLst>
          </a:custGeom>
          <a:solidFill>
            <a:srgbClr val="FBCF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3995850" y="4258063"/>
            <a:ext cx="690451" cy="716821"/>
          </a:xfrm>
          <a:custGeom>
            <a:avLst/>
            <a:gdLst/>
            <a:ahLst/>
            <a:cxnLst/>
            <a:rect l="l" t="t" r="r" b="b"/>
            <a:pathLst>
              <a:path w="5417" h="5624" extrusionOk="0">
                <a:moveTo>
                  <a:pt x="3664" y="0"/>
                </a:moveTo>
                <a:cubicBezTo>
                  <a:pt x="3611" y="0"/>
                  <a:pt x="3557" y="7"/>
                  <a:pt x="3506" y="21"/>
                </a:cubicBezTo>
                <a:cubicBezTo>
                  <a:pt x="3418" y="44"/>
                  <a:pt x="3335" y="89"/>
                  <a:pt x="3269" y="153"/>
                </a:cubicBezTo>
                <a:cubicBezTo>
                  <a:pt x="3187" y="234"/>
                  <a:pt x="3131" y="336"/>
                  <a:pt x="3080" y="438"/>
                </a:cubicBezTo>
                <a:cubicBezTo>
                  <a:pt x="3025" y="545"/>
                  <a:pt x="2968" y="651"/>
                  <a:pt x="2903" y="753"/>
                </a:cubicBezTo>
                <a:cubicBezTo>
                  <a:pt x="2836" y="859"/>
                  <a:pt x="2766" y="964"/>
                  <a:pt x="2709" y="1075"/>
                </a:cubicBezTo>
                <a:cubicBezTo>
                  <a:pt x="2688" y="1113"/>
                  <a:pt x="2670" y="1152"/>
                  <a:pt x="2654" y="1192"/>
                </a:cubicBezTo>
                <a:cubicBezTo>
                  <a:pt x="2618" y="1283"/>
                  <a:pt x="2591" y="1377"/>
                  <a:pt x="2572" y="1473"/>
                </a:cubicBezTo>
                <a:cubicBezTo>
                  <a:pt x="2528" y="1701"/>
                  <a:pt x="2531" y="1936"/>
                  <a:pt x="2551" y="2167"/>
                </a:cubicBezTo>
                <a:cubicBezTo>
                  <a:pt x="2560" y="2283"/>
                  <a:pt x="2573" y="2398"/>
                  <a:pt x="2587" y="2514"/>
                </a:cubicBezTo>
                <a:cubicBezTo>
                  <a:pt x="2588" y="2517"/>
                  <a:pt x="2588" y="2519"/>
                  <a:pt x="2588" y="2522"/>
                </a:cubicBezTo>
                <a:cubicBezTo>
                  <a:pt x="2470" y="2371"/>
                  <a:pt x="2303" y="2268"/>
                  <a:pt x="2173" y="2128"/>
                </a:cubicBezTo>
                <a:cubicBezTo>
                  <a:pt x="2032" y="1977"/>
                  <a:pt x="1949" y="1786"/>
                  <a:pt x="1854" y="1605"/>
                </a:cubicBezTo>
                <a:cubicBezTo>
                  <a:pt x="1805" y="1513"/>
                  <a:pt x="1752" y="1423"/>
                  <a:pt x="1687" y="1342"/>
                </a:cubicBezTo>
                <a:cubicBezTo>
                  <a:pt x="1619" y="1258"/>
                  <a:pt x="1540" y="1183"/>
                  <a:pt x="1456" y="1115"/>
                </a:cubicBezTo>
                <a:cubicBezTo>
                  <a:pt x="1370" y="1045"/>
                  <a:pt x="1277" y="983"/>
                  <a:pt x="1183" y="922"/>
                </a:cubicBezTo>
                <a:cubicBezTo>
                  <a:pt x="1136" y="893"/>
                  <a:pt x="1089" y="863"/>
                  <a:pt x="1041" y="833"/>
                </a:cubicBezTo>
                <a:cubicBezTo>
                  <a:pt x="997" y="806"/>
                  <a:pt x="952" y="780"/>
                  <a:pt x="903" y="764"/>
                </a:cubicBezTo>
                <a:cubicBezTo>
                  <a:pt x="877" y="756"/>
                  <a:pt x="850" y="751"/>
                  <a:pt x="823" y="751"/>
                </a:cubicBezTo>
                <a:cubicBezTo>
                  <a:pt x="799" y="751"/>
                  <a:pt x="776" y="755"/>
                  <a:pt x="754" y="764"/>
                </a:cubicBezTo>
                <a:cubicBezTo>
                  <a:pt x="711" y="784"/>
                  <a:pt x="679" y="819"/>
                  <a:pt x="654" y="857"/>
                </a:cubicBezTo>
                <a:cubicBezTo>
                  <a:pt x="630" y="895"/>
                  <a:pt x="610" y="938"/>
                  <a:pt x="592" y="981"/>
                </a:cubicBezTo>
                <a:cubicBezTo>
                  <a:pt x="566" y="1040"/>
                  <a:pt x="540" y="1101"/>
                  <a:pt x="513" y="1160"/>
                </a:cubicBezTo>
                <a:cubicBezTo>
                  <a:pt x="462" y="1277"/>
                  <a:pt x="411" y="1394"/>
                  <a:pt x="360" y="1511"/>
                </a:cubicBezTo>
                <a:cubicBezTo>
                  <a:pt x="312" y="1622"/>
                  <a:pt x="259" y="1735"/>
                  <a:pt x="252" y="1858"/>
                </a:cubicBezTo>
                <a:cubicBezTo>
                  <a:pt x="245" y="1960"/>
                  <a:pt x="273" y="2060"/>
                  <a:pt x="348" y="2133"/>
                </a:cubicBezTo>
                <a:cubicBezTo>
                  <a:pt x="417" y="2199"/>
                  <a:pt x="511" y="2235"/>
                  <a:pt x="602" y="2261"/>
                </a:cubicBezTo>
                <a:cubicBezTo>
                  <a:pt x="713" y="2292"/>
                  <a:pt x="827" y="2315"/>
                  <a:pt x="940" y="2340"/>
                </a:cubicBezTo>
                <a:cubicBezTo>
                  <a:pt x="1064" y="2369"/>
                  <a:pt x="1188" y="2397"/>
                  <a:pt x="1312" y="2426"/>
                </a:cubicBezTo>
                <a:cubicBezTo>
                  <a:pt x="1560" y="2483"/>
                  <a:pt x="1807" y="2540"/>
                  <a:pt x="2055" y="2596"/>
                </a:cubicBezTo>
                <a:cubicBezTo>
                  <a:pt x="2179" y="2624"/>
                  <a:pt x="2301" y="2652"/>
                  <a:pt x="2424" y="2680"/>
                </a:cubicBezTo>
                <a:cubicBezTo>
                  <a:pt x="2447" y="2685"/>
                  <a:pt x="2472" y="2692"/>
                  <a:pt x="2495" y="2698"/>
                </a:cubicBezTo>
                <a:cubicBezTo>
                  <a:pt x="2492" y="2702"/>
                  <a:pt x="2489" y="2706"/>
                  <a:pt x="2485" y="2710"/>
                </a:cubicBezTo>
                <a:cubicBezTo>
                  <a:pt x="2332" y="2868"/>
                  <a:pt x="2117" y="2953"/>
                  <a:pt x="1905" y="2998"/>
                </a:cubicBezTo>
                <a:cubicBezTo>
                  <a:pt x="1656" y="3052"/>
                  <a:pt x="1400" y="3056"/>
                  <a:pt x="1150" y="3108"/>
                </a:cubicBezTo>
                <a:cubicBezTo>
                  <a:pt x="1024" y="3135"/>
                  <a:pt x="902" y="3175"/>
                  <a:pt x="786" y="3232"/>
                </a:cubicBezTo>
                <a:cubicBezTo>
                  <a:pt x="672" y="3287"/>
                  <a:pt x="563" y="3353"/>
                  <a:pt x="457" y="3423"/>
                </a:cubicBezTo>
                <a:cubicBezTo>
                  <a:pt x="405" y="3458"/>
                  <a:pt x="354" y="3493"/>
                  <a:pt x="302" y="3529"/>
                </a:cubicBezTo>
                <a:cubicBezTo>
                  <a:pt x="251" y="3565"/>
                  <a:pt x="197" y="3600"/>
                  <a:pt x="150" y="3642"/>
                </a:cubicBezTo>
                <a:cubicBezTo>
                  <a:pt x="61" y="3721"/>
                  <a:pt x="0" y="3823"/>
                  <a:pt x="18" y="3945"/>
                </a:cubicBezTo>
                <a:cubicBezTo>
                  <a:pt x="32" y="4054"/>
                  <a:pt x="94" y="4152"/>
                  <a:pt x="157" y="4240"/>
                </a:cubicBezTo>
                <a:cubicBezTo>
                  <a:pt x="231" y="4340"/>
                  <a:pt x="308" y="4439"/>
                  <a:pt x="394" y="4529"/>
                </a:cubicBezTo>
                <a:cubicBezTo>
                  <a:pt x="534" y="4679"/>
                  <a:pt x="719" y="4805"/>
                  <a:pt x="928" y="4805"/>
                </a:cubicBezTo>
                <a:cubicBezTo>
                  <a:pt x="951" y="4805"/>
                  <a:pt x="975" y="4803"/>
                  <a:pt x="999" y="4800"/>
                </a:cubicBezTo>
                <a:cubicBezTo>
                  <a:pt x="1107" y="4784"/>
                  <a:pt x="1201" y="4728"/>
                  <a:pt x="1269" y="4642"/>
                </a:cubicBezTo>
                <a:cubicBezTo>
                  <a:pt x="1338" y="4554"/>
                  <a:pt x="1380" y="4448"/>
                  <a:pt x="1429" y="4349"/>
                </a:cubicBezTo>
                <a:cubicBezTo>
                  <a:pt x="1480" y="4247"/>
                  <a:pt x="1541" y="4155"/>
                  <a:pt x="1628" y="4080"/>
                </a:cubicBezTo>
                <a:cubicBezTo>
                  <a:pt x="1715" y="4005"/>
                  <a:pt x="1815" y="3946"/>
                  <a:pt x="1911" y="3884"/>
                </a:cubicBezTo>
                <a:cubicBezTo>
                  <a:pt x="2013" y="3817"/>
                  <a:pt x="2105" y="3742"/>
                  <a:pt x="2184" y="3648"/>
                </a:cubicBezTo>
                <a:cubicBezTo>
                  <a:pt x="2263" y="3552"/>
                  <a:pt x="2328" y="3442"/>
                  <a:pt x="2385" y="3332"/>
                </a:cubicBezTo>
                <a:cubicBezTo>
                  <a:pt x="2444" y="3220"/>
                  <a:pt x="2502" y="3104"/>
                  <a:pt x="2551" y="2987"/>
                </a:cubicBezTo>
                <a:cubicBezTo>
                  <a:pt x="2563" y="2956"/>
                  <a:pt x="2574" y="2925"/>
                  <a:pt x="2585" y="2893"/>
                </a:cubicBezTo>
                <a:lnTo>
                  <a:pt x="2585" y="2918"/>
                </a:lnTo>
                <a:cubicBezTo>
                  <a:pt x="2589" y="3027"/>
                  <a:pt x="2612" y="3133"/>
                  <a:pt x="2642" y="3237"/>
                </a:cubicBezTo>
                <a:cubicBezTo>
                  <a:pt x="2645" y="3248"/>
                  <a:pt x="2648" y="3258"/>
                  <a:pt x="2652" y="3269"/>
                </a:cubicBezTo>
                <a:cubicBezTo>
                  <a:pt x="2658" y="3290"/>
                  <a:pt x="2666" y="3312"/>
                  <a:pt x="2673" y="3334"/>
                </a:cubicBezTo>
                <a:cubicBezTo>
                  <a:pt x="2677" y="3346"/>
                  <a:pt x="2699" y="3386"/>
                  <a:pt x="2695" y="3398"/>
                </a:cubicBezTo>
                <a:cubicBezTo>
                  <a:pt x="2785" y="3648"/>
                  <a:pt x="2889" y="3900"/>
                  <a:pt x="2856" y="4171"/>
                </a:cubicBezTo>
                <a:cubicBezTo>
                  <a:pt x="2840" y="4307"/>
                  <a:pt x="2799" y="4440"/>
                  <a:pt x="2798" y="4577"/>
                </a:cubicBezTo>
                <a:cubicBezTo>
                  <a:pt x="2798" y="4711"/>
                  <a:pt x="2844" y="4833"/>
                  <a:pt x="2903" y="4949"/>
                </a:cubicBezTo>
                <a:cubicBezTo>
                  <a:pt x="2970" y="5081"/>
                  <a:pt x="3044" y="5210"/>
                  <a:pt x="3115" y="5339"/>
                </a:cubicBezTo>
                <a:cubicBezTo>
                  <a:pt x="3148" y="5400"/>
                  <a:pt x="3178" y="5465"/>
                  <a:pt x="3218" y="5522"/>
                </a:cubicBezTo>
                <a:cubicBezTo>
                  <a:pt x="3255" y="5574"/>
                  <a:pt x="3304" y="5609"/>
                  <a:pt x="3368" y="5619"/>
                </a:cubicBezTo>
                <a:cubicBezTo>
                  <a:pt x="3387" y="5622"/>
                  <a:pt x="3406" y="5624"/>
                  <a:pt x="3425" y="5624"/>
                </a:cubicBezTo>
                <a:cubicBezTo>
                  <a:pt x="3472" y="5624"/>
                  <a:pt x="3519" y="5616"/>
                  <a:pt x="3565" y="5607"/>
                </a:cubicBezTo>
                <a:cubicBezTo>
                  <a:pt x="3633" y="5595"/>
                  <a:pt x="3701" y="5579"/>
                  <a:pt x="3768" y="5561"/>
                </a:cubicBezTo>
                <a:cubicBezTo>
                  <a:pt x="3898" y="5524"/>
                  <a:pt x="4027" y="5479"/>
                  <a:pt x="4147" y="5416"/>
                </a:cubicBezTo>
                <a:cubicBezTo>
                  <a:pt x="4255" y="5359"/>
                  <a:pt x="4357" y="5281"/>
                  <a:pt x="4415" y="5171"/>
                </a:cubicBezTo>
                <a:cubicBezTo>
                  <a:pt x="4468" y="5069"/>
                  <a:pt x="4482" y="4947"/>
                  <a:pt x="4428" y="4842"/>
                </a:cubicBezTo>
                <a:cubicBezTo>
                  <a:pt x="4374" y="4740"/>
                  <a:pt x="4274" y="4676"/>
                  <a:pt x="4189" y="4605"/>
                </a:cubicBezTo>
                <a:cubicBezTo>
                  <a:pt x="4097" y="4529"/>
                  <a:pt x="4028" y="4435"/>
                  <a:pt x="3972" y="4331"/>
                </a:cubicBezTo>
                <a:cubicBezTo>
                  <a:pt x="3915" y="4226"/>
                  <a:pt x="3871" y="4116"/>
                  <a:pt x="3817" y="4011"/>
                </a:cubicBezTo>
                <a:cubicBezTo>
                  <a:pt x="3764" y="3908"/>
                  <a:pt x="3700" y="3813"/>
                  <a:pt x="3622" y="3727"/>
                </a:cubicBezTo>
                <a:cubicBezTo>
                  <a:pt x="3466" y="3558"/>
                  <a:pt x="3273" y="3430"/>
                  <a:pt x="3111" y="3267"/>
                </a:cubicBezTo>
                <a:cubicBezTo>
                  <a:pt x="3050" y="3205"/>
                  <a:pt x="2995" y="3138"/>
                  <a:pt x="2950" y="3063"/>
                </a:cubicBezTo>
                <a:lnTo>
                  <a:pt x="2950" y="3063"/>
                </a:lnTo>
                <a:cubicBezTo>
                  <a:pt x="2975" y="3081"/>
                  <a:pt x="3000" y="3098"/>
                  <a:pt x="3025" y="3114"/>
                </a:cubicBezTo>
                <a:cubicBezTo>
                  <a:pt x="3226" y="3244"/>
                  <a:pt x="3448" y="3337"/>
                  <a:pt x="3668" y="3428"/>
                </a:cubicBezTo>
                <a:cubicBezTo>
                  <a:pt x="3915" y="3533"/>
                  <a:pt x="4163" y="3637"/>
                  <a:pt x="4411" y="3742"/>
                </a:cubicBezTo>
                <a:cubicBezTo>
                  <a:pt x="4530" y="3792"/>
                  <a:pt x="4649" y="3846"/>
                  <a:pt x="4769" y="3892"/>
                </a:cubicBezTo>
                <a:cubicBezTo>
                  <a:pt x="4834" y="3917"/>
                  <a:pt x="4906" y="3939"/>
                  <a:pt x="4977" y="3939"/>
                </a:cubicBezTo>
                <a:cubicBezTo>
                  <a:pt x="5006" y="3939"/>
                  <a:pt x="5035" y="3935"/>
                  <a:pt x="5063" y="3926"/>
                </a:cubicBezTo>
                <a:cubicBezTo>
                  <a:pt x="5159" y="3896"/>
                  <a:pt x="5218" y="3816"/>
                  <a:pt x="5254" y="3726"/>
                </a:cubicBezTo>
                <a:cubicBezTo>
                  <a:pt x="5274" y="3677"/>
                  <a:pt x="5287" y="3627"/>
                  <a:pt x="5300" y="3576"/>
                </a:cubicBezTo>
                <a:cubicBezTo>
                  <a:pt x="5317" y="3510"/>
                  <a:pt x="5333" y="3445"/>
                  <a:pt x="5348" y="3380"/>
                </a:cubicBezTo>
                <a:cubicBezTo>
                  <a:pt x="5376" y="3257"/>
                  <a:pt x="5400" y="3132"/>
                  <a:pt x="5409" y="3008"/>
                </a:cubicBezTo>
                <a:cubicBezTo>
                  <a:pt x="5416" y="2906"/>
                  <a:pt x="5411" y="2801"/>
                  <a:pt x="5377" y="2705"/>
                </a:cubicBezTo>
                <a:cubicBezTo>
                  <a:pt x="5300" y="2492"/>
                  <a:pt x="5087" y="2395"/>
                  <a:pt x="4877" y="2359"/>
                </a:cubicBezTo>
                <a:cubicBezTo>
                  <a:pt x="4805" y="2347"/>
                  <a:pt x="4732" y="2341"/>
                  <a:pt x="4660" y="2341"/>
                </a:cubicBezTo>
                <a:cubicBezTo>
                  <a:pt x="4501" y="2341"/>
                  <a:pt x="4343" y="2369"/>
                  <a:pt x="4195" y="2426"/>
                </a:cubicBezTo>
                <a:cubicBezTo>
                  <a:pt x="4082" y="2470"/>
                  <a:pt x="3975" y="2526"/>
                  <a:pt x="3865" y="2574"/>
                </a:cubicBezTo>
                <a:cubicBezTo>
                  <a:pt x="3758" y="2619"/>
                  <a:pt x="3646" y="2650"/>
                  <a:pt x="3532" y="2666"/>
                </a:cubicBezTo>
                <a:cubicBezTo>
                  <a:pt x="3458" y="2676"/>
                  <a:pt x="3384" y="2680"/>
                  <a:pt x="3309" y="2680"/>
                </a:cubicBezTo>
                <a:cubicBezTo>
                  <a:pt x="3150" y="2680"/>
                  <a:pt x="2990" y="2661"/>
                  <a:pt x="2833" y="2636"/>
                </a:cubicBezTo>
                <a:cubicBezTo>
                  <a:pt x="2796" y="2631"/>
                  <a:pt x="2758" y="2624"/>
                  <a:pt x="2722" y="2618"/>
                </a:cubicBezTo>
                <a:cubicBezTo>
                  <a:pt x="2927" y="2579"/>
                  <a:pt x="3080" y="2388"/>
                  <a:pt x="3174" y="2211"/>
                </a:cubicBezTo>
                <a:cubicBezTo>
                  <a:pt x="3286" y="2002"/>
                  <a:pt x="3359" y="1767"/>
                  <a:pt x="3522" y="1589"/>
                </a:cubicBezTo>
                <a:cubicBezTo>
                  <a:pt x="3667" y="1432"/>
                  <a:pt x="3868" y="1349"/>
                  <a:pt x="4033" y="1219"/>
                </a:cubicBezTo>
                <a:cubicBezTo>
                  <a:pt x="4121" y="1150"/>
                  <a:pt x="4195" y="1068"/>
                  <a:pt x="4245" y="968"/>
                </a:cubicBezTo>
                <a:cubicBezTo>
                  <a:pt x="4297" y="864"/>
                  <a:pt x="4322" y="746"/>
                  <a:pt x="4316" y="629"/>
                </a:cubicBezTo>
                <a:cubicBezTo>
                  <a:pt x="4306" y="427"/>
                  <a:pt x="4199" y="228"/>
                  <a:pt x="4032" y="113"/>
                </a:cubicBezTo>
                <a:cubicBezTo>
                  <a:pt x="3925" y="39"/>
                  <a:pt x="3794" y="0"/>
                  <a:pt x="366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 name="Google Shape;15;p2"/>
          <p:cNvGrpSpPr/>
          <p:nvPr/>
        </p:nvGrpSpPr>
        <p:grpSpPr>
          <a:xfrm rot="1495045">
            <a:off x="-515505" y="-478906"/>
            <a:ext cx="2310980" cy="1844998"/>
            <a:chOff x="2143583" y="1570310"/>
            <a:chExt cx="875027" cy="698599"/>
          </a:xfrm>
        </p:grpSpPr>
        <p:sp>
          <p:nvSpPr>
            <p:cNvPr id="16" name="Google Shape;16;p2"/>
            <p:cNvSpPr/>
            <p:nvPr/>
          </p:nvSpPr>
          <p:spPr>
            <a:xfrm>
              <a:off x="2143583" y="1570310"/>
              <a:ext cx="875027" cy="698527"/>
            </a:xfrm>
            <a:custGeom>
              <a:avLst/>
              <a:gdLst/>
              <a:ahLst/>
              <a:cxnLst/>
              <a:rect l="l" t="t" r="r" b="b"/>
              <a:pathLst>
                <a:path w="5142" h="4105" extrusionOk="0">
                  <a:moveTo>
                    <a:pt x="3708" y="1"/>
                  </a:moveTo>
                  <a:cubicBezTo>
                    <a:pt x="3659" y="1"/>
                    <a:pt x="3610" y="5"/>
                    <a:pt x="3561" y="14"/>
                  </a:cubicBezTo>
                  <a:cubicBezTo>
                    <a:pt x="3290" y="65"/>
                    <a:pt x="3071" y="256"/>
                    <a:pt x="2850" y="420"/>
                  </a:cubicBezTo>
                  <a:cubicBezTo>
                    <a:pt x="2657" y="563"/>
                    <a:pt x="2431" y="695"/>
                    <a:pt x="2197" y="695"/>
                  </a:cubicBezTo>
                  <a:cubicBezTo>
                    <a:pt x="2162" y="695"/>
                    <a:pt x="2127" y="692"/>
                    <a:pt x="2092" y="686"/>
                  </a:cubicBezTo>
                  <a:cubicBezTo>
                    <a:pt x="1884" y="649"/>
                    <a:pt x="1702" y="499"/>
                    <a:pt x="1491" y="498"/>
                  </a:cubicBezTo>
                  <a:cubicBezTo>
                    <a:pt x="1491" y="498"/>
                    <a:pt x="1490" y="498"/>
                    <a:pt x="1489" y="498"/>
                  </a:cubicBezTo>
                  <a:cubicBezTo>
                    <a:pt x="1321" y="498"/>
                    <a:pt x="1169" y="593"/>
                    <a:pt x="1036" y="694"/>
                  </a:cubicBezTo>
                  <a:cubicBezTo>
                    <a:pt x="729" y="924"/>
                    <a:pt x="363" y="1243"/>
                    <a:pt x="178" y="1587"/>
                  </a:cubicBezTo>
                  <a:cubicBezTo>
                    <a:pt x="1" y="1918"/>
                    <a:pt x="218" y="2329"/>
                    <a:pt x="397" y="2608"/>
                  </a:cubicBezTo>
                  <a:cubicBezTo>
                    <a:pt x="613" y="2946"/>
                    <a:pt x="851" y="3269"/>
                    <a:pt x="1110" y="3574"/>
                  </a:cubicBezTo>
                  <a:cubicBezTo>
                    <a:pt x="1225" y="3710"/>
                    <a:pt x="1346" y="3844"/>
                    <a:pt x="1492" y="3946"/>
                  </a:cubicBezTo>
                  <a:cubicBezTo>
                    <a:pt x="1628" y="4039"/>
                    <a:pt x="1789" y="4105"/>
                    <a:pt x="1954" y="4105"/>
                  </a:cubicBezTo>
                  <a:cubicBezTo>
                    <a:pt x="1967" y="4105"/>
                    <a:pt x="1980" y="4104"/>
                    <a:pt x="1993" y="4104"/>
                  </a:cubicBezTo>
                  <a:cubicBezTo>
                    <a:pt x="2232" y="4089"/>
                    <a:pt x="2438" y="3939"/>
                    <a:pt x="2626" y="3791"/>
                  </a:cubicBezTo>
                  <a:cubicBezTo>
                    <a:pt x="3376" y="3204"/>
                    <a:pt x="4088" y="2570"/>
                    <a:pt x="4757" y="1892"/>
                  </a:cubicBezTo>
                  <a:cubicBezTo>
                    <a:pt x="4934" y="1712"/>
                    <a:pt x="5119" y="1506"/>
                    <a:pt x="5130" y="1254"/>
                  </a:cubicBezTo>
                  <a:cubicBezTo>
                    <a:pt x="5142" y="972"/>
                    <a:pt x="4932" y="732"/>
                    <a:pt x="4728" y="538"/>
                  </a:cubicBezTo>
                  <a:cubicBezTo>
                    <a:pt x="4567" y="385"/>
                    <a:pt x="4399" y="236"/>
                    <a:pt x="4202" y="133"/>
                  </a:cubicBezTo>
                  <a:cubicBezTo>
                    <a:pt x="4051" y="52"/>
                    <a:pt x="3879" y="1"/>
                    <a:pt x="3708" y="1"/>
                  </a:cubicBezTo>
                  <a:close/>
                </a:path>
              </a:pathLst>
            </a:custGeom>
            <a:solidFill>
              <a:srgbClr val="7B70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2213179" y="1572594"/>
              <a:ext cx="800662" cy="696315"/>
            </a:xfrm>
            <a:custGeom>
              <a:avLst/>
              <a:gdLst/>
              <a:ahLst/>
              <a:cxnLst/>
              <a:rect l="l" t="t" r="r" b="b"/>
              <a:pathLst>
                <a:path w="4705" h="4092" extrusionOk="0">
                  <a:moveTo>
                    <a:pt x="1378" y="2640"/>
                  </a:moveTo>
                  <a:cubicBezTo>
                    <a:pt x="1573" y="2668"/>
                    <a:pt x="1765" y="2761"/>
                    <a:pt x="1875" y="2929"/>
                  </a:cubicBezTo>
                  <a:cubicBezTo>
                    <a:pt x="1966" y="3071"/>
                    <a:pt x="1986" y="3246"/>
                    <a:pt x="1959" y="3410"/>
                  </a:cubicBezTo>
                  <a:cubicBezTo>
                    <a:pt x="1780" y="3285"/>
                    <a:pt x="1591" y="3171"/>
                    <a:pt x="1387" y="3094"/>
                  </a:cubicBezTo>
                  <a:cubicBezTo>
                    <a:pt x="1340" y="3076"/>
                    <a:pt x="1292" y="3061"/>
                    <a:pt x="1244" y="3048"/>
                  </a:cubicBezTo>
                  <a:cubicBezTo>
                    <a:pt x="1270" y="2907"/>
                    <a:pt x="1314" y="2769"/>
                    <a:pt x="1378" y="2640"/>
                  </a:cubicBezTo>
                  <a:close/>
                  <a:moveTo>
                    <a:pt x="3425" y="0"/>
                  </a:moveTo>
                  <a:lnTo>
                    <a:pt x="3425" y="0"/>
                  </a:lnTo>
                  <a:cubicBezTo>
                    <a:pt x="3528" y="275"/>
                    <a:pt x="3483" y="601"/>
                    <a:pt x="3319" y="844"/>
                  </a:cubicBezTo>
                  <a:cubicBezTo>
                    <a:pt x="3271" y="915"/>
                    <a:pt x="3211" y="976"/>
                    <a:pt x="3146" y="1027"/>
                  </a:cubicBezTo>
                  <a:cubicBezTo>
                    <a:pt x="2966" y="842"/>
                    <a:pt x="2851" y="593"/>
                    <a:pt x="2821" y="336"/>
                  </a:cubicBezTo>
                  <a:cubicBezTo>
                    <a:pt x="2814" y="270"/>
                    <a:pt x="2812" y="203"/>
                    <a:pt x="2817" y="136"/>
                  </a:cubicBezTo>
                  <a:lnTo>
                    <a:pt x="2817" y="136"/>
                  </a:lnTo>
                  <a:cubicBezTo>
                    <a:pt x="2804" y="145"/>
                    <a:pt x="2791" y="153"/>
                    <a:pt x="2778" y="162"/>
                  </a:cubicBezTo>
                  <a:cubicBezTo>
                    <a:pt x="2777" y="186"/>
                    <a:pt x="2776" y="211"/>
                    <a:pt x="2777" y="235"/>
                  </a:cubicBezTo>
                  <a:cubicBezTo>
                    <a:pt x="2784" y="535"/>
                    <a:pt x="2907" y="833"/>
                    <a:pt x="3115" y="1050"/>
                  </a:cubicBezTo>
                  <a:cubicBezTo>
                    <a:pt x="2969" y="1151"/>
                    <a:pt x="2793" y="1203"/>
                    <a:pt x="2613" y="1203"/>
                  </a:cubicBezTo>
                  <a:cubicBezTo>
                    <a:pt x="2544" y="1203"/>
                    <a:pt x="2474" y="1195"/>
                    <a:pt x="2405" y="1180"/>
                  </a:cubicBezTo>
                  <a:cubicBezTo>
                    <a:pt x="2289" y="1154"/>
                    <a:pt x="2178" y="1106"/>
                    <a:pt x="2081" y="1038"/>
                  </a:cubicBezTo>
                  <a:cubicBezTo>
                    <a:pt x="2116" y="924"/>
                    <a:pt x="2138" y="805"/>
                    <a:pt x="2148" y="686"/>
                  </a:cubicBezTo>
                  <a:cubicBezTo>
                    <a:pt x="2150" y="653"/>
                    <a:pt x="2151" y="620"/>
                    <a:pt x="2152" y="587"/>
                  </a:cubicBezTo>
                  <a:lnTo>
                    <a:pt x="2152" y="587"/>
                  </a:lnTo>
                  <a:cubicBezTo>
                    <a:pt x="2139" y="594"/>
                    <a:pt x="2126" y="600"/>
                    <a:pt x="2114" y="605"/>
                  </a:cubicBezTo>
                  <a:cubicBezTo>
                    <a:pt x="2111" y="660"/>
                    <a:pt x="2108" y="715"/>
                    <a:pt x="2101" y="770"/>
                  </a:cubicBezTo>
                  <a:cubicBezTo>
                    <a:pt x="2090" y="853"/>
                    <a:pt x="2072" y="935"/>
                    <a:pt x="2048" y="1016"/>
                  </a:cubicBezTo>
                  <a:cubicBezTo>
                    <a:pt x="2017" y="991"/>
                    <a:pt x="1986" y="965"/>
                    <a:pt x="1959" y="936"/>
                  </a:cubicBezTo>
                  <a:cubicBezTo>
                    <a:pt x="1888" y="863"/>
                    <a:pt x="1833" y="776"/>
                    <a:pt x="1790" y="684"/>
                  </a:cubicBezTo>
                  <a:cubicBezTo>
                    <a:pt x="1776" y="684"/>
                    <a:pt x="1762" y="684"/>
                    <a:pt x="1747" y="683"/>
                  </a:cubicBezTo>
                  <a:lnTo>
                    <a:pt x="1747" y="683"/>
                  </a:lnTo>
                  <a:cubicBezTo>
                    <a:pt x="1794" y="789"/>
                    <a:pt x="1855" y="887"/>
                    <a:pt x="1938" y="969"/>
                  </a:cubicBezTo>
                  <a:cubicBezTo>
                    <a:pt x="1968" y="1000"/>
                    <a:pt x="2001" y="1029"/>
                    <a:pt x="2036" y="1054"/>
                  </a:cubicBezTo>
                  <a:cubicBezTo>
                    <a:pt x="1943" y="1340"/>
                    <a:pt x="1766" y="1598"/>
                    <a:pt x="1516" y="1767"/>
                  </a:cubicBezTo>
                  <a:cubicBezTo>
                    <a:pt x="1428" y="1826"/>
                    <a:pt x="1332" y="1873"/>
                    <a:pt x="1231" y="1905"/>
                  </a:cubicBezTo>
                  <a:cubicBezTo>
                    <a:pt x="1307" y="1567"/>
                    <a:pt x="1208" y="1196"/>
                    <a:pt x="968" y="945"/>
                  </a:cubicBezTo>
                  <a:cubicBezTo>
                    <a:pt x="865" y="838"/>
                    <a:pt x="732" y="749"/>
                    <a:pt x="587" y="710"/>
                  </a:cubicBezTo>
                  <a:cubicBezTo>
                    <a:pt x="574" y="720"/>
                    <a:pt x="561" y="730"/>
                    <a:pt x="548" y="740"/>
                  </a:cubicBezTo>
                  <a:cubicBezTo>
                    <a:pt x="557" y="742"/>
                    <a:pt x="568" y="744"/>
                    <a:pt x="577" y="747"/>
                  </a:cubicBezTo>
                  <a:cubicBezTo>
                    <a:pt x="759" y="797"/>
                    <a:pt x="914" y="921"/>
                    <a:pt x="1024" y="1072"/>
                  </a:cubicBezTo>
                  <a:cubicBezTo>
                    <a:pt x="1202" y="1316"/>
                    <a:pt x="1258" y="1629"/>
                    <a:pt x="1187" y="1917"/>
                  </a:cubicBezTo>
                  <a:cubicBezTo>
                    <a:pt x="1122" y="1934"/>
                    <a:pt x="1055" y="1945"/>
                    <a:pt x="988" y="1947"/>
                  </a:cubicBezTo>
                  <a:cubicBezTo>
                    <a:pt x="974" y="1948"/>
                    <a:pt x="961" y="1948"/>
                    <a:pt x="948" y="1948"/>
                  </a:cubicBezTo>
                  <a:cubicBezTo>
                    <a:pt x="781" y="1948"/>
                    <a:pt x="614" y="1908"/>
                    <a:pt x="468" y="1829"/>
                  </a:cubicBezTo>
                  <a:cubicBezTo>
                    <a:pt x="312" y="1746"/>
                    <a:pt x="179" y="1620"/>
                    <a:pt x="101" y="1460"/>
                  </a:cubicBezTo>
                  <a:cubicBezTo>
                    <a:pt x="64" y="1382"/>
                    <a:pt x="41" y="1292"/>
                    <a:pt x="38" y="1203"/>
                  </a:cubicBezTo>
                  <a:cubicBezTo>
                    <a:pt x="25" y="1216"/>
                    <a:pt x="13" y="1230"/>
                    <a:pt x="1" y="1244"/>
                  </a:cubicBezTo>
                  <a:cubicBezTo>
                    <a:pt x="30" y="1519"/>
                    <a:pt x="240" y="1766"/>
                    <a:pt x="493" y="1884"/>
                  </a:cubicBezTo>
                  <a:cubicBezTo>
                    <a:pt x="633" y="1951"/>
                    <a:pt x="788" y="1986"/>
                    <a:pt x="943" y="1986"/>
                  </a:cubicBezTo>
                  <a:cubicBezTo>
                    <a:pt x="976" y="1986"/>
                    <a:pt x="1009" y="1985"/>
                    <a:pt x="1042" y="1981"/>
                  </a:cubicBezTo>
                  <a:cubicBezTo>
                    <a:pt x="1087" y="1978"/>
                    <a:pt x="1132" y="1970"/>
                    <a:pt x="1176" y="1959"/>
                  </a:cubicBezTo>
                  <a:lnTo>
                    <a:pt x="1176" y="1959"/>
                  </a:lnTo>
                  <a:cubicBezTo>
                    <a:pt x="1157" y="2025"/>
                    <a:pt x="1131" y="2090"/>
                    <a:pt x="1098" y="2151"/>
                  </a:cubicBezTo>
                  <a:cubicBezTo>
                    <a:pt x="907" y="2502"/>
                    <a:pt x="536" y="2737"/>
                    <a:pt x="141" y="2769"/>
                  </a:cubicBezTo>
                  <a:cubicBezTo>
                    <a:pt x="127" y="2771"/>
                    <a:pt x="113" y="2771"/>
                    <a:pt x="99" y="2772"/>
                  </a:cubicBezTo>
                  <a:cubicBezTo>
                    <a:pt x="107" y="2784"/>
                    <a:pt x="115" y="2796"/>
                    <a:pt x="123" y="2808"/>
                  </a:cubicBezTo>
                  <a:cubicBezTo>
                    <a:pt x="172" y="2805"/>
                    <a:pt x="220" y="2799"/>
                    <a:pt x="268" y="2791"/>
                  </a:cubicBezTo>
                  <a:cubicBezTo>
                    <a:pt x="674" y="2717"/>
                    <a:pt x="1041" y="2428"/>
                    <a:pt x="1190" y="2041"/>
                  </a:cubicBezTo>
                  <a:cubicBezTo>
                    <a:pt x="1202" y="2010"/>
                    <a:pt x="1211" y="1979"/>
                    <a:pt x="1220" y="1947"/>
                  </a:cubicBezTo>
                  <a:cubicBezTo>
                    <a:pt x="1350" y="1910"/>
                    <a:pt x="1473" y="1847"/>
                    <a:pt x="1582" y="1766"/>
                  </a:cubicBezTo>
                  <a:cubicBezTo>
                    <a:pt x="1814" y="1593"/>
                    <a:pt x="1978" y="1347"/>
                    <a:pt x="2069" y="1077"/>
                  </a:cubicBezTo>
                  <a:cubicBezTo>
                    <a:pt x="2171" y="1146"/>
                    <a:pt x="2288" y="1195"/>
                    <a:pt x="2408" y="1220"/>
                  </a:cubicBezTo>
                  <a:cubicBezTo>
                    <a:pt x="2475" y="1234"/>
                    <a:pt x="2543" y="1241"/>
                    <a:pt x="2611" y="1241"/>
                  </a:cubicBezTo>
                  <a:cubicBezTo>
                    <a:pt x="2802" y="1241"/>
                    <a:pt x="2988" y="1185"/>
                    <a:pt x="3142" y="1077"/>
                  </a:cubicBezTo>
                  <a:cubicBezTo>
                    <a:pt x="3195" y="1128"/>
                    <a:pt x="3253" y="1175"/>
                    <a:pt x="3317" y="1215"/>
                  </a:cubicBezTo>
                  <a:cubicBezTo>
                    <a:pt x="3469" y="1311"/>
                    <a:pt x="3644" y="1366"/>
                    <a:pt x="3822" y="1382"/>
                  </a:cubicBezTo>
                  <a:cubicBezTo>
                    <a:pt x="3812" y="1439"/>
                    <a:pt x="3803" y="1497"/>
                    <a:pt x="3794" y="1554"/>
                  </a:cubicBezTo>
                  <a:cubicBezTo>
                    <a:pt x="3621" y="1560"/>
                    <a:pt x="3449" y="1580"/>
                    <a:pt x="3280" y="1614"/>
                  </a:cubicBezTo>
                  <a:cubicBezTo>
                    <a:pt x="3151" y="1640"/>
                    <a:pt x="3022" y="1677"/>
                    <a:pt x="2901" y="1730"/>
                  </a:cubicBezTo>
                  <a:cubicBezTo>
                    <a:pt x="2841" y="1720"/>
                    <a:pt x="2780" y="1715"/>
                    <a:pt x="2719" y="1715"/>
                  </a:cubicBezTo>
                  <a:cubicBezTo>
                    <a:pt x="2660" y="1715"/>
                    <a:pt x="2600" y="1720"/>
                    <a:pt x="2541" y="1728"/>
                  </a:cubicBezTo>
                  <a:cubicBezTo>
                    <a:pt x="2107" y="1793"/>
                    <a:pt x="1712" y="2059"/>
                    <a:pt x="1464" y="2417"/>
                  </a:cubicBezTo>
                  <a:cubicBezTo>
                    <a:pt x="1424" y="2476"/>
                    <a:pt x="1388" y="2537"/>
                    <a:pt x="1356" y="2599"/>
                  </a:cubicBezTo>
                  <a:cubicBezTo>
                    <a:pt x="1317" y="2594"/>
                    <a:pt x="1278" y="2592"/>
                    <a:pt x="1239" y="2592"/>
                  </a:cubicBezTo>
                  <a:cubicBezTo>
                    <a:pt x="1096" y="2592"/>
                    <a:pt x="953" y="2619"/>
                    <a:pt x="816" y="2659"/>
                  </a:cubicBezTo>
                  <a:cubicBezTo>
                    <a:pt x="600" y="2720"/>
                    <a:pt x="389" y="2804"/>
                    <a:pt x="189" y="2902"/>
                  </a:cubicBezTo>
                  <a:cubicBezTo>
                    <a:pt x="196" y="2913"/>
                    <a:pt x="204" y="2923"/>
                    <a:pt x="211" y="2934"/>
                  </a:cubicBezTo>
                  <a:cubicBezTo>
                    <a:pt x="360" y="2861"/>
                    <a:pt x="513" y="2798"/>
                    <a:pt x="670" y="2744"/>
                  </a:cubicBezTo>
                  <a:cubicBezTo>
                    <a:pt x="853" y="2682"/>
                    <a:pt x="1045" y="2630"/>
                    <a:pt x="1241" y="2630"/>
                  </a:cubicBezTo>
                  <a:cubicBezTo>
                    <a:pt x="1263" y="2630"/>
                    <a:pt x="1286" y="2630"/>
                    <a:pt x="1308" y="2632"/>
                  </a:cubicBezTo>
                  <a:cubicBezTo>
                    <a:pt x="1319" y="2633"/>
                    <a:pt x="1328" y="2634"/>
                    <a:pt x="1339" y="2634"/>
                  </a:cubicBezTo>
                  <a:cubicBezTo>
                    <a:pt x="1277" y="2764"/>
                    <a:pt x="1233" y="2900"/>
                    <a:pt x="1208" y="3040"/>
                  </a:cubicBezTo>
                  <a:cubicBezTo>
                    <a:pt x="1099" y="3013"/>
                    <a:pt x="987" y="2999"/>
                    <a:pt x="875" y="2999"/>
                  </a:cubicBezTo>
                  <a:cubicBezTo>
                    <a:pt x="692" y="2999"/>
                    <a:pt x="511" y="3038"/>
                    <a:pt x="354" y="3131"/>
                  </a:cubicBezTo>
                  <a:lnTo>
                    <a:pt x="377" y="3163"/>
                  </a:lnTo>
                  <a:cubicBezTo>
                    <a:pt x="528" y="3075"/>
                    <a:pt x="705" y="3037"/>
                    <a:pt x="884" y="3037"/>
                  </a:cubicBezTo>
                  <a:cubicBezTo>
                    <a:pt x="991" y="3037"/>
                    <a:pt x="1098" y="3051"/>
                    <a:pt x="1202" y="3076"/>
                  </a:cubicBezTo>
                  <a:cubicBezTo>
                    <a:pt x="1174" y="3249"/>
                    <a:pt x="1173" y="3427"/>
                    <a:pt x="1201" y="3602"/>
                  </a:cubicBezTo>
                  <a:cubicBezTo>
                    <a:pt x="1226" y="3762"/>
                    <a:pt x="1276" y="3919"/>
                    <a:pt x="1346" y="4064"/>
                  </a:cubicBezTo>
                  <a:cubicBezTo>
                    <a:pt x="1363" y="4069"/>
                    <a:pt x="1379" y="4073"/>
                    <a:pt x="1395" y="4077"/>
                  </a:cubicBezTo>
                  <a:cubicBezTo>
                    <a:pt x="1330" y="3950"/>
                    <a:pt x="1283" y="3814"/>
                    <a:pt x="1253" y="3674"/>
                  </a:cubicBezTo>
                  <a:cubicBezTo>
                    <a:pt x="1212" y="3481"/>
                    <a:pt x="1207" y="3280"/>
                    <a:pt x="1237" y="3086"/>
                  </a:cubicBezTo>
                  <a:lnTo>
                    <a:pt x="1237" y="3086"/>
                  </a:lnTo>
                  <a:cubicBezTo>
                    <a:pt x="1465" y="3149"/>
                    <a:pt x="1675" y="3264"/>
                    <a:pt x="1869" y="3395"/>
                  </a:cubicBezTo>
                  <a:cubicBezTo>
                    <a:pt x="1897" y="3413"/>
                    <a:pt x="1924" y="3433"/>
                    <a:pt x="1950" y="3451"/>
                  </a:cubicBezTo>
                  <a:cubicBezTo>
                    <a:pt x="1899" y="3694"/>
                    <a:pt x="1763" y="3916"/>
                    <a:pt x="1586" y="4092"/>
                  </a:cubicBezTo>
                  <a:cubicBezTo>
                    <a:pt x="1607" y="4091"/>
                    <a:pt x="1628" y="4088"/>
                    <a:pt x="1648" y="4085"/>
                  </a:cubicBezTo>
                  <a:cubicBezTo>
                    <a:pt x="1798" y="3925"/>
                    <a:pt x="1913" y="3733"/>
                    <a:pt x="1972" y="3527"/>
                  </a:cubicBezTo>
                  <a:cubicBezTo>
                    <a:pt x="1976" y="3509"/>
                    <a:pt x="1980" y="3492"/>
                    <a:pt x="1984" y="3475"/>
                  </a:cubicBezTo>
                  <a:cubicBezTo>
                    <a:pt x="2042" y="3516"/>
                    <a:pt x="2100" y="3559"/>
                    <a:pt x="2157" y="3604"/>
                  </a:cubicBezTo>
                  <a:cubicBezTo>
                    <a:pt x="2203" y="3639"/>
                    <a:pt x="2248" y="3677"/>
                    <a:pt x="2291" y="3718"/>
                  </a:cubicBezTo>
                  <a:cubicBezTo>
                    <a:pt x="2302" y="3710"/>
                    <a:pt x="2311" y="3701"/>
                    <a:pt x="2322" y="3694"/>
                  </a:cubicBezTo>
                  <a:cubicBezTo>
                    <a:pt x="2238" y="3614"/>
                    <a:pt x="2144" y="3544"/>
                    <a:pt x="2054" y="3478"/>
                  </a:cubicBezTo>
                  <a:cubicBezTo>
                    <a:pt x="2034" y="3463"/>
                    <a:pt x="2013" y="3448"/>
                    <a:pt x="1993" y="3434"/>
                  </a:cubicBezTo>
                  <a:cubicBezTo>
                    <a:pt x="2018" y="3293"/>
                    <a:pt x="2014" y="3145"/>
                    <a:pt x="1960" y="3011"/>
                  </a:cubicBezTo>
                  <a:cubicBezTo>
                    <a:pt x="1879" y="2812"/>
                    <a:pt x="1696" y="2679"/>
                    <a:pt x="1492" y="2624"/>
                  </a:cubicBezTo>
                  <a:cubicBezTo>
                    <a:pt x="1460" y="2615"/>
                    <a:pt x="1429" y="2609"/>
                    <a:pt x="1395" y="2604"/>
                  </a:cubicBezTo>
                  <a:cubicBezTo>
                    <a:pt x="1407" y="2583"/>
                    <a:pt x="1418" y="2562"/>
                    <a:pt x="1430" y="2541"/>
                  </a:cubicBezTo>
                  <a:cubicBezTo>
                    <a:pt x="1640" y="2185"/>
                    <a:pt x="1987" y="1909"/>
                    <a:pt x="2386" y="1800"/>
                  </a:cubicBezTo>
                  <a:cubicBezTo>
                    <a:pt x="2495" y="1770"/>
                    <a:pt x="2607" y="1753"/>
                    <a:pt x="2720" y="1753"/>
                  </a:cubicBezTo>
                  <a:cubicBezTo>
                    <a:pt x="2760" y="1753"/>
                    <a:pt x="2800" y="1755"/>
                    <a:pt x="2840" y="1760"/>
                  </a:cubicBezTo>
                  <a:cubicBezTo>
                    <a:pt x="2778" y="1790"/>
                    <a:pt x="2719" y="1825"/>
                    <a:pt x="2664" y="1867"/>
                  </a:cubicBezTo>
                  <a:cubicBezTo>
                    <a:pt x="2500" y="1994"/>
                    <a:pt x="2374" y="2181"/>
                    <a:pt x="2350" y="2389"/>
                  </a:cubicBezTo>
                  <a:cubicBezTo>
                    <a:pt x="2309" y="2738"/>
                    <a:pt x="2618" y="3048"/>
                    <a:pt x="2960" y="3048"/>
                  </a:cubicBezTo>
                  <a:cubicBezTo>
                    <a:pt x="2975" y="3048"/>
                    <a:pt x="2991" y="3048"/>
                    <a:pt x="3006" y="3047"/>
                  </a:cubicBezTo>
                  <a:cubicBezTo>
                    <a:pt x="3049" y="3043"/>
                    <a:pt x="3091" y="3034"/>
                    <a:pt x="3130" y="3020"/>
                  </a:cubicBezTo>
                  <a:cubicBezTo>
                    <a:pt x="3164" y="2991"/>
                    <a:pt x="3198" y="2961"/>
                    <a:pt x="3232" y="2931"/>
                  </a:cubicBezTo>
                  <a:lnTo>
                    <a:pt x="3232" y="2931"/>
                  </a:lnTo>
                  <a:cubicBezTo>
                    <a:pt x="3183" y="2963"/>
                    <a:pt x="3128" y="2986"/>
                    <a:pt x="3067" y="2999"/>
                  </a:cubicBezTo>
                  <a:cubicBezTo>
                    <a:pt x="3032" y="3007"/>
                    <a:pt x="2996" y="3011"/>
                    <a:pt x="2960" y="3011"/>
                  </a:cubicBezTo>
                  <a:cubicBezTo>
                    <a:pt x="2656" y="3011"/>
                    <a:pt x="2369" y="2743"/>
                    <a:pt x="2385" y="2430"/>
                  </a:cubicBezTo>
                  <a:cubicBezTo>
                    <a:pt x="2395" y="2225"/>
                    <a:pt x="2514" y="2036"/>
                    <a:pt x="2671" y="1911"/>
                  </a:cubicBezTo>
                  <a:cubicBezTo>
                    <a:pt x="2743" y="1853"/>
                    <a:pt x="2822" y="1807"/>
                    <a:pt x="2906" y="1769"/>
                  </a:cubicBezTo>
                  <a:cubicBezTo>
                    <a:pt x="2941" y="1775"/>
                    <a:pt x="2975" y="1783"/>
                    <a:pt x="3009" y="1794"/>
                  </a:cubicBezTo>
                  <a:cubicBezTo>
                    <a:pt x="3201" y="1853"/>
                    <a:pt x="3376" y="1987"/>
                    <a:pt x="3465" y="2169"/>
                  </a:cubicBezTo>
                  <a:cubicBezTo>
                    <a:pt x="3564" y="2376"/>
                    <a:pt x="3517" y="2628"/>
                    <a:pt x="3377" y="2803"/>
                  </a:cubicBezTo>
                  <a:cubicBezTo>
                    <a:pt x="3413" y="2770"/>
                    <a:pt x="3449" y="2738"/>
                    <a:pt x="3485" y="2705"/>
                  </a:cubicBezTo>
                  <a:cubicBezTo>
                    <a:pt x="3552" y="2574"/>
                    <a:pt x="3577" y="2422"/>
                    <a:pt x="3544" y="2278"/>
                  </a:cubicBezTo>
                  <a:cubicBezTo>
                    <a:pt x="3497" y="2077"/>
                    <a:pt x="3346" y="1912"/>
                    <a:pt x="3167" y="1818"/>
                  </a:cubicBezTo>
                  <a:cubicBezTo>
                    <a:pt x="3103" y="1784"/>
                    <a:pt x="3036" y="1760"/>
                    <a:pt x="2966" y="1744"/>
                  </a:cubicBezTo>
                  <a:cubicBezTo>
                    <a:pt x="3061" y="1706"/>
                    <a:pt x="3160" y="1678"/>
                    <a:pt x="3259" y="1657"/>
                  </a:cubicBezTo>
                  <a:cubicBezTo>
                    <a:pt x="3432" y="1620"/>
                    <a:pt x="3610" y="1599"/>
                    <a:pt x="3788" y="1593"/>
                  </a:cubicBezTo>
                  <a:lnTo>
                    <a:pt x="3788" y="1593"/>
                  </a:lnTo>
                  <a:cubicBezTo>
                    <a:pt x="3763" y="1741"/>
                    <a:pt x="3741" y="1889"/>
                    <a:pt x="3728" y="2038"/>
                  </a:cubicBezTo>
                  <a:cubicBezTo>
                    <a:pt x="3716" y="2180"/>
                    <a:pt x="3713" y="2328"/>
                    <a:pt x="3739" y="2470"/>
                  </a:cubicBezTo>
                  <a:cubicBezTo>
                    <a:pt x="3749" y="2460"/>
                    <a:pt x="3761" y="2449"/>
                    <a:pt x="3772" y="2439"/>
                  </a:cubicBezTo>
                  <a:cubicBezTo>
                    <a:pt x="3755" y="2328"/>
                    <a:pt x="3755" y="2214"/>
                    <a:pt x="3762" y="2102"/>
                  </a:cubicBezTo>
                  <a:cubicBezTo>
                    <a:pt x="3772" y="1931"/>
                    <a:pt x="3800" y="1761"/>
                    <a:pt x="3827" y="1592"/>
                  </a:cubicBezTo>
                  <a:cubicBezTo>
                    <a:pt x="3851" y="1591"/>
                    <a:pt x="3874" y="1591"/>
                    <a:pt x="3898" y="1591"/>
                  </a:cubicBezTo>
                  <a:cubicBezTo>
                    <a:pt x="4111" y="1591"/>
                    <a:pt x="4323" y="1612"/>
                    <a:pt x="4532" y="1656"/>
                  </a:cubicBezTo>
                  <a:cubicBezTo>
                    <a:pt x="4535" y="1657"/>
                    <a:pt x="4539" y="1657"/>
                    <a:pt x="4543" y="1658"/>
                  </a:cubicBezTo>
                  <a:cubicBezTo>
                    <a:pt x="4551" y="1648"/>
                    <a:pt x="4560" y="1636"/>
                    <a:pt x="4567" y="1625"/>
                  </a:cubicBezTo>
                  <a:cubicBezTo>
                    <a:pt x="4348" y="1577"/>
                    <a:pt x="4123" y="1553"/>
                    <a:pt x="3898" y="1553"/>
                  </a:cubicBezTo>
                  <a:cubicBezTo>
                    <a:pt x="3877" y="1553"/>
                    <a:pt x="3855" y="1553"/>
                    <a:pt x="3833" y="1554"/>
                  </a:cubicBezTo>
                  <a:cubicBezTo>
                    <a:pt x="3837" y="1529"/>
                    <a:pt x="3841" y="1504"/>
                    <a:pt x="3845" y="1479"/>
                  </a:cubicBezTo>
                  <a:lnTo>
                    <a:pt x="3859" y="1385"/>
                  </a:lnTo>
                  <a:cubicBezTo>
                    <a:pt x="3883" y="1386"/>
                    <a:pt x="3907" y="1387"/>
                    <a:pt x="3931" y="1387"/>
                  </a:cubicBezTo>
                  <a:cubicBezTo>
                    <a:pt x="4105" y="1387"/>
                    <a:pt x="4279" y="1351"/>
                    <a:pt x="4436" y="1279"/>
                  </a:cubicBezTo>
                  <a:cubicBezTo>
                    <a:pt x="4532" y="1237"/>
                    <a:pt x="4623" y="1177"/>
                    <a:pt x="4705" y="1106"/>
                  </a:cubicBezTo>
                  <a:cubicBezTo>
                    <a:pt x="4702" y="1092"/>
                    <a:pt x="4698" y="1078"/>
                    <a:pt x="4695" y="1064"/>
                  </a:cubicBezTo>
                  <a:cubicBezTo>
                    <a:pt x="4628" y="1125"/>
                    <a:pt x="4555" y="1176"/>
                    <a:pt x="4480" y="1216"/>
                  </a:cubicBezTo>
                  <a:cubicBezTo>
                    <a:pt x="4312" y="1304"/>
                    <a:pt x="4121" y="1349"/>
                    <a:pt x="3930" y="1349"/>
                  </a:cubicBezTo>
                  <a:cubicBezTo>
                    <a:pt x="3909" y="1349"/>
                    <a:pt x="3887" y="1349"/>
                    <a:pt x="3865" y="1347"/>
                  </a:cubicBezTo>
                  <a:cubicBezTo>
                    <a:pt x="3897" y="1142"/>
                    <a:pt x="3929" y="937"/>
                    <a:pt x="3961" y="732"/>
                  </a:cubicBezTo>
                  <a:cubicBezTo>
                    <a:pt x="3983" y="588"/>
                    <a:pt x="4005" y="437"/>
                    <a:pt x="4057" y="299"/>
                  </a:cubicBezTo>
                  <a:cubicBezTo>
                    <a:pt x="4046" y="291"/>
                    <a:pt x="4036" y="282"/>
                    <a:pt x="4025" y="274"/>
                  </a:cubicBezTo>
                  <a:cubicBezTo>
                    <a:pt x="3992" y="363"/>
                    <a:pt x="3970" y="456"/>
                    <a:pt x="3954" y="544"/>
                  </a:cubicBezTo>
                  <a:cubicBezTo>
                    <a:pt x="3905" y="801"/>
                    <a:pt x="3872" y="1061"/>
                    <a:pt x="3831" y="1320"/>
                  </a:cubicBezTo>
                  <a:cubicBezTo>
                    <a:pt x="3831" y="1328"/>
                    <a:pt x="3829" y="1336"/>
                    <a:pt x="3827" y="1344"/>
                  </a:cubicBezTo>
                  <a:cubicBezTo>
                    <a:pt x="3680" y="1332"/>
                    <a:pt x="3536" y="1292"/>
                    <a:pt x="3405" y="1223"/>
                  </a:cubicBezTo>
                  <a:cubicBezTo>
                    <a:pt x="3320" y="1177"/>
                    <a:pt x="3242" y="1120"/>
                    <a:pt x="3173" y="1054"/>
                  </a:cubicBezTo>
                  <a:cubicBezTo>
                    <a:pt x="3242" y="1000"/>
                    <a:pt x="3303" y="935"/>
                    <a:pt x="3354" y="859"/>
                  </a:cubicBezTo>
                  <a:cubicBezTo>
                    <a:pt x="3518" y="615"/>
                    <a:pt x="3566" y="287"/>
                    <a:pt x="3469" y="7"/>
                  </a:cubicBezTo>
                  <a:cubicBezTo>
                    <a:pt x="3455" y="5"/>
                    <a:pt x="3440" y="2"/>
                    <a:pt x="342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 name="Google Shape;18;p2"/>
          <p:cNvSpPr/>
          <p:nvPr/>
        </p:nvSpPr>
        <p:spPr>
          <a:xfrm>
            <a:off x="1455499" y="443475"/>
            <a:ext cx="637292" cy="460199"/>
          </a:xfrm>
          <a:custGeom>
            <a:avLst/>
            <a:gdLst/>
            <a:ahLst/>
            <a:cxnLst/>
            <a:rect l="l" t="t" r="r" b="b"/>
            <a:pathLst>
              <a:path w="1004" h="725" extrusionOk="0">
                <a:moveTo>
                  <a:pt x="433" y="620"/>
                </a:moveTo>
                <a:cubicBezTo>
                  <a:pt x="437" y="678"/>
                  <a:pt x="491" y="715"/>
                  <a:pt x="544" y="719"/>
                </a:cubicBezTo>
                <a:lnTo>
                  <a:pt x="590" y="723"/>
                </a:lnTo>
                <a:cubicBezTo>
                  <a:pt x="603" y="724"/>
                  <a:pt x="617" y="725"/>
                  <a:pt x="628" y="719"/>
                </a:cubicBezTo>
                <a:cubicBezTo>
                  <a:pt x="642" y="711"/>
                  <a:pt x="649" y="694"/>
                  <a:pt x="648" y="678"/>
                </a:cubicBezTo>
                <a:cubicBezTo>
                  <a:pt x="648" y="663"/>
                  <a:pt x="642" y="648"/>
                  <a:pt x="635" y="634"/>
                </a:cubicBezTo>
                <a:cubicBezTo>
                  <a:pt x="625" y="615"/>
                  <a:pt x="615" y="597"/>
                  <a:pt x="602" y="581"/>
                </a:cubicBezTo>
                <a:cubicBezTo>
                  <a:pt x="596" y="573"/>
                  <a:pt x="590" y="566"/>
                  <a:pt x="581" y="560"/>
                </a:cubicBezTo>
                <a:cubicBezTo>
                  <a:pt x="573" y="557"/>
                  <a:pt x="564" y="555"/>
                  <a:pt x="556" y="553"/>
                </a:cubicBezTo>
                <a:cubicBezTo>
                  <a:pt x="549" y="553"/>
                  <a:pt x="540" y="552"/>
                  <a:pt x="530" y="552"/>
                </a:cubicBezTo>
                <a:cubicBezTo>
                  <a:pt x="486" y="552"/>
                  <a:pt x="428" y="567"/>
                  <a:pt x="433" y="620"/>
                </a:cubicBezTo>
                <a:close/>
                <a:moveTo>
                  <a:pt x="814" y="546"/>
                </a:moveTo>
                <a:cubicBezTo>
                  <a:pt x="825" y="612"/>
                  <a:pt x="895" y="625"/>
                  <a:pt x="949" y="602"/>
                </a:cubicBezTo>
                <a:cubicBezTo>
                  <a:pt x="970" y="594"/>
                  <a:pt x="990" y="577"/>
                  <a:pt x="999" y="556"/>
                </a:cubicBezTo>
                <a:cubicBezTo>
                  <a:pt x="1002" y="550"/>
                  <a:pt x="1004" y="543"/>
                  <a:pt x="1003" y="537"/>
                </a:cubicBezTo>
                <a:cubicBezTo>
                  <a:pt x="1001" y="526"/>
                  <a:pt x="991" y="518"/>
                  <a:pt x="983" y="512"/>
                </a:cubicBezTo>
                <a:cubicBezTo>
                  <a:pt x="963" y="497"/>
                  <a:pt x="945" y="483"/>
                  <a:pt x="922" y="475"/>
                </a:cubicBezTo>
                <a:cubicBezTo>
                  <a:pt x="914" y="471"/>
                  <a:pt x="903" y="470"/>
                  <a:pt x="894" y="470"/>
                </a:cubicBezTo>
                <a:cubicBezTo>
                  <a:pt x="851" y="470"/>
                  <a:pt x="806" y="498"/>
                  <a:pt x="814" y="546"/>
                </a:cubicBezTo>
                <a:close/>
                <a:moveTo>
                  <a:pt x="79" y="312"/>
                </a:moveTo>
                <a:cubicBezTo>
                  <a:pt x="0" y="332"/>
                  <a:pt x="79" y="424"/>
                  <a:pt x="112" y="455"/>
                </a:cubicBezTo>
                <a:cubicBezTo>
                  <a:pt x="127" y="470"/>
                  <a:pt x="144" y="481"/>
                  <a:pt x="162" y="491"/>
                </a:cubicBezTo>
                <a:cubicBezTo>
                  <a:pt x="168" y="495"/>
                  <a:pt x="173" y="498"/>
                  <a:pt x="180" y="499"/>
                </a:cubicBezTo>
                <a:cubicBezTo>
                  <a:pt x="196" y="502"/>
                  <a:pt x="210" y="488"/>
                  <a:pt x="220" y="475"/>
                </a:cubicBezTo>
                <a:cubicBezTo>
                  <a:pt x="229" y="464"/>
                  <a:pt x="238" y="454"/>
                  <a:pt x="242" y="441"/>
                </a:cubicBezTo>
                <a:cubicBezTo>
                  <a:pt x="250" y="419"/>
                  <a:pt x="244" y="394"/>
                  <a:pt x="231" y="374"/>
                </a:cubicBezTo>
                <a:cubicBezTo>
                  <a:pt x="218" y="355"/>
                  <a:pt x="198" y="341"/>
                  <a:pt x="178" y="330"/>
                </a:cubicBezTo>
                <a:cubicBezTo>
                  <a:pt x="155" y="318"/>
                  <a:pt x="129" y="308"/>
                  <a:pt x="103" y="308"/>
                </a:cubicBezTo>
                <a:cubicBezTo>
                  <a:pt x="95" y="308"/>
                  <a:pt x="87" y="309"/>
                  <a:pt x="79" y="312"/>
                </a:cubicBezTo>
                <a:close/>
                <a:moveTo>
                  <a:pt x="450" y="335"/>
                </a:moveTo>
                <a:cubicBezTo>
                  <a:pt x="458" y="407"/>
                  <a:pt x="596" y="420"/>
                  <a:pt x="587" y="344"/>
                </a:cubicBezTo>
                <a:cubicBezTo>
                  <a:pt x="583" y="307"/>
                  <a:pt x="536" y="280"/>
                  <a:pt x="497" y="280"/>
                </a:cubicBezTo>
                <a:cubicBezTo>
                  <a:pt x="469" y="280"/>
                  <a:pt x="446" y="295"/>
                  <a:pt x="450" y="335"/>
                </a:cubicBezTo>
                <a:close/>
                <a:moveTo>
                  <a:pt x="801" y="90"/>
                </a:moveTo>
                <a:cubicBezTo>
                  <a:pt x="787" y="92"/>
                  <a:pt x="774" y="94"/>
                  <a:pt x="762" y="100"/>
                </a:cubicBezTo>
                <a:cubicBezTo>
                  <a:pt x="749" y="107"/>
                  <a:pt x="738" y="119"/>
                  <a:pt x="729" y="131"/>
                </a:cubicBezTo>
                <a:cubicBezTo>
                  <a:pt x="700" y="172"/>
                  <a:pt x="654" y="249"/>
                  <a:pt x="715" y="284"/>
                </a:cubicBezTo>
                <a:cubicBezTo>
                  <a:pt x="760" y="310"/>
                  <a:pt x="862" y="315"/>
                  <a:pt x="887" y="256"/>
                </a:cubicBezTo>
                <a:cubicBezTo>
                  <a:pt x="893" y="244"/>
                  <a:pt x="893" y="229"/>
                  <a:pt x="893" y="215"/>
                </a:cubicBezTo>
                <a:cubicBezTo>
                  <a:pt x="893" y="198"/>
                  <a:pt x="893" y="181"/>
                  <a:pt x="894" y="163"/>
                </a:cubicBezTo>
                <a:cubicBezTo>
                  <a:pt x="894" y="143"/>
                  <a:pt x="893" y="120"/>
                  <a:pt x="880" y="106"/>
                </a:cubicBezTo>
                <a:cubicBezTo>
                  <a:pt x="867" y="92"/>
                  <a:pt x="850" y="87"/>
                  <a:pt x="831" y="87"/>
                </a:cubicBezTo>
                <a:cubicBezTo>
                  <a:pt x="821" y="87"/>
                  <a:pt x="811" y="89"/>
                  <a:pt x="801" y="90"/>
                </a:cubicBezTo>
                <a:close/>
                <a:moveTo>
                  <a:pt x="350" y="3"/>
                </a:moveTo>
                <a:cubicBezTo>
                  <a:pt x="327" y="6"/>
                  <a:pt x="302" y="5"/>
                  <a:pt x="279" y="9"/>
                </a:cubicBezTo>
                <a:cubicBezTo>
                  <a:pt x="254" y="13"/>
                  <a:pt x="247" y="29"/>
                  <a:pt x="250" y="52"/>
                </a:cubicBezTo>
                <a:cubicBezTo>
                  <a:pt x="254" y="78"/>
                  <a:pt x="272" y="104"/>
                  <a:pt x="292" y="119"/>
                </a:cubicBezTo>
                <a:cubicBezTo>
                  <a:pt x="316" y="134"/>
                  <a:pt x="371" y="153"/>
                  <a:pt x="398" y="149"/>
                </a:cubicBezTo>
                <a:cubicBezTo>
                  <a:pt x="416" y="147"/>
                  <a:pt x="430" y="132"/>
                  <a:pt x="435" y="115"/>
                </a:cubicBezTo>
                <a:cubicBezTo>
                  <a:pt x="441" y="99"/>
                  <a:pt x="439" y="81"/>
                  <a:pt x="436" y="64"/>
                </a:cubicBezTo>
                <a:cubicBezTo>
                  <a:pt x="433" y="44"/>
                  <a:pt x="425" y="22"/>
                  <a:pt x="408" y="10"/>
                </a:cubicBezTo>
                <a:cubicBezTo>
                  <a:pt x="398" y="3"/>
                  <a:pt x="385" y="1"/>
                  <a:pt x="373" y="1"/>
                </a:cubicBezTo>
                <a:cubicBezTo>
                  <a:pt x="365" y="1"/>
                  <a:pt x="357" y="2"/>
                  <a:pt x="350" y="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rot="-1283915">
            <a:off x="8140413" y="4449849"/>
            <a:ext cx="698674" cy="333257"/>
          </a:xfrm>
          <a:custGeom>
            <a:avLst/>
            <a:gdLst/>
            <a:ahLst/>
            <a:cxnLst/>
            <a:rect l="l" t="t" r="r" b="b"/>
            <a:pathLst>
              <a:path w="3067" h="1463" extrusionOk="0">
                <a:moveTo>
                  <a:pt x="1658" y="1191"/>
                </a:moveTo>
                <a:cubicBezTo>
                  <a:pt x="1582" y="1210"/>
                  <a:pt x="1512" y="1267"/>
                  <a:pt x="1500" y="1343"/>
                </a:cubicBezTo>
                <a:cubicBezTo>
                  <a:pt x="1497" y="1358"/>
                  <a:pt x="1497" y="1373"/>
                  <a:pt x="1500" y="1386"/>
                </a:cubicBezTo>
                <a:cubicBezTo>
                  <a:pt x="1513" y="1435"/>
                  <a:pt x="1568" y="1461"/>
                  <a:pt x="1619" y="1462"/>
                </a:cubicBezTo>
                <a:cubicBezTo>
                  <a:pt x="1670" y="1462"/>
                  <a:pt x="1719" y="1446"/>
                  <a:pt x="1768" y="1441"/>
                </a:cubicBezTo>
                <a:cubicBezTo>
                  <a:pt x="1797" y="1437"/>
                  <a:pt x="1826" y="1438"/>
                  <a:pt x="1855" y="1439"/>
                </a:cubicBezTo>
                <a:cubicBezTo>
                  <a:pt x="1872" y="1440"/>
                  <a:pt x="1889" y="1440"/>
                  <a:pt x="1906" y="1440"/>
                </a:cubicBezTo>
                <a:cubicBezTo>
                  <a:pt x="1952" y="1439"/>
                  <a:pt x="1999" y="1432"/>
                  <a:pt x="2037" y="1406"/>
                </a:cubicBezTo>
                <a:cubicBezTo>
                  <a:pt x="2045" y="1400"/>
                  <a:pt x="2053" y="1394"/>
                  <a:pt x="2057" y="1384"/>
                </a:cubicBezTo>
                <a:cubicBezTo>
                  <a:pt x="2059" y="1375"/>
                  <a:pt x="2058" y="1366"/>
                  <a:pt x="2057" y="1357"/>
                </a:cubicBezTo>
                <a:cubicBezTo>
                  <a:pt x="2029" y="1228"/>
                  <a:pt x="1892" y="1178"/>
                  <a:pt x="1767" y="1178"/>
                </a:cubicBezTo>
                <a:cubicBezTo>
                  <a:pt x="1728" y="1178"/>
                  <a:pt x="1691" y="1183"/>
                  <a:pt x="1658" y="1191"/>
                </a:cubicBezTo>
                <a:close/>
                <a:moveTo>
                  <a:pt x="449" y="1181"/>
                </a:moveTo>
                <a:cubicBezTo>
                  <a:pt x="429" y="1183"/>
                  <a:pt x="408" y="1186"/>
                  <a:pt x="390" y="1196"/>
                </a:cubicBezTo>
                <a:cubicBezTo>
                  <a:pt x="371" y="1208"/>
                  <a:pt x="358" y="1228"/>
                  <a:pt x="351" y="1249"/>
                </a:cubicBezTo>
                <a:cubicBezTo>
                  <a:pt x="342" y="1276"/>
                  <a:pt x="341" y="1308"/>
                  <a:pt x="360" y="1329"/>
                </a:cubicBezTo>
                <a:cubicBezTo>
                  <a:pt x="367" y="1337"/>
                  <a:pt x="378" y="1342"/>
                  <a:pt x="388" y="1347"/>
                </a:cubicBezTo>
                <a:cubicBezTo>
                  <a:pt x="438" y="1369"/>
                  <a:pt x="495" y="1374"/>
                  <a:pt x="549" y="1363"/>
                </a:cubicBezTo>
                <a:cubicBezTo>
                  <a:pt x="553" y="1362"/>
                  <a:pt x="557" y="1361"/>
                  <a:pt x="561" y="1359"/>
                </a:cubicBezTo>
                <a:cubicBezTo>
                  <a:pt x="566" y="1355"/>
                  <a:pt x="570" y="1350"/>
                  <a:pt x="572" y="1344"/>
                </a:cubicBezTo>
                <a:cubicBezTo>
                  <a:pt x="581" y="1325"/>
                  <a:pt x="577" y="1302"/>
                  <a:pt x="574" y="1280"/>
                </a:cubicBezTo>
                <a:cubicBezTo>
                  <a:pt x="570" y="1253"/>
                  <a:pt x="564" y="1201"/>
                  <a:pt x="540" y="1182"/>
                </a:cubicBezTo>
                <a:cubicBezTo>
                  <a:pt x="531" y="1176"/>
                  <a:pt x="520" y="1173"/>
                  <a:pt x="508" y="1173"/>
                </a:cubicBezTo>
                <a:cubicBezTo>
                  <a:pt x="488" y="1173"/>
                  <a:pt x="466" y="1180"/>
                  <a:pt x="449" y="1181"/>
                </a:cubicBezTo>
                <a:close/>
                <a:moveTo>
                  <a:pt x="2905" y="898"/>
                </a:moveTo>
                <a:cubicBezTo>
                  <a:pt x="2862" y="907"/>
                  <a:pt x="2810" y="906"/>
                  <a:pt x="2770" y="927"/>
                </a:cubicBezTo>
                <a:cubicBezTo>
                  <a:pt x="2739" y="943"/>
                  <a:pt x="2717" y="979"/>
                  <a:pt x="2728" y="1010"/>
                </a:cubicBezTo>
                <a:cubicBezTo>
                  <a:pt x="2734" y="1028"/>
                  <a:pt x="2750" y="1041"/>
                  <a:pt x="2766" y="1047"/>
                </a:cubicBezTo>
                <a:cubicBezTo>
                  <a:pt x="2784" y="1054"/>
                  <a:pt x="2802" y="1055"/>
                  <a:pt x="2821" y="1055"/>
                </a:cubicBezTo>
                <a:cubicBezTo>
                  <a:pt x="2875" y="1054"/>
                  <a:pt x="2928" y="1041"/>
                  <a:pt x="2980" y="1026"/>
                </a:cubicBezTo>
                <a:cubicBezTo>
                  <a:pt x="3043" y="1008"/>
                  <a:pt x="3067" y="916"/>
                  <a:pt x="2994" y="893"/>
                </a:cubicBezTo>
                <a:cubicBezTo>
                  <a:pt x="2986" y="890"/>
                  <a:pt x="2976" y="889"/>
                  <a:pt x="2966" y="889"/>
                </a:cubicBezTo>
                <a:cubicBezTo>
                  <a:pt x="2946" y="889"/>
                  <a:pt x="2924" y="894"/>
                  <a:pt x="2905" y="898"/>
                </a:cubicBezTo>
                <a:close/>
                <a:moveTo>
                  <a:pt x="805" y="455"/>
                </a:moveTo>
                <a:cubicBezTo>
                  <a:pt x="792" y="461"/>
                  <a:pt x="779" y="469"/>
                  <a:pt x="771" y="482"/>
                </a:cubicBezTo>
                <a:cubicBezTo>
                  <a:pt x="764" y="494"/>
                  <a:pt x="764" y="509"/>
                  <a:pt x="765" y="523"/>
                </a:cubicBezTo>
                <a:cubicBezTo>
                  <a:pt x="771" y="621"/>
                  <a:pt x="833" y="719"/>
                  <a:pt x="928" y="745"/>
                </a:cubicBezTo>
                <a:cubicBezTo>
                  <a:pt x="970" y="756"/>
                  <a:pt x="1015" y="753"/>
                  <a:pt x="1058" y="756"/>
                </a:cubicBezTo>
                <a:cubicBezTo>
                  <a:pt x="1121" y="762"/>
                  <a:pt x="1187" y="784"/>
                  <a:pt x="1244" y="757"/>
                </a:cubicBezTo>
                <a:cubicBezTo>
                  <a:pt x="1300" y="730"/>
                  <a:pt x="1325" y="659"/>
                  <a:pt x="1310" y="599"/>
                </a:cubicBezTo>
                <a:cubicBezTo>
                  <a:pt x="1281" y="489"/>
                  <a:pt x="1169" y="454"/>
                  <a:pt x="1069" y="444"/>
                </a:cubicBezTo>
                <a:cubicBezTo>
                  <a:pt x="1022" y="439"/>
                  <a:pt x="973" y="432"/>
                  <a:pt x="926" y="432"/>
                </a:cubicBezTo>
                <a:cubicBezTo>
                  <a:pt x="885" y="432"/>
                  <a:pt x="844" y="437"/>
                  <a:pt x="805" y="455"/>
                </a:cubicBezTo>
                <a:close/>
                <a:moveTo>
                  <a:pt x="1958" y="285"/>
                </a:moveTo>
                <a:cubicBezTo>
                  <a:pt x="1940" y="288"/>
                  <a:pt x="1922" y="293"/>
                  <a:pt x="1909" y="306"/>
                </a:cubicBezTo>
                <a:cubicBezTo>
                  <a:pt x="1883" y="332"/>
                  <a:pt x="1890" y="375"/>
                  <a:pt x="1899" y="410"/>
                </a:cubicBezTo>
                <a:cubicBezTo>
                  <a:pt x="1910" y="458"/>
                  <a:pt x="1924" y="510"/>
                  <a:pt x="1964" y="538"/>
                </a:cubicBezTo>
                <a:cubicBezTo>
                  <a:pt x="1985" y="553"/>
                  <a:pt x="2010" y="558"/>
                  <a:pt x="2036" y="563"/>
                </a:cubicBezTo>
                <a:cubicBezTo>
                  <a:pt x="2094" y="576"/>
                  <a:pt x="2153" y="587"/>
                  <a:pt x="2213" y="583"/>
                </a:cubicBezTo>
                <a:cubicBezTo>
                  <a:pt x="2254" y="581"/>
                  <a:pt x="2294" y="572"/>
                  <a:pt x="2333" y="563"/>
                </a:cubicBezTo>
                <a:cubicBezTo>
                  <a:pt x="2380" y="553"/>
                  <a:pt x="2425" y="542"/>
                  <a:pt x="2471" y="532"/>
                </a:cubicBezTo>
                <a:cubicBezTo>
                  <a:pt x="2518" y="521"/>
                  <a:pt x="2577" y="502"/>
                  <a:pt x="2580" y="445"/>
                </a:cubicBezTo>
                <a:cubicBezTo>
                  <a:pt x="2581" y="410"/>
                  <a:pt x="2560" y="356"/>
                  <a:pt x="2532" y="334"/>
                </a:cubicBezTo>
                <a:cubicBezTo>
                  <a:pt x="2499" y="306"/>
                  <a:pt x="2452" y="312"/>
                  <a:pt x="2413" y="313"/>
                </a:cubicBezTo>
                <a:cubicBezTo>
                  <a:pt x="2346" y="314"/>
                  <a:pt x="2277" y="318"/>
                  <a:pt x="2211" y="309"/>
                </a:cubicBezTo>
                <a:cubicBezTo>
                  <a:pt x="2143" y="301"/>
                  <a:pt x="2075" y="281"/>
                  <a:pt x="2007" y="281"/>
                </a:cubicBezTo>
                <a:cubicBezTo>
                  <a:pt x="1990" y="281"/>
                  <a:pt x="1975" y="282"/>
                  <a:pt x="1958" y="285"/>
                </a:cubicBezTo>
                <a:close/>
                <a:moveTo>
                  <a:pt x="196" y="14"/>
                </a:moveTo>
                <a:cubicBezTo>
                  <a:pt x="190" y="17"/>
                  <a:pt x="184" y="23"/>
                  <a:pt x="177" y="26"/>
                </a:cubicBezTo>
                <a:cubicBezTo>
                  <a:pt x="165" y="31"/>
                  <a:pt x="151" y="30"/>
                  <a:pt x="140" y="34"/>
                </a:cubicBezTo>
                <a:cubicBezTo>
                  <a:pt x="126" y="39"/>
                  <a:pt x="117" y="51"/>
                  <a:pt x="107" y="60"/>
                </a:cubicBezTo>
                <a:cubicBezTo>
                  <a:pt x="98" y="67"/>
                  <a:pt x="88" y="72"/>
                  <a:pt x="76" y="76"/>
                </a:cubicBezTo>
                <a:cubicBezTo>
                  <a:pt x="55" y="82"/>
                  <a:pt x="31" y="81"/>
                  <a:pt x="16" y="97"/>
                </a:cubicBezTo>
                <a:cubicBezTo>
                  <a:pt x="0" y="113"/>
                  <a:pt x="4" y="141"/>
                  <a:pt x="19" y="157"/>
                </a:cubicBezTo>
                <a:cubicBezTo>
                  <a:pt x="34" y="174"/>
                  <a:pt x="56" y="180"/>
                  <a:pt x="78" y="180"/>
                </a:cubicBezTo>
                <a:cubicBezTo>
                  <a:pt x="101" y="181"/>
                  <a:pt x="122" y="175"/>
                  <a:pt x="144" y="172"/>
                </a:cubicBezTo>
                <a:cubicBezTo>
                  <a:pt x="181" y="166"/>
                  <a:pt x="220" y="166"/>
                  <a:pt x="257" y="169"/>
                </a:cubicBezTo>
                <a:cubicBezTo>
                  <a:pt x="274" y="170"/>
                  <a:pt x="290" y="173"/>
                  <a:pt x="308" y="172"/>
                </a:cubicBezTo>
                <a:cubicBezTo>
                  <a:pt x="350" y="170"/>
                  <a:pt x="390" y="153"/>
                  <a:pt x="428" y="135"/>
                </a:cubicBezTo>
                <a:cubicBezTo>
                  <a:pt x="433" y="134"/>
                  <a:pt x="439" y="131"/>
                  <a:pt x="442" y="127"/>
                </a:cubicBezTo>
                <a:cubicBezTo>
                  <a:pt x="444" y="123"/>
                  <a:pt x="445" y="119"/>
                  <a:pt x="445" y="114"/>
                </a:cubicBezTo>
                <a:cubicBezTo>
                  <a:pt x="447" y="37"/>
                  <a:pt x="350" y="20"/>
                  <a:pt x="293" y="8"/>
                </a:cubicBezTo>
                <a:cubicBezTo>
                  <a:pt x="277" y="4"/>
                  <a:pt x="261" y="1"/>
                  <a:pt x="245" y="1"/>
                </a:cubicBezTo>
                <a:cubicBezTo>
                  <a:pt x="227" y="1"/>
                  <a:pt x="211" y="4"/>
                  <a:pt x="196" y="1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rot="2564276">
            <a:off x="7478077" y="-705886"/>
            <a:ext cx="2007533" cy="1562370"/>
          </a:xfrm>
          <a:custGeom>
            <a:avLst/>
            <a:gdLst/>
            <a:ahLst/>
            <a:cxnLst/>
            <a:rect l="l" t="t" r="r" b="b"/>
            <a:pathLst>
              <a:path w="5661" h="4406" extrusionOk="0">
                <a:moveTo>
                  <a:pt x="3929" y="173"/>
                </a:moveTo>
                <a:cubicBezTo>
                  <a:pt x="3921" y="173"/>
                  <a:pt x="3913" y="178"/>
                  <a:pt x="3911" y="188"/>
                </a:cubicBezTo>
                <a:cubicBezTo>
                  <a:pt x="3834" y="564"/>
                  <a:pt x="3834" y="955"/>
                  <a:pt x="3911" y="1330"/>
                </a:cubicBezTo>
                <a:cubicBezTo>
                  <a:pt x="3951" y="1519"/>
                  <a:pt x="4017" y="1699"/>
                  <a:pt x="4061" y="1885"/>
                </a:cubicBezTo>
                <a:cubicBezTo>
                  <a:pt x="4103" y="2066"/>
                  <a:pt x="4119" y="2255"/>
                  <a:pt x="4047" y="2430"/>
                </a:cubicBezTo>
                <a:cubicBezTo>
                  <a:pt x="3985" y="2583"/>
                  <a:pt x="3872" y="2710"/>
                  <a:pt x="3745" y="2813"/>
                </a:cubicBezTo>
                <a:cubicBezTo>
                  <a:pt x="3712" y="2841"/>
                  <a:pt x="3674" y="2877"/>
                  <a:pt x="3630" y="2885"/>
                </a:cubicBezTo>
                <a:cubicBezTo>
                  <a:pt x="3623" y="2886"/>
                  <a:pt x="3617" y="2887"/>
                  <a:pt x="3610" y="2887"/>
                </a:cubicBezTo>
                <a:cubicBezTo>
                  <a:pt x="3571" y="2887"/>
                  <a:pt x="3533" y="2867"/>
                  <a:pt x="3499" y="2850"/>
                </a:cubicBezTo>
                <a:cubicBezTo>
                  <a:pt x="3431" y="2814"/>
                  <a:pt x="3370" y="2766"/>
                  <a:pt x="3318" y="2709"/>
                </a:cubicBezTo>
                <a:cubicBezTo>
                  <a:pt x="3211" y="2594"/>
                  <a:pt x="3136" y="2455"/>
                  <a:pt x="3071" y="2314"/>
                </a:cubicBezTo>
                <a:cubicBezTo>
                  <a:pt x="2991" y="2142"/>
                  <a:pt x="2918" y="1966"/>
                  <a:pt x="2852" y="1789"/>
                </a:cubicBezTo>
                <a:cubicBezTo>
                  <a:pt x="2717" y="1427"/>
                  <a:pt x="2606" y="1056"/>
                  <a:pt x="2523" y="680"/>
                </a:cubicBezTo>
                <a:cubicBezTo>
                  <a:pt x="2512" y="633"/>
                  <a:pt x="2503" y="587"/>
                  <a:pt x="2493" y="541"/>
                </a:cubicBezTo>
                <a:cubicBezTo>
                  <a:pt x="2491" y="530"/>
                  <a:pt x="2484" y="526"/>
                  <a:pt x="2475" y="526"/>
                </a:cubicBezTo>
                <a:cubicBezTo>
                  <a:pt x="2463" y="526"/>
                  <a:pt x="2450" y="536"/>
                  <a:pt x="2453" y="551"/>
                </a:cubicBezTo>
                <a:cubicBezTo>
                  <a:pt x="2533" y="941"/>
                  <a:pt x="2640" y="1325"/>
                  <a:pt x="2775" y="1699"/>
                </a:cubicBezTo>
                <a:cubicBezTo>
                  <a:pt x="2843" y="1885"/>
                  <a:pt x="2917" y="2071"/>
                  <a:pt x="2998" y="2252"/>
                </a:cubicBezTo>
                <a:cubicBezTo>
                  <a:pt x="3063" y="2401"/>
                  <a:pt x="3135" y="2548"/>
                  <a:pt x="3235" y="2677"/>
                </a:cubicBezTo>
                <a:cubicBezTo>
                  <a:pt x="3283" y="2737"/>
                  <a:pt x="3338" y="2793"/>
                  <a:pt x="3400" y="2837"/>
                </a:cubicBezTo>
                <a:cubicBezTo>
                  <a:pt x="3457" y="2878"/>
                  <a:pt x="3535" y="2928"/>
                  <a:pt x="3610" y="2928"/>
                </a:cubicBezTo>
                <a:cubicBezTo>
                  <a:pt x="3616" y="2928"/>
                  <a:pt x="3622" y="2928"/>
                  <a:pt x="3628" y="2927"/>
                </a:cubicBezTo>
                <a:cubicBezTo>
                  <a:pt x="3671" y="2923"/>
                  <a:pt x="3706" y="2897"/>
                  <a:pt x="3739" y="2870"/>
                </a:cubicBezTo>
                <a:cubicBezTo>
                  <a:pt x="3772" y="2845"/>
                  <a:pt x="3804" y="2819"/>
                  <a:pt x="3834" y="2790"/>
                </a:cubicBezTo>
                <a:cubicBezTo>
                  <a:pt x="3896" y="2734"/>
                  <a:pt x="3952" y="2672"/>
                  <a:pt x="3999" y="2603"/>
                </a:cubicBezTo>
                <a:cubicBezTo>
                  <a:pt x="4102" y="2456"/>
                  <a:pt x="4149" y="2285"/>
                  <a:pt x="4137" y="2106"/>
                </a:cubicBezTo>
                <a:cubicBezTo>
                  <a:pt x="4125" y="1909"/>
                  <a:pt x="4058" y="1720"/>
                  <a:pt x="4004" y="1532"/>
                </a:cubicBezTo>
                <a:cubicBezTo>
                  <a:pt x="3894" y="1147"/>
                  <a:pt x="3864" y="740"/>
                  <a:pt x="3925" y="343"/>
                </a:cubicBezTo>
                <a:cubicBezTo>
                  <a:pt x="3932" y="295"/>
                  <a:pt x="3942" y="247"/>
                  <a:pt x="3951" y="199"/>
                </a:cubicBezTo>
                <a:cubicBezTo>
                  <a:pt x="3955" y="184"/>
                  <a:pt x="3941" y="173"/>
                  <a:pt x="3929" y="173"/>
                </a:cubicBezTo>
                <a:close/>
                <a:moveTo>
                  <a:pt x="1704" y="267"/>
                </a:moveTo>
                <a:cubicBezTo>
                  <a:pt x="1696" y="267"/>
                  <a:pt x="1689" y="272"/>
                  <a:pt x="1687" y="282"/>
                </a:cubicBezTo>
                <a:cubicBezTo>
                  <a:pt x="1631" y="547"/>
                  <a:pt x="1783" y="786"/>
                  <a:pt x="1929" y="991"/>
                </a:cubicBezTo>
                <a:cubicBezTo>
                  <a:pt x="2006" y="1099"/>
                  <a:pt x="2081" y="1206"/>
                  <a:pt x="2140" y="1325"/>
                </a:cubicBezTo>
                <a:cubicBezTo>
                  <a:pt x="2199" y="1444"/>
                  <a:pt x="2244" y="1568"/>
                  <a:pt x="2289" y="1692"/>
                </a:cubicBezTo>
                <a:cubicBezTo>
                  <a:pt x="2382" y="1951"/>
                  <a:pt x="2482" y="2204"/>
                  <a:pt x="2595" y="2454"/>
                </a:cubicBezTo>
                <a:cubicBezTo>
                  <a:pt x="2653" y="2579"/>
                  <a:pt x="2712" y="2704"/>
                  <a:pt x="2770" y="2828"/>
                </a:cubicBezTo>
                <a:cubicBezTo>
                  <a:pt x="2824" y="2941"/>
                  <a:pt x="2882" y="3055"/>
                  <a:pt x="2955" y="3157"/>
                </a:cubicBezTo>
                <a:cubicBezTo>
                  <a:pt x="3085" y="3336"/>
                  <a:pt x="3267" y="3461"/>
                  <a:pt x="3481" y="3518"/>
                </a:cubicBezTo>
                <a:cubicBezTo>
                  <a:pt x="3580" y="3545"/>
                  <a:pt x="3682" y="3557"/>
                  <a:pt x="3784" y="3557"/>
                </a:cubicBezTo>
                <a:cubicBezTo>
                  <a:pt x="3895" y="3557"/>
                  <a:pt x="4005" y="3543"/>
                  <a:pt x="4111" y="3516"/>
                </a:cubicBezTo>
                <a:cubicBezTo>
                  <a:pt x="4319" y="3462"/>
                  <a:pt x="4552" y="3358"/>
                  <a:pt x="4631" y="3143"/>
                </a:cubicBezTo>
                <a:cubicBezTo>
                  <a:pt x="4673" y="3027"/>
                  <a:pt x="4667" y="2897"/>
                  <a:pt x="4660" y="2776"/>
                </a:cubicBezTo>
                <a:cubicBezTo>
                  <a:pt x="4652" y="2630"/>
                  <a:pt x="4643" y="2484"/>
                  <a:pt x="4634" y="2338"/>
                </a:cubicBezTo>
                <a:cubicBezTo>
                  <a:pt x="4598" y="1759"/>
                  <a:pt x="4563" y="1179"/>
                  <a:pt x="4529" y="599"/>
                </a:cubicBezTo>
                <a:cubicBezTo>
                  <a:pt x="4524" y="527"/>
                  <a:pt x="4520" y="454"/>
                  <a:pt x="4515" y="382"/>
                </a:cubicBezTo>
                <a:cubicBezTo>
                  <a:pt x="4515" y="369"/>
                  <a:pt x="4503" y="362"/>
                  <a:pt x="4493" y="362"/>
                </a:cubicBezTo>
                <a:cubicBezTo>
                  <a:pt x="4483" y="362"/>
                  <a:pt x="4473" y="368"/>
                  <a:pt x="4474" y="382"/>
                </a:cubicBezTo>
                <a:cubicBezTo>
                  <a:pt x="4508" y="948"/>
                  <a:pt x="4543" y="1513"/>
                  <a:pt x="4577" y="2079"/>
                </a:cubicBezTo>
                <a:cubicBezTo>
                  <a:pt x="4585" y="2221"/>
                  <a:pt x="4594" y="2362"/>
                  <a:pt x="4603" y="2504"/>
                </a:cubicBezTo>
                <a:cubicBezTo>
                  <a:pt x="4611" y="2635"/>
                  <a:pt x="4623" y="2768"/>
                  <a:pt x="4624" y="2900"/>
                </a:cubicBezTo>
                <a:cubicBezTo>
                  <a:pt x="4624" y="3021"/>
                  <a:pt x="4606" y="3146"/>
                  <a:pt x="4528" y="3243"/>
                </a:cubicBezTo>
                <a:cubicBezTo>
                  <a:pt x="4458" y="3330"/>
                  <a:pt x="4355" y="3385"/>
                  <a:pt x="4253" y="3426"/>
                </a:cubicBezTo>
                <a:cubicBezTo>
                  <a:pt x="4107" y="3484"/>
                  <a:pt x="3944" y="3516"/>
                  <a:pt x="3783" y="3516"/>
                </a:cubicBezTo>
                <a:cubicBezTo>
                  <a:pt x="3523" y="3516"/>
                  <a:pt x="3266" y="3433"/>
                  <a:pt x="3081" y="3243"/>
                </a:cubicBezTo>
                <a:cubicBezTo>
                  <a:pt x="2907" y="3063"/>
                  <a:pt x="2811" y="2820"/>
                  <a:pt x="2707" y="2596"/>
                </a:cubicBezTo>
                <a:cubicBezTo>
                  <a:pt x="2593" y="2351"/>
                  <a:pt x="2481" y="2104"/>
                  <a:pt x="2389" y="1850"/>
                </a:cubicBezTo>
                <a:cubicBezTo>
                  <a:pt x="2302" y="1610"/>
                  <a:pt x="2226" y="1365"/>
                  <a:pt x="2088" y="1149"/>
                </a:cubicBezTo>
                <a:cubicBezTo>
                  <a:pt x="1952" y="935"/>
                  <a:pt x="1763" y="739"/>
                  <a:pt x="1722" y="480"/>
                </a:cubicBezTo>
                <a:cubicBezTo>
                  <a:pt x="1713" y="418"/>
                  <a:pt x="1714" y="355"/>
                  <a:pt x="1727" y="294"/>
                </a:cubicBezTo>
                <a:cubicBezTo>
                  <a:pt x="1730" y="278"/>
                  <a:pt x="1716" y="267"/>
                  <a:pt x="1704" y="267"/>
                </a:cubicBezTo>
                <a:close/>
                <a:moveTo>
                  <a:pt x="4818" y="0"/>
                </a:moveTo>
                <a:cubicBezTo>
                  <a:pt x="4806" y="0"/>
                  <a:pt x="4793" y="11"/>
                  <a:pt x="4796" y="27"/>
                </a:cubicBezTo>
                <a:cubicBezTo>
                  <a:pt x="4870" y="384"/>
                  <a:pt x="4932" y="744"/>
                  <a:pt x="4983" y="1106"/>
                </a:cubicBezTo>
                <a:cubicBezTo>
                  <a:pt x="5033" y="1467"/>
                  <a:pt x="5073" y="1830"/>
                  <a:pt x="5100" y="2194"/>
                </a:cubicBezTo>
                <a:cubicBezTo>
                  <a:pt x="5114" y="2367"/>
                  <a:pt x="5127" y="2542"/>
                  <a:pt x="5129" y="2717"/>
                </a:cubicBezTo>
                <a:cubicBezTo>
                  <a:pt x="5132" y="2883"/>
                  <a:pt x="5121" y="3052"/>
                  <a:pt x="5072" y="3212"/>
                </a:cubicBezTo>
                <a:cubicBezTo>
                  <a:pt x="4990" y="3477"/>
                  <a:pt x="4792" y="3681"/>
                  <a:pt x="4547" y="3805"/>
                </a:cubicBezTo>
                <a:cubicBezTo>
                  <a:pt x="4347" y="3905"/>
                  <a:pt x="4127" y="3950"/>
                  <a:pt x="3906" y="3950"/>
                </a:cubicBezTo>
                <a:cubicBezTo>
                  <a:pt x="3845" y="3950"/>
                  <a:pt x="3785" y="3946"/>
                  <a:pt x="3724" y="3940"/>
                </a:cubicBezTo>
                <a:cubicBezTo>
                  <a:pt x="3386" y="3902"/>
                  <a:pt x="3064" y="3775"/>
                  <a:pt x="2760" y="3628"/>
                </a:cubicBezTo>
                <a:cubicBezTo>
                  <a:pt x="2612" y="3557"/>
                  <a:pt x="2448" y="3489"/>
                  <a:pt x="2339" y="3363"/>
                </a:cubicBezTo>
                <a:cubicBezTo>
                  <a:pt x="2286" y="3302"/>
                  <a:pt x="2246" y="3232"/>
                  <a:pt x="2206" y="3162"/>
                </a:cubicBezTo>
                <a:cubicBezTo>
                  <a:pt x="2160" y="3082"/>
                  <a:pt x="2113" y="3001"/>
                  <a:pt x="2067" y="2921"/>
                </a:cubicBezTo>
                <a:cubicBezTo>
                  <a:pt x="1898" y="2628"/>
                  <a:pt x="1730" y="2333"/>
                  <a:pt x="1556" y="2043"/>
                </a:cubicBezTo>
                <a:cubicBezTo>
                  <a:pt x="1391" y="1767"/>
                  <a:pt x="1219" y="1494"/>
                  <a:pt x="1028" y="1234"/>
                </a:cubicBezTo>
                <a:cubicBezTo>
                  <a:pt x="840" y="977"/>
                  <a:pt x="637" y="730"/>
                  <a:pt x="408" y="508"/>
                </a:cubicBezTo>
                <a:cubicBezTo>
                  <a:pt x="353" y="453"/>
                  <a:pt x="296" y="400"/>
                  <a:pt x="238" y="350"/>
                </a:cubicBezTo>
                <a:cubicBezTo>
                  <a:pt x="234" y="346"/>
                  <a:pt x="229" y="344"/>
                  <a:pt x="224" y="344"/>
                </a:cubicBezTo>
                <a:cubicBezTo>
                  <a:pt x="207" y="344"/>
                  <a:pt x="193" y="365"/>
                  <a:pt x="208" y="378"/>
                </a:cubicBezTo>
                <a:cubicBezTo>
                  <a:pt x="452" y="593"/>
                  <a:pt x="671" y="834"/>
                  <a:pt x="869" y="1091"/>
                </a:cubicBezTo>
                <a:cubicBezTo>
                  <a:pt x="1071" y="1351"/>
                  <a:pt x="1253" y="1626"/>
                  <a:pt x="1425" y="1906"/>
                </a:cubicBezTo>
                <a:cubicBezTo>
                  <a:pt x="1601" y="2193"/>
                  <a:pt x="1768" y="2485"/>
                  <a:pt x="1935" y="2776"/>
                </a:cubicBezTo>
                <a:cubicBezTo>
                  <a:pt x="2028" y="2936"/>
                  <a:pt x="2117" y="3099"/>
                  <a:pt x="2213" y="3256"/>
                </a:cubicBezTo>
                <a:cubicBezTo>
                  <a:pt x="2255" y="3323"/>
                  <a:pt x="2300" y="3390"/>
                  <a:pt x="2359" y="3443"/>
                </a:cubicBezTo>
                <a:cubicBezTo>
                  <a:pt x="2420" y="3499"/>
                  <a:pt x="2493" y="3540"/>
                  <a:pt x="2567" y="3578"/>
                </a:cubicBezTo>
                <a:cubicBezTo>
                  <a:pt x="2869" y="3734"/>
                  <a:pt x="3185" y="3878"/>
                  <a:pt x="3520" y="3949"/>
                </a:cubicBezTo>
                <a:cubicBezTo>
                  <a:pt x="3649" y="3976"/>
                  <a:pt x="3779" y="3991"/>
                  <a:pt x="3910" y="3991"/>
                </a:cubicBezTo>
                <a:cubicBezTo>
                  <a:pt x="4076" y="3991"/>
                  <a:pt x="4242" y="3966"/>
                  <a:pt x="4402" y="3910"/>
                </a:cubicBezTo>
                <a:cubicBezTo>
                  <a:pt x="4651" y="3823"/>
                  <a:pt x="4880" y="3664"/>
                  <a:pt x="5018" y="3435"/>
                </a:cubicBezTo>
                <a:cubicBezTo>
                  <a:pt x="5189" y="3150"/>
                  <a:pt x="5180" y="2805"/>
                  <a:pt x="5162" y="2484"/>
                </a:cubicBezTo>
                <a:cubicBezTo>
                  <a:pt x="5140" y="2114"/>
                  <a:pt x="5106" y="1745"/>
                  <a:pt x="5060" y="1378"/>
                </a:cubicBezTo>
                <a:cubicBezTo>
                  <a:pt x="5015" y="1011"/>
                  <a:pt x="4957" y="644"/>
                  <a:pt x="4888" y="280"/>
                </a:cubicBezTo>
                <a:cubicBezTo>
                  <a:pt x="4872" y="192"/>
                  <a:pt x="4854" y="103"/>
                  <a:pt x="4836" y="15"/>
                </a:cubicBezTo>
                <a:cubicBezTo>
                  <a:pt x="4834" y="5"/>
                  <a:pt x="4826" y="0"/>
                  <a:pt x="4818" y="0"/>
                </a:cubicBezTo>
                <a:close/>
                <a:moveTo>
                  <a:pt x="5555" y="543"/>
                </a:moveTo>
                <a:cubicBezTo>
                  <a:pt x="5543" y="543"/>
                  <a:pt x="5529" y="554"/>
                  <a:pt x="5533" y="570"/>
                </a:cubicBezTo>
                <a:cubicBezTo>
                  <a:pt x="5609" y="946"/>
                  <a:pt x="5610" y="1332"/>
                  <a:pt x="5581" y="1713"/>
                </a:cubicBezTo>
                <a:cubicBezTo>
                  <a:pt x="5550" y="2098"/>
                  <a:pt x="5489" y="2479"/>
                  <a:pt x="5441" y="2862"/>
                </a:cubicBezTo>
                <a:cubicBezTo>
                  <a:pt x="5418" y="3046"/>
                  <a:pt x="5403" y="3231"/>
                  <a:pt x="5382" y="3415"/>
                </a:cubicBezTo>
                <a:cubicBezTo>
                  <a:pt x="5362" y="3589"/>
                  <a:pt x="5327" y="3764"/>
                  <a:pt x="5231" y="3914"/>
                </a:cubicBezTo>
                <a:cubicBezTo>
                  <a:pt x="5058" y="4183"/>
                  <a:pt x="4738" y="4321"/>
                  <a:pt x="4431" y="4354"/>
                </a:cubicBezTo>
                <a:cubicBezTo>
                  <a:pt x="4363" y="4361"/>
                  <a:pt x="4295" y="4365"/>
                  <a:pt x="4227" y="4365"/>
                </a:cubicBezTo>
                <a:cubicBezTo>
                  <a:pt x="4105" y="4365"/>
                  <a:pt x="3982" y="4354"/>
                  <a:pt x="3860" y="4338"/>
                </a:cubicBezTo>
                <a:cubicBezTo>
                  <a:pt x="3666" y="4313"/>
                  <a:pt x="3473" y="4278"/>
                  <a:pt x="3281" y="4239"/>
                </a:cubicBezTo>
                <a:cubicBezTo>
                  <a:pt x="3094" y="4201"/>
                  <a:pt x="2906" y="4161"/>
                  <a:pt x="2722" y="4110"/>
                </a:cubicBezTo>
                <a:cubicBezTo>
                  <a:pt x="2557" y="4066"/>
                  <a:pt x="2391" y="4006"/>
                  <a:pt x="2258" y="3899"/>
                </a:cubicBezTo>
                <a:cubicBezTo>
                  <a:pt x="2015" y="3703"/>
                  <a:pt x="1909" y="3395"/>
                  <a:pt x="1783" y="3122"/>
                </a:cubicBezTo>
                <a:cubicBezTo>
                  <a:pt x="1656" y="2848"/>
                  <a:pt x="1484" y="2602"/>
                  <a:pt x="1288" y="2372"/>
                </a:cubicBezTo>
                <a:cubicBezTo>
                  <a:pt x="1092" y="2140"/>
                  <a:pt x="878" y="1925"/>
                  <a:pt x="675" y="1699"/>
                </a:cubicBezTo>
                <a:cubicBezTo>
                  <a:pt x="474" y="1476"/>
                  <a:pt x="283" y="1242"/>
                  <a:pt x="138" y="977"/>
                </a:cubicBezTo>
                <a:cubicBezTo>
                  <a:pt x="104" y="913"/>
                  <a:pt x="72" y="847"/>
                  <a:pt x="43" y="780"/>
                </a:cubicBezTo>
                <a:cubicBezTo>
                  <a:pt x="40" y="772"/>
                  <a:pt x="34" y="769"/>
                  <a:pt x="28" y="769"/>
                </a:cubicBezTo>
                <a:cubicBezTo>
                  <a:pt x="15" y="769"/>
                  <a:pt x="0" y="784"/>
                  <a:pt x="7" y="800"/>
                </a:cubicBezTo>
                <a:cubicBezTo>
                  <a:pt x="127" y="1080"/>
                  <a:pt x="304" y="1330"/>
                  <a:pt x="500" y="1562"/>
                </a:cubicBezTo>
                <a:cubicBezTo>
                  <a:pt x="699" y="1798"/>
                  <a:pt x="917" y="2017"/>
                  <a:pt x="1124" y="2247"/>
                </a:cubicBezTo>
                <a:cubicBezTo>
                  <a:pt x="1330" y="2477"/>
                  <a:pt x="1527" y="2718"/>
                  <a:pt x="1673" y="2992"/>
                </a:cubicBezTo>
                <a:cubicBezTo>
                  <a:pt x="1817" y="3264"/>
                  <a:pt x="1905" y="3573"/>
                  <a:pt x="2109" y="3812"/>
                </a:cubicBezTo>
                <a:cubicBezTo>
                  <a:pt x="2341" y="4083"/>
                  <a:pt x="2704" y="4155"/>
                  <a:pt x="3036" y="4229"/>
                </a:cubicBezTo>
                <a:cubicBezTo>
                  <a:pt x="3233" y="4273"/>
                  <a:pt x="3430" y="4312"/>
                  <a:pt x="3628" y="4344"/>
                </a:cubicBezTo>
                <a:cubicBezTo>
                  <a:pt x="3819" y="4376"/>
                  <a:pt x="4011" y="4404"/>
                  <a:pt x="4204" y="4405"/>
                </a:cubicBezTo>
                <a:cubicBezTo>
                  <a:pt x="4212" y="4405"/>
                  <a:pt x="4221" y="4405"/>
                  <a:pt x="4230" y="4405"/>
                </a:cubicBezTo>
                <a:cubicBezTo>
                  <a:pt x="4551" y="4405"/>
                  <a:pt x="4880" y="4326"/>
                  <a:pt x="5122" y="4105"/>
                </a:cubicBezTo>
                <a:cubicBezTo>
                  <a:pt x="5242" y="3996"/>
                  <a:pt x="5325" y="3857"/>
                  <a:pt x="5370" y="3702"/>
                </a:cubicBezTo>
                <a:cubicBezTo>
                  <a:pt x="5421" y="3529"/>
                  <a:pt x="5430" y="3347"/>
                  <a:pt x="5448" y="3169"/>
                </a:cubicBezTo>
                <a:cubicBezTo>
                  <a:pt x="5486" y="2778"/>
                  <a:pt x="5551" y="2389"/>
                  <a:pt x="5595" y="1999"/>
                </a:cubicBezTo>
                <a:cubicBezTo>
                  <a:pt x="5637" y="1613"/>
                  <a:pt x="5661" y="1222"/>
                  <a:pt x="5616" y="835"/>
                </a:cubicBezTo>
                <a:cubicBezTo>
                  <a:pt x="5606" y="742"/>
                  <a:pt x="5591" y="650"/>
                  <a:pt x="5573" y="558"/>
                </a:cubicBezTo>
                <a:cubicBezTo>
                  <a:pt x="5571" y="548"/>
                  <a:pt x="5563" y="543"/>
                  <a:pt x="5555" y="543"/>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rot="9791765">
            <a:off x="3802533" y="-620691"/>
            <a:ext cx="2984179" cy="1319632"/>
          </a:xfrm>
          <a:custGeom>
            <a:avLst/>
            <a:gdLst/>
            <a:ahLst/>
            <a:cxnLst/>
            <a:rect l="l" t="t" r="r" b="b"/>
            <a:pathLst>
              <a:path w="4984" h="2204" extrusionOk="0">
                <a:moveTo>
                  <a:pt x="2407" y="1"/>
                </a:moveTo>
                <a:cubicBezTo>
                  <a:pt x="2391" y="1"/>
                  <a:pt x="2375" y="2"/>
                  <a:pt x="2359" y="7"/>
                </a:cubicBezTo>
                <a:cubicBezTo>
                  <a:pt x="2332" y="17"/>
                  <a:pt x="2310" y="35"/>
                  <a:pt x="2288" y="51"/>
                </a:cubicBezTo>
                <a:cubicBezTo>
                  <a:pt x="2223" y="96"/>
                  <a:pt x="2147" y="125"/>
                  <a:pt x="2069" y="134"/>
                </a:cubicBezTo>
                <a:cubicBezTo>
                  <a:pt x="2034" y="137"/>
                  <a:pt x="2001" y="136"/>
                  <a:pt x="1968" y="147"/>
                </a:cubicBezTo>
                <a:cubicBezTo>
                  <a:pt x="1937" y="157"/>
                  <a:pt x="1910" y="165"/>
                  <a:pt x="1876" y="168"/>
                </a:cubicBezTo>
                <a:cubicBezTo>
                  <a:pt x="1866" y="173"/>
                  <a:pt x="1851" y="175"/>
                  <a:pt x="1835" y="175"/>
                </a:cubicBezTo>
                <a:cubicBezTo>
                  <a:pt x="1796" y="175"/>
                  <a:pt x="1748" y="164"/>
                  <a:pt x="1718" y="163"/>
                </a:cubicBezTo>
                <a:cubicBezTo>
                  <a:pt x="1674" y="161"/>
                  <a:pt x="1632" y="164"/>
                  <a:pt x="1587" y="157"/>
                </a:cubicBezTo>
                <a:cubicBezTo>
                  <a:pt x="1563" y="155"/>
                  <a:pt x="1540" y="152"/>
                  <a:pt x="1517" y="152"/>
                </a:cubicBezTo>
                <a:cubicBezTo>
                  <a:pt x="1502" y="152"/>
                  <a:pt x="1488" y="153"/>
                  <a:pt x="1474" y="156"/>
                </a:cubicBezTo>
                <a:cubicBezTo>
                  <a:pt x="1410" y="168"/>
                  <a:pt x="1358" y="213"/>
                  <a:pt x="1309" y="258"/>
                </a:cubicBezTo>
                <a:cubicBezTo>
                  <a:pt x="1287" y="279"/>
                  <a:pt x="1264" y="300"/>
                  <a:pt x="1251" y="327"/>
                </a:cubicBezTo>
                <a:cubicBezTo>
                  <a:pt x="1235" y="361"/>
                  <a:pt x="1233" y="401"/>
                  <a:pt x="1211" y="431"/>
                </a:cubicBezTo>
                <a:cubicBezTo>
                  <a:pt x="1202" y="445"/>
                  <a:pt x="1188" y="454"/>
                  <a:pt x="1176" y="467"/>
                </a:cubicBezTo>
                <a:cubicBezTo>
                  <a:pt x="1140" y="504"/>
                  <a:pt x="1126" y="556"/>
                  <a:pt x="1100" y="602"/>
                </a:cubicBezTo>
                <a:cubicBezTo>
                  <a:pt x="1064" y="666"/>
                  <a:pt x="984" y="702"/>
                  <a:pt x="914" y="721"/>
                </a:cubicBezTo>
                <a:cubicBezTo>
                  <a:pt x="879" y="730"/>
                  <a:pt x="843" y="734"/>
                  <a:pt x="807" y="734"/>
                </a:cubicBezTo>
                <a:cubicBezTo>
                  <a:pt x="758" y="734"/>
                  <a:pt x="709" y="727"/>
                  <a:pt x="662" y="714"/>
                </a:cubicBezTo>
                <a:cubicBezTo>
                  <a:pt x="557" y="685"/>
                  <a:pt x="458" y="591"/>
                  <a:pt x="354" y="573"/>
                </a:cubicBezTo>
                <a:cubicBezTo>
                  <a:pt x="345" y="572"/>
                  <a:pt x="336" y="571"/>
                  <a:pt x="326" y="571"/>
                </a:cubicBezTo>
                <a:cubicBezTo>
                  <a:pt x="236" y="571"/>
                  <a:pt x="126" y="633"/>
                  <a:pt x="63" y="684"/>
                </a:cubicBezTo>
                <a:cubicBezTo>
                  <a:pt x="47" y="696"/>
                  <a:pt x="32" y="710"/>
                  <a:pt x="25" y="728"/>
                </a:cubicBezTo>
                <a:cubicBezTo>
                  <a:pt x="1" y="787"/>
                  <a:pt x="73" y="845"/>
                  <a:pt x="137" y="845"/>
                </a:cubicBezTo>
                <a:cubicBezTo>
                  <a:pt x="139" y="845"/>
                  <a:pt x="141" y="845"/>
                  <a:pt x="142" y="845"/>
                </a:cubicBezTo>
                <a:cubicBezTo>
                  <a:pt x="208" y="840"/>
                  <a:pt x="266" y="803"/>
                  <a:pt x="331" y="790"/>
                </a:cubicBezTo>
                <a:cubicBezTo>
                  <a:pt x="346" y="788"/>
                  <a:pt x="362" y="786"/>
                  <a:pt x="377" y="786"/>
                </a:cubicBezTo>
                <a:cubicBezTo>
                  <a:pt x="550" y="786"/>
                  <a:pt x="709" y="953"/>
                  <a:pt x="881" y="953"/>
                </a:cubicBezTo>
                <a:cubicBezTo>
                  <a:pt x="897" y="953"/>
                  <a:pt x="914" y="952"/>
                  <a:pt x="931" y="949"/>
                </a:cubicBezTo>
                <a:cubicBezTo>
                  <a:pt x="1063" y="922"/>
                  <a:pt x="1186" y="848"/>
                  <a:pt x="1226" y="712"/>
                </a:cubicBezTo>
                <a:cubicBezTo>
                  <a:pt x="1236" y="679"/>
                  <a:pt x="1240" y="645"/>
                  <a:pt x="1258" y="616"/>
                </a:cubicBezTo>
                <a:cubicBezTo>
                  <a:pt x="1284" y="577"/>
                  <a:pt x="1332" y="555"/>
                  <a:pt x="1353" y="512"/>
                </a:cubicBezTo>
                <a:cubicBezTo>
                  <a:pt x="1365" y="486"/>
                  <a:pt x="1365" y="456"/>
                  <a:pt x="1369" y="427"/>
                </a:cubicBezTo>
                <a:cubicBezTo>
                  <a:pt x="1374" y="389"/>
                  <a:pt x="1401" y="339"/>
                  <a:pt x="1422" y="305"/>
                </a:cubicBezTo>
                <a:cubicBezTo>
                  <a:pt x="1444" y="265"/>
                  <a:pt x="1480" y="240"/>
                  <a:pt x="1527" y="235"/>
                </a:cubicBezTo>
                <a:cubicBezTo>
                  <a:pt x="1540" y="234"/>
                  <a:pt x="1554" y="233"/>
                  <a:pt x="1567" y="233"/>
                </a:cubicBezTo>
                <a:cubicBezTo>
                  <a:pt x="1592" y="233"/>
                  <a:pt x="1618" y="235"/>
                  <a:pt x="1643" y="237"/>
                </a:cubicBezTo>
                <a:cubicBezTo>
                  <a:pt x="1705" y="242"/>
                  <a:pt x="1767" y="247"/>
                  <a:pt x="1828" y="260"/>
                </a:cubicBezTo>
                <a:cubicBezTo>
                  <a:pt x="1885" y="271"/>
                  <a:pt x="1946" y="294"/>
                  <a:pt x="2006" y="294"/>
                </a:cubicBezTo>
                <a:cubicBezTo>
                  <a:pt x="2013" y="294"/>
                  <a:pt x="2021" y="294"/>
                  <a:pt x="2028" y="293"/>
                </a:cubicBezTo>
                <a:cubicBezTo>
                  <a:pt x="2094" y="287"/>
                  <a:pt x="2162" y="281"/>
                  <a:pt x="2225" y="259"/>
                </a:cubicBezTo>
                <a:cubicBezTo>
                  <a:pt x="2288" y="237"/>
                  <a:pt x="2349" y="201"/>
                  <a:pt x="2414" y="201"/>
                </a:cubicBezTo>
                <a:cubicBezTo>
                  <a:pt x="2434" y="201"/>
                  <a:pt x="2454" y="205"/>
                  <a:pt x="2475" y="212"/>
                </a:cubicBezTo>
                <a:cubicBezTo>
                  <a:pt x="2507" y="225"/>
                  <a:pt x="2539" y="238"/>
                  <a:pt x="2572" y="252"/>
                </a:cubicBezTo>
                <a:cubicBezTo>
                  <a:pt x="2596" y="261"/>
                  <a:pt x="2620" y="272"/>
                  <a:pt x="2640" y="288"/>
                </a:cubicBezTo>
                <a:cubicBezTo>
                  <a:pt x="2665" y="307"/>
                  <a:pt x="2682" y="332"/>
                  <a:pt x="2702" y="354"/>
                </a:cubicBezTo>
                <a:cubicBezTo>
                  <a:pt x="2736" y="391"/>
                  <a:pt x="2776" y="419"/>
                  <a:pt x="2809" y="455"/>
                </a:cubicBezTo>
                <a:cubicBezTo>
                  <a:pt x="2834" y="482"/>
                  <a:pt x="2855" y="513"/>
                  <a:pt x="2875" y="543"/>
                </a:cubicBezTo>
                <a:cubicBezTo>
                  <a:pt x="2943" y="644"/>
                  <a:pt x="3000" y="763"/>
                  <a:pt x="3104" y="831"/>
                </a:cubicBezTo>
                <a:cubicBezTo>
                  <a:pt x="3154" y="863"/>
                  <a:pt x="3198" y="894"/>
                  <a:pt x="3239" y="941"/>
                </a:cubicBezTo>
                <a:cubicBezTo>
                  <a:pt x="3263" y="969"/>
                  <a:pt x="3286" y="999"/>
                  <a:pt x="3314" y="1024"/>
                </a:cubicBezTo>
                <a:cubicBezTo>
                  <a:pt x="3385" y="1084"/>
                  <a:pt x="3485" y="1095"/>
                  <a:pt x="3569" y="1134"/>
                </a:cubicBezTo>
                <a:cubicBezTo>
                  <a:pt x="3679" y="1186"/>
                  <a:pt x="3767" y="1291"/>
                  <a:pt x="3784" y="1412"/>
                </a:cubicBezTo>
                <a:cubicBezTo>
                  <a:pt x="3801" y="1527"/>
                  <a:pt x="3812" y="1630"/>
                  <a:pt x="3886" y="1726"/>
                </a:cubicBezTo>
                <a:cubicBezTo>
                  <a:pt x="3957" y="1819"/>
                  <a:pt x="4052" y="1891"/>
                  <a:pt x="4133" y="1974"/>
                </a:cubicBezTo>
                <a:cubicBezTo>
                  <a:pt x="4194" y="2036"/>
                  <a:pt x="4248" y="2106"/>
                  <a:pt x="4324" y="2146"/>
                </a:cubicBezTo>
                <a:cubicBezTo>
                  <a:pt x="4382" y="2176"/>
                  <a:pt x="4445" y="2185"/>
                  <a:pt x="4510" y="2185"/>
                </a:cubicBezTo>
                <a:cubicBezTo>
                  <a:pt x="4605" y="2185"/>
                  <a:pt x="4704" y="2166"/>
                  <a:pt x="4799" y="2166"/>
                </a:cubicBezTo>
                <a:cubicBezTo>
                  <a:pt x="4864" y="2166"/>
                  <a:pt x="4926" y="2174"/>
                  <a:pt x="4983" y="2203"/>
                </a:cubicBezTo>
                <a:cubicBezTo>
                  <a:pt x="4946" y="2106"/>
                  <a:pt x="4892" y="1997"/>
                  <a:pt x="4791" y="1975"/>
                </a:cubicBezTo>
                <a:cubicBezTo>
                  <a:pt x="4777" y="1972"/>
                  <a:pt x="4763" y="1971"/>
                  <a:pt x="4749" y="1971"/>
                </a:cubicBezTo>
                <a:cubicBezTo>
                  <a:pt x="4694" y="1971"/>
                  <a:pt x="4638" y="1990"/>
                  <a:pt x="4583" y="1990"/>
                </a:cubicBezTo>
                <a:cubicBezTo>
                  <a:pt x="4579" y="1990"/>
                  <a:pt x="4575" y="1990"/>
                  <a:pt x="4572" y="1990"/>
                </a:cubicBezTo>
                <a:cubicBezTo>
                  <a:pt x="4491" y="1987"/>
                  <a:pt x="4412" y="1967"/>
                  <a:pt x="4336" y="1940"/>
                </a:cubicBezTo>
                <a:cubicBezTo>
                  <a:pt x="4299" y="1926"/>
                  <a:pt x="4262" y="1910"/>
                  <a:pt x="4234" y="1882"/>
                </a:cubicBezTo>
                <a:cubicBezTo>
                  <a:pt x="4185" y="1832"/>
                  <a:pt x="4174" y="1757"/>
                  <a:pt x="4143" y="1694"/>
                </a:cubicBezTo>
                <a:cubicBezTo>
                  <a:pt x="4133" y="1673"/>
                  <a:pt x="4120" y="1653"/>
                  <a:pt x="4114" y="1630"/>
                </a:cubicBezTo>
                <a:cubicBezTo>
                  <a:pt x="4112" y="1614"/>
                  <a:pt x="4112" y="1597"/>
                  <a:pt x="4111" y="1581"/>
                </a:cubicBezTo>
                <a:cubicBezTo>
                  <a:pt x="4106" y="1540"/>
                  <a:pt x="4085" y="1503"/>
                  <a:pt x="4066" y="1467"/>
                </a:cubicBezTo>
                <a:cubicBezTo>
                  <a:pt x="4058" y="1451"/>
                  <a:pt x="4048" y="1434"/>
                  <a:pt x="4044" y="1416"/>
                </a:cubicBezTo>
                <a:cubicBezTo>
                  <a:pt x="4041" y="1403"/>
                  <a:pt x="4041" y="1391"/>
                  <a:pt x="4036" y="1379"/>
                </a:cubicBezTo>
                <a:cubicBezTo>
                  <a:pt x="4008" y="1308"/>
                  <a:pt x="3945" y="1241"/>
                  <a:pt x="3886" y="1196"/>
                </a:cubicBezTo>
                <a:cubicBezTo>
                  <a:pt x="3805" y="1134"/>
                  <a:pt x="3706" y="1108"/>
                  <a:pt x="3624" y="1053"/>
                </a:cubicBezTo>
                <a:cubicBezTo>
                  <a:pt x="3546" y="1001"/>
                  <a:pt x="3449" y="978"/>
                  <a:pt x="3382" y="910"/>
                </a:cubicBezTo>
                <a:cubicBezTo>
                  <a:pt x="3322" y="851"/>
                  <a:pt x="3297" y="766"/>
                  <a:pt x="3249" y="697"/>
                </a:cubicBezTo>
                <a:cubicBezTo>
                  <a:pt x="3235" y="677"/>
                  <a:pt x="3219" y="658"/>
                  <a:pt x="3205" y="637"/>
                </a:cubicBezTo>
                <a:cubicBezTo>
                  <a:pt x="3176" y="591"/>
                  <a:pt x="3158" y="539"/>
                  <a:pt x="3130" y="493"/>
                </a:cubicBezTo>
                <a:cubicBezTo>
                  <a:pt x="3088" y="421"/>
                  <a:pt x="3022" y="366"/>
                  <a:pt x="2984" y="292"/>
                </a:cubicBezTo>
                <a:cubicBezTo>
                  <a:pt x="2970" y="265"/>
                  <a:pt x="2961" y="236"/>
                  <a:pt x="2943" y="212"/>
                </a:cubicBezTo>
                <a:cubicBezTo>
                  <a:pt x="2922" y="183"/>
                  <a:pt x="2892" y="164"/>
                  <a:pt x="2861" y="147"/>
                </a:cubicBezTo>
                <a:cubicBezTo>
                  <a:pt x="2833" y="131"/>
                  <a:pt x="2809" y="111"/>
                  <a:pt x="2781" y="94"/>
                </a:cubicBezTo>
                <a:cubicBezTo>
                  <a:pt x="2685" y="34"/>
                  <a:pt x="2564" y="14"/>
                  <a:pt x="2453" y="4"/>
                </a:cubicBezTo>
                <a:cubicBezTo>
                  <a:pt x="2438" y="2"/>
                  <a:pt x="2422" y="1"/>
                  <a:pt x="240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txBox="1">
            <a:spLocks noGrp="1"/>
          </p:cNvSpPr>
          <p:nvPr>
            <p:ph type="ctrTitle"/>
          </p:nvPr>
        </p:nvSpPr>
        <p:spPr>
          <a:xfrm>
            <a:off x="715125" y="1354475"/>
            <a:ext cx="4371300" cy="19170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SzPts val="8500"/>
              <a:buNone/>
              <a:defRPr sz="8500"/>
            </a:lvl1pPr>
            <a:lvl2pPr lvl="1" algn="ctr" rtl="0">
              <a:spcBef>
                <a:spcPts val="0"/>
              </a:spcBef>
              <a:spcAft>
                <a:spcPts val="0"/>
              </a:spcAft>
              <a:buSzPts val="8500"/>
              <a:buNone/>
              <a:defRPr sz="8500"/>
            </a:lvl2pPr>
            <a:lvl3pPr lvl="2" algn="ctr" rtl="0">
              <a:spcBef>
                <a:spcPts val="0"/>
              </a:spcBef>
              <a:spcAft>
                <a:spcPts val="0"/>
              </a:spcAft>
              <a:buSzPts val="8500"/>
              <a:buNone/>
              <a:defRPr sz="8500"/>
            </a:lvl3pPr>
            <a:lvl4pPr lvl="3" algn="ctr" rtl="0">
              <a:spcBef>
                <a:spcPts val="0"/>
              </a:spcBef>
              <a:spcAft>
                <a:spcPts val="0"/>
              </a:spcAft>
              <a:buSzPts val="8500"/>
              <a:buNone/>
              <a:defRPr sz="8500"/>
            </a:lvl4pPr>
            <a:lvl5pPr lvl="4" algn="ctr" rtl="0">
              <a:spcBef>
                <a:spcPts val="0"/>
              </a:spcBef>
              <a:spcAft>
                <a:spcPts val="0"/>
              </a:spcAft>
              <a:buSzPts val="8500"/>
              <a:buNone/>
              <a:defRPr sz="8500"/>
            </a:lvl5pPr>
            <a:lvl6pPr lvl="5" algn="ctr" rtl="0">
              <a:spcBef>
                <a:spcPts val="0"/>
              </a:spcBef>
              <a:spcAft>
                <a:spcPts val="0"/>
              </a:spcAft>
              <a:buSzPts val="8500"/>
              <a:buNone/>
              <a:defRPr sz="8500"/>
            </a:lvl6pPr>
            <a:lvl7pPr lvl="6" algn="ctr" rtl="0">
              <a:spcBef>
                <a:spcPts val="0"/>
              </a:spcBef>
              <a:spcAft>
                <a:spcPts val="0"/>
              </a:spcAft>
              <a:buSzPts val="8500"/>
              <a:buNone/>
              <a:defRPr sz="8500"/>
            </a:lvl7pPr>
            <a:lvl8pPr lvl="7" algn="ctr" rtl="0">
              <a:spcBef>
                <a:spcPts val="0"/>
              </a:spcBef>
              <a:spcAft>
                <a:spcPts val="0"/>
              </a:spcAft>
              <a:buSzPts val="8500"/>
              <a:buNone/>
              <a:defRPr sz="8500"/>
            </a:lvl8pPr>
            <a:lvl9pPr lvl="8" algn="ctr" rtl="0">
              <a:spcBef>
                <a:spcPts val="0"/>
              </a:spcBef>
              <a:spcAft>
                <a:spcPts val="0"/>
              </a:spcAft>
              <a:buSzPts val="8500"/>
              <a:buNone/>
              <a:defRPr sz="8500"/>
            </a:lvl9pPr>
          </a:lstStyle>
          <a:p>
            <a:endParaRPr/>
          </a:p>
        </p:txBody>
      </p:sp>
      <p:sp>
        <p:nvSpPr>
          <p:cNvPr id="23" name="Google Shape;23;p2"/>
          <p:cNvSpPr txBox="1">
            <a:spLocks noGrp="1"/>
          </p:cNvSpPr>
          <p:nvPr>
            <p:ph type="subTitle" idx="1"/>
          </p:nvPr>
        </p:nvSpPr>
        <p:spPr>
          <a:xfrm>
            <a:off x="715125" y="3271675"/>
            <a:ext cx="4371300" cy="460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1800"/>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146"/>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147"/>
        <p:cNvGrpSpPr/>
        <p:nvPr/>
      </p:nvGrpSpPr>
      <p:grpSpPr>
        <a:xfrm>
          <a:off x="0" y="0"/>
          <a:ext cx="0" cy="0"/>
          <a:chOff x="0" y="0"/>
          <a:chExt cx="0" cy="0"/>
        </a:xfrm>
      </p:grpSpPr>
      <p:sp>
        <p:nvSpPr>
          <p:cNvPr id="148" name="Google Shape;148;p13"/>
          <p:cNvSpPr/>
          <p:nvPr/>
        </p:nvSpPr>
        <p:spPr>
          <a:xfrm rot="4447723">
            <a:off x="-3774134" y="-1707607"/>
            <a:ext cx="6037263" cy="4221348"/>
          </a:xfrm>
          <a:custGeom>
            <a:avLst/>
            <a:gdLst/>
            <a:ahLst/>
            <a:cxnLst/>
            <a:rect l="l" t="t" r="r" b="b"/>
            <a:pathLst>
              <a:path w="8027" h="7323" extrusionOk="0">
                <a:moveTo>
                  <a:pt x="3600" y="0"/>
                </a:moveTo>
                <a:cubicBezTo>
                  <a:pt x="3423" y="0"/>
                  <a:pt x="3241" y="57"/>
                  <a:pt x="3074" y="122"/>
                </a:cubicBezTo>
                <a:cubicBezTo>
                  <a:pt x="2828" y="215"/>
                  <a:pt x="2588" y="323"/>
                  <a:pt x="2356" y="445"/>
                </a:cubicBezTo>
                <a:cubicBezTo>
                  <a:pt x="2095" y="583"/>
                  <a:pt x="1832" y="746"/>
                  <a:pt x="1537" y="793"/>
                </a:cubicBezTo>
                <a:cubicBezTo>
                  <a:pt x="1510" y="797"/>
                  <a:pt x="1483" y="799"/>
                  <a:pt x="1455" y="799"/>
                </a:cubicBezTo>
                <a:cubicBezTo>
                  <a:pt x="1269" y="799"/>
                  <a:pt x="1070" y="715"/>
                  <a:pt x="891" y="715"/>
                </a:cubicBezTo>
                <a:cubicBezTo>
                  <a:pt x="840" y="715"/>
                  <a:pt x="791" y="722"/>
                  <a:pt x="744" y="739"/>
                </a:cubicBezTo>
                <a:cubicBezTo>
                  <a:pt x="561" y="806"/>
                  <a:pt x="405" y="1072"/>
                  <a:pt x="280" y="1214"/>
                </a:cubicBezTo>
                <a:cubicBezTo>
                  <a:pt x="68" y="1454"/>
                  <a:pt x="0" y="1721"/>
                  <a:pt x="123" y="2030"/>
                </a:cubicBezTo>
                <a:cubicBezTo>
                  <a:pt x="204" y="2234"/>
                  <a:pt x="346" y="2406"/>
                  <a:pt x="489" y="2571"/>
                </a:cubicBezTo>
                <a:cubicBezTo>
                  <a:pt x="896" y="3035"/>
                  <a:pt x="1353" y="3491"/>
                  <a:pt x="1540" y="4084"/>
                </a:cubicBezTo>
                <a:cubicBezTo>
                  <a:pt x="1612" y="4313"/>
                  <a:pt x="1641" y="4556"/>
                  <a:pt x="1739" y="4774"/>
                </a:cubicBezTo>
                <a:cubicBezTo>
                  <a:pt x="1965" y="5277"/>
                  <a:pt x="2497" y="5544"/>
                  <a:pt x="2964" y="5826"/>
                </a:cubicBezTo>
                <a:cubicBezTo>
                  <a:pt x="3480" y="6138"/>
                  <a:pt x="3959" y="6514"/>
                  <a:pt x="4387" y="6942"/>
                </a:cubicBezTo>
                <a:cubicBezTo>
                  <a:pt x="4526" y="7081"/>
                  <a:pt x="4667" y="7231"/>
                  <a:pt x="4853" y="7292"/>
                </a:cubicBezTo>
                <a:cubicBezTo>
                  <a:pt x="4920" y="7314"/>
                  <a:pt x="4990" y="7323"/>
                  <a:pt x="5060" y="7323"/>
                </a:cubicBezTo>
                <a:cubicBezTo>
                  <a:pt x="5190" y="7323"/>
                  <a:pt x="5322" y="7292"/>
                  <a:pt x="5449" y="7255"/>
                </a:cubicBezTo>
                <a:cubicBezTo>
                  <a:pt x="5683" y="7187"/>
                  <a:pt x="5915" y="7098"/>
                  <a:pt x="6123" y="6969"/>
                </a:cubicBezTo>
                <a:cubicBezTo>
                  <a:pt x="6575" y="6691"/>
                  <a:pt x="6896" y="6246"/>
                  <a:pt x="7205" y="5812"/>
                </a:cubicBezTo>
                <a:cubicBezTo>
                  <a:pt x="7333" y="5633"/>
                  <a:pt x="7465" y="5443"/>
                  <a:pt x="7486" y="5224"/>
                </a:cubicBezTo>
                <a:cubicBezTo>
                  <a:pt x="7503" y="5059"/>
                  <a:pt x="7456" y="4891"/>
                  <a:pt x="7475" y="4727"/>
                </a:cubicBezTo>
                <a:cubicBezTo>
                  <a:pt x="7508" y="4455"/>
                  <a:pt x="7713" y="4244"/>
                  <a:pt x="7848" y="4007"/>
                </a:cubicBezTo>
                <a:cubicBezTo>
                  <a:pt x="7983" y="3770"/>
                  <a:pt x="8026" y="3416"/>
                  <a:pt x="7801" y="3266"/>
                </a:cubicBezTo>
                <a:cubicBezTo>
                  <a:pt x="7724" y="3214"/>
                  <a:pt x="7635" y="3200"/>
                  <a:pt x="7542" y="3200"/>
                </a:cubicBezTo>
                <a:cubicBezTo>
                  <a:pt x="7421" y="3200"/>
                  <a:pt x="7292" y="3224"/>
                  <a:pt x="7172" y="3224"/>
                </a:cubicBezTo>
                <a:cubicBezTo>
                  <a:pt x="7072" y="3224"/>
                  <a:pt x="6979" y="3207"/>
                  <a:pt x="6901" y="3146"/>
                </a:cubicBezTo>
                <a:cubicBezTo>
                  <a:pt x="6708" y="2995"/>
                  <a:pt x="6744" y="2679"/>
                  <a:pt x="6592" y="2485"/>
                </a:cubicBezTo>
                <a:cubicBezTo>
                  <a:pt x="6512" y="2382"/>
                  <a:pt x="6388" y="2326"/>
                  <a:pt x="6292" y="2239"/>
                </a:cubicBezTo>
                <a:cubicBezTo>
                  <a:pt x="6068" y="2034"/>
                  <a:pt x="6027" y="1686"/>
                  <a:pt x="5825" y="1459"/>
                </a:cubicBezTo>
                <a:cubicBezTo>
                  <a:pt x="5640" y="1253"/>
                  <a:pt x="5342" y="1171"/>
                  <a:pt x="5180" y="947"/>
                </a:cubicBezTo>
                <a:cubicBezTo>
                  <a:pt x="5126" y="874"/>
                  <a:pt x="5091" y="789"/>
                  <a:pt x="5029" y="723"/>
                </a:cubicBezTo>
                <a:cubicBezTo>
                  <a:pt x="4884" y="569"/>
                  <a:pt x="4644" y="568"/>
                  <a:pt x="4455" y="476"/>
                </a:cubicBezTo>
                <a:cubicBezTo>
                  <a:pt x="4233" y="369"/>
                  <a:pt x="4083" y="142"/>
                  <a:pt x="3856" y="48"/>
                </a:cubicBezTo>
                <a:cubicBezTo>
                  <a:pt x="3774" y="14"/>
                  <a:pt x="3687" y="0"/>
                  <a:pt x="3600" y="0"/>
                </a:cubicBezTo>
                <a:close/>
              </a:path>
            </a:pathLst>
          </a:custGeom>
          <a:gradFill>
            <a:gsLst>
              <a:gs pos="0">
                <a:schemeClr val="lt1"/>
              </a:gs>
              <a:gs pos="100000">
                <a:schemeClr val="accen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3"/>
          <p:cNvSpPr/>
          <p:nvPr/>
        </p:nvSpPr>
        <p:spPr>
          <a:xfrm>
            <a:off x="-1058480" y="4083622"/>
            <a:ext cx="3502447" cy="3803070"/>
          </a:xfrm>
          <a:custGeom>
            <a:avLst/>
            <a:gdLst/>
            <a:ahLst/>
            <a:cxnLst/>
            <a:rect l="l" t="t" r="r" b="b"/>
            <a:pathLst>
              <a:path w="4643" h="5220" extrusionOk="0">
                <a:moveTo>
                  <a:pt x="2297" y="1"/>
                </a:moveTo>
                <a:cubicBezTo>
                  <a:pt x="2292" y="1"/>
                  <a:pt x="2286" y="1"/>
                  <a:pt x="2280" y="1"/>
                </a:cubicBezTo>
                <a:cubicBezTo>
                  <a:pt x="1961" y="9"/>
                  <a:pt x="1696" y="250"/>
                  <a:pt x="1389" y="336"/>
                </a:cubicBezTo>
                <a:cubicBezTo>
                  <a:pt x="1238" y="379"/>
                  <a:pt x="1079" y="384"/>
                  <a:pt x="931" y="432"/>
                </a:cubicBezTo>
                <a:cubicBezTo>
                  <a:pt x="511" y="568"/>
                  <a:pt x="295" y="994"/>
                  <a:pt x="223" y="1401"/>
                </a:cubicBezTo>
                <a:cubicBezTo>
                  <a:pt x="129" y="1943"/>
                  <a:pt x="1" y="2471"/>
                  <a:pt x="230" y="2992"/>
                </a:cubicBezTo>
                <a:cubicBezTo>
                  <a:pt x="387" y="3347"/>
                  <a:pt x="709" y="3573"/>
                  <a:pt x="856" y="3934"/>
                </a:cubicBezTo>
                <a:cubicBezTo>
                  <a:pt x="983" y="4244"/>
                  <a:pt x="1022" y="4599"/>
                  <a:pt x="1248" y="4861"/>
                </a:cubicBezTo>
                <a:cubicBezTo>
                  <a:pt x="1476" y="5125"/>
                  <a:pt x="1838" y="5219"/>
                  <a:pt x="2195" y="5219"/>
                </a:cubicBezTo>
                <a:cubicBezTo>
                  <a:pt x="2271" y="5219"/>
                  <a:pt x="2347" y="5215"/>
                  <a:pt x="2421" y="5207"/>
                </a:cubicBezTo>
                <a:cubicBezTo>
                  <a:pt x="2577" y="5191"/>
                  <a:pt x="2735" y="5161"/>
                  <a:pt x="2874" y="5086"/>
                </a:cubicBezTo>
                <a:cubicBezTo>
                  <a:pt x="3200" y="4910"/>
                  <a:pt x="3352" y="4526"/>
                  <a:pt x="3422" y="4162"/>
                </a:cubicBezTo>
                <a:cubicBezTo>
                  <a:pt x="3491" y="3799"/>
                  <a:pt x="3508" y="3416"/>
                  <a:pt x="3672" y="3086"/>
                </a:cubicBezTo>
                <a:cubicBezTo>
                  <a:pt x="3841" y="2747"/>
                  <a:pt x="4146" y="2497"/>
                  <a:pt x="4353" y="2180"/>
                </a:cubicBezTo>
                <a:cubicBezTo>
                  <a:pt x="4560" y="1863"/>
                  <a:pt x="4642" y="1397"/>
                  <a:pt x="4368" y="1136"/>
                </a:cubicBezTo>
                <a:cubicBezTo>
                  <a:pt x="4176" y="952"/>
                  <a:pt x="3882" y="938"/>
                  <a:pt x="3638" y="829"/>
                </a:cubicBezTo>
                <a:cubicBezTo>
                  <a:pt x="3391" y="719"/>
                  <a:pt x="3202" y="514"/>
                  <a:pt x="2999" y="336"/>
                </a:cubicBezTo>
                <a:cubicBezTo>
                  <a:pt x="2800" y="161"/>
                  <a:pt x="2561" y="1"/>
                  <a:pt x="229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3"/>
          <p:cNvSpPr/>
          <p:nvPr/>
        </p:nvSpPr>
        <p:spPr>
          <a:xfrm rot="-9900000">
            <a:off x="4485665" y="-1322362"/>
            <a:ext cx="2988132" cy="2250749"/>
          </a:xfrm>
          <a:custGeom>
            <a:avLst/>
            <a:gdLst/>
            <a:ahLst/>
            <a:cxnLst/>
            <a:rect l="l" t="t" r="r" b="b"/>
            <a:pathLst>
              <a:path w="8157" h="6144" extrusionOk="0">
                <a:moveTo>
                  <a:pt x="5596" y="105"/>
                </a:moveTo>
                <a:cubicBezTo>
                  <a:pt x="5324" y="242"/>
                  <a:pt x="5110" y="322"/>
                  <a:pt x="4797" y="318"/>
                </a:cubicBezTo>
                <a:cubicBezTo>
                  <a:pt x="4437" y="314"/>
                  <a:pt x="3983" y="232"/>
                  <a:pt x="3631" y="306"/>
                </a:cubicBezTo>
                <a:cubicBezTo>
                  <a:pt x="3221" y="392"/>
                  <a:pt x="2965" y="816"/>
                  <a:pt x="2524" y="792"/>
                </a:cubicBezTo>
                <a:cubicBezTo>
                  <a:pt x="2148" y="771"/>
                  <a:pt x="1983" y="441"/>
                  <a:pt x="1662" y="304"/>
                </a:cubicBezTo>
                <a:cubicBezTo>
                  <a:pt x="1506" y="237"/>
                  <a:pt x="1330" y="243"/>
                  <a:pt x="1161" y="249"/>
                </a:cubicBezTo>
                <a:cubicBezTo>
                  <a:pt x="1048" y="252"/>
                  <a:pt x="938" y="284"/>
                  <a:pt x="827" y="304"/>
                </a:cubicBezTo>
                <a:cubicBezTo>
                  <a:pt x="709" y="325"/>
                  <a:pt x="588" y="362"/>
                  <a:pt x="501" y="449"/>
                </a:cubicBezTo>
                <a:cubicBezTo>
                  <a:pt x="381" y="570"/>
                  <a:pt x="348" y="748"/>
                  <a:pt x="238" y="876"/>
                </a:cubicBezTo>
                <a:cubicBezTo>
                  <a:pt x="122" y="1011"/>
                  <a:pt x="93" y="1157"/>
                  <a:pt x="85" y="1335"/>
                </a:cubicBezTo>
                <a:cubicBezTo>
                  <a:pt x="76" y="1551"/>
                  <a:pt x="83" y="1755"/>
                  <a:pt x="36" y="1968"/>
                </a:cubicBezTo>
                <a:cubicBezTo>
                  <a:pt x="1" y="2122"/>
                  <a:pt x="35" y="2205"/>
                  <a:pt x="98" y="2342"/>
                </a:cubicBezTo>
                <a:cubicBezTo>
                  <a:pt x="183" y="2523"/>
                  <a:pt x="209" y="2730"/>
                  <a:pt x="280" y="2918"/>
                </a:cubicBezTo>
                <a:cubicBezTo>
                  <a:pt x="350" y="3106"/>
                  <a:pt x="437" y="3290"/>
                  <a:pt x="557" y="3450"/>
                </a:cubicBezTo>
                <a:cubicBezTo>
                  <a:pt x="961" y="3995"/>
                  <a:pt x="1553" y="4345"/>
                  <a:pt x="2099" y="4729"/>
                </a:cubicBezTo>
                <a:cubicBezTo>
                  <a:pt x="2672" y="5130"/>
                  <a:pt x="3409" y="5971"/>
                  <a:pt x="4151" y="5983"/>
                </a:cubicBezTo>
                <a:cubicBezTo>
                  <a:pt x="4374" y="5988"/>
                  <a:pt x="4592" y="5912"/>
                  <a:pt x="4814" y="5904"/>
                </a:cubicBezTo>
                <a:cubicBezTo>
                  <a:pt x="5129" y="5892"/>
                  <a:pt x="5432" y="6014"/>
                  <a:pt x="5743" y="6067"/>
                </a:cubicBezTo>
                <a:cubicBezTo>
                  <a:pt x="6180" y="6143"/>
                  <a:pt x="6503" y="5982"/>
                  <a:pt x="6822" y="5699"/>
                </a:cubicBezTo>
                <a:cubicBezTo>
                  <a:pt x="7159" y="5399"/>
                  <a:pt x="7366" y="4994"/>
                  <a:pt x="7633" y="4643"/>
                </a:cubicBezTo>
                <a:cubicBezTo>
                  <a:pt x="7894" y="4297"/>
                  <a:pt x="8135" y="3971"/>
                  <a:pt x="8146" y="3518"/>
                </a:cubicBezTo>
                <a:cubicBezTo>
                  <a:pt x="8157" y="3140"/>
                  <a:pt x="8033" y="2795"/>
                  <a:pt x="8040" y="2414"/>
                </a:cubicBezTo>
                <a:cubicBezTo>
                  <a:pt x="8045" y="2134"/>
                  <a:pt x="8068" y="1850"/>
                  <a:pt x="8012" y="1575"/>
                </a:cubicBezTo>
                <a:cubicBezTo>
                  <a:pt x="7946" y="1247"/>
                  <a:pt x="7717" y="1068"/>
                  <a:pt x="7577" y="813"/>
                </a:cubicBezTo>
                <a:cubicBezTo>
                  <a:pt x="7546" y="759"/>
                  <a:pt x="7520" y="700"/>
                  <a:pt x="7501" y="636"/>
                </a:cubicBezTo>
                <a:cubicBezTo>
                  <a:pt x="7452" y="478"/>
                  <a:pt x="7288" y="392"/>
                  <a:pt x="7138" y="321"/>
                </a:cubicBezTo>
                <a:cubicBezTo>
                  <a:pt x="6798" y="161"/>
                  <a:pt x="6416" y="1"/>
                  <a:pt x="6052" y="1"/>
                </a:cubicBezTo>
                <a:cubicBezTo>
                  <a:pt x="5895" y="1"/>
                  <a:pt x="5741" y="31"/>
                  <a:pt x="5596" y="105"/>
                </a:cubicBezTo>
                <a:close/>
              </a:path>
            </a:pathLst>
          </a:custGeom>
          <a:gradFill>
            <a:gsLst>
              <a:gs pos="0">
                <a:schemeClr val="lt1"/>
              </a:gs>
              <a:gs pos="100000">
                <a:schemeClr val="accent1"/>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1" name="Google Shape;151;p13"/>
          <p:cNvGrpSpPr/>
          <p:nvPr/>
        </p:nvGrpSpPr>
        <p:grpSpPr>
          <a:xfrm rot="2250566">
            <a:off x="6420298" y="-1447347"/>
            <a:ext cx="3252028" cy="2435022"/>
            <a:chOff x="3606157" y="2088665"/>
            <a:chExt cx="463580" cy="351793"/>
          </a:xfrm>
        </p:grpSpPr>
        <p:sp>
          <p:nvSpPr>
            <p:cNvPr id="152" name="Google Shape;152;p13"/>
            <p:cNvSpPr/>
            <p:nvPr/>
          </p:nvSpPr>
          <p:spPr>
            <a:xfrm>
              <a:off x="3606157" y="2088665"/>
              <a:ext cx="463580" cy="351793"/>
            </a:xfrm>
            <a:custGeom>
              <a:avLst/>
              <a:gdLst/>
              <a:ahLst/>
              <a:cxnLst/>
              <a:rect l="l" t="t" r="r" b="b"/>
              <a:pathLst>
                <a:path w="8153" h="6187" extrusionOk="0">
                  <a:moveTo>
                    <a:pt x="5695" y="44"/>
                  </a:moveTo>
                  <a:cubicBezTo>
                    <a:pt x="5223" y="113"/>
                    <a:pt x="4753" y="202"/>
                    <a:pt x="4277" y="211"/>
                  </a:cubicBezTo>
                  <a:cubicBezTo>
                    <a:pt x="3883" y="218"/>
                    <a:pt x="3491" y="171"/>
                    <a:pt x="3099" y="125"/>
                  </a:cubicBezTo>
                  <a:cubicBezTo>
                    <a:pt x="2679" y="74"/>
                    <a:pt x="2259" y="25"/>
                    <a:pt x="1836" y="41"/>
                  </a:cubicBezTo>
                  <a:cubicBezTo>
                    <a:pt x="1398" y="59"/>
                    <a:pt x="947" y="156"/>
                    <a:pt x="593" y="415"/>
                  </a:cubicBezTo>
                  <a:cubicBezTo>
                    <a:pt x="239" y="674"/>
                    <a:pt x="0" y="1121"/>
                    <a:pt x="78" y="1553"/>
                  </a:cubicBezTo>
                  <a:cubicBezTo>
                    <a:pt x="150" y="1958"/>
                    <a:pt x="475" y="2287"/>
                    <a:pt x="527" y="2695"/>
                  </a:cubicBezTo>
                  <a:cubicBezTo>
                    <a:pt x="541" y="2804"/>
                    <a:pt x="534" y="2915"/>
                    <a:pt x="561" y="3022"/>
                  </a:cubicBezTo>
                  <a:cubicBezTo>
                    <a:pt x="652" y="3405"/>
                    <a:pt x="1129" y="3640"/>
                    <a:pt x="1132" y="4034"/>
                  </a:cubicBezTo>
                  <a:cubicBezTo>
                    <a:pt x="1133" y="4200"/>
                    <a:pt x="1045" y="4354"/>
                    <a:pt x="1031" y="4519"/>
                  </a:cubicBezTo>
                  <a:cubicBezTo>
                    <a:pt x="1011" y="4765"/>
                    <a:pt x="1138" y="4932"/>
                    <a:pt x="1300" y="5091"/>
                  </a:cubicBezTo>
                  <a:cubicBezTo>
                    <a:pt x="1477" y="5267"/>
                    <a:pt x="1557" y="5494"/>
                    <a:pt x="1796" y="5610"/>
                  </a:cubicBezTo>
                  <a:cubicBezTo>
                    <a:pt x="1901" y="5661"/>
                    <a:pt x="2019" y="5684"/>
                    <a:pt x="2118" y="5744"/>
                  </a:cubicBezTo>
                  <a:cubicBezTo>
                    <a:pt x="2179" y="5780"/>
                    <a:pt x="2232" y="5828"/>
                    <a:pt x="2291" y="5865"/>
                  </a:cubicBezTo>
                  <a:cubicBezTo>
                    <a:pt x="2441" y="5957"/>
                    <a:pt x="2625" y="5971"/>
                    <a:pt x="2801" y="5984"/>
                  </a:cubicBezTo>
                  <a:cubicBezTo>
                    <a:pt x="3612" y="6038"/>
                    <a:pt x="4492" y="6186"/>
                    <a:pt x="5227" y="5737"/>
                  </a:cubicBezTo>
                  <a:cubicBezTo>
                    <a:pt x="5919" y="5313"/>
                    <a:pt x="6281" y="4430"/>
                    <a:pt x="7039" y="4138"/>
                  </a:cubicBezTo>
                  <a:cubicBezTo>
                    <a:pt x="7272" y="4049"/>
                    <a:pt x="7535" y="4018"/>
                    <a:pt x="7728" y="3860"/>
                  </a:cubicBezTo>
                  <a:cubicBezTo>
                    <a:pt x="7885" y="3732"/>
                    <a:pt x="7973" y="3535"/>
                    <a:pt x="8029" y="3340"/>
                  </a:cubicBezTo>
                  <a:cubicBezTo>
                    <a:pt x="8153" y="2903"/>
                    <a:pt x="8146" y="2441"/>
                    <a:pt x="8140" y="1988"/>
                  </a:cubicBezTo>
                  <a:cubicBezTo>
                    <a:pt x="8139" y="1876"/>
                    <a:pt x="8137" y="1764"/>
                    <a:pt x="8104" y="1657"/>
                  </a:cubicBezTo>
                  <a:cubicBezTo>
                    <a:pt x="8015" y="1367"/>
                    <a:pt x="7724" y="1217"/>
                    <a:pt x="7585" y="959"/>
                  </a:cubicBezTo>
                  <a:cubicBezTo>
                    <a:pt x="7536" y="867"/>
                    <a:pt x="7547" y="734"/>
                    <a:pt x="7501" y="658"/>
                  </a:cubicBezTo>
                  <a:cubicBezTo>
                    <a:pt x="7427" y="536"/>
                    <a:pt x="7169" y="413"/>
                    <a:pt x="7052" y="326"/>
                  </a:cubicBezTo>
                  <a:cubicBezTo>
                    <a:pt x="6936" y="239"/>
                    <a:pt x="6819" y="152"/>
                    <a:pt x="6687" y="94"/>
                  </a:cubicBezTo>
                  <a:cubicBezTo>
                    <a:pt x="6528" y="24"/>
                    <a:pt x="6356" y="0"/>
                    <a:pt x="6182" y="0"/>
                  </a:cubicBezTo>
                  <a:cubicBezTo>
                    <a:pt x="6019" y="0"/>
                    <a:pt x="5855" y="21"/>
                    <a:pt x="5695" y="4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3"/>
            <p:cNvSpPr/>
            <p:nvPr/>
          </p:nvSpPr>
          <p:spPr>
            <a:xfrm>
              <a:off x="3636407" y="2095887"/>
              <a:ext cx="432648" cy="333598"/>
            </a:xfrm>
            <a:custGeom>
              <a:avLst/>
              <a:gdLst/>
              <a:ahLst/>
              <a:cxnLst/>
              <a:rect l="l" t="t" r="r" b="b"/>
              <a:pathLst>
                <a:path w="7609" h="5867" extrusionOk="0">
                  <a:moveTo>
                    <a:pt x="2597" y="1"/>
                  </a:moveTo>
                  <a:cubicBezTo>
                    <a:pt x="2403" y="221"/>
                    <a:pt x="2204" y="438"/>
                    <a:pt x="2004" y="651"/>
                  </a:cubicBezTo>
                  <a:cubicBezTo>
                    <a:pt x="1360" y="1334"/>
                    <a:pt x="686" y="1986"/>
                    <a:pt x="1" y="2627"/>
                  </a:cubicBezTo>
                  <a:cubicBezTo>
                    <a:pt x="4" y="2666"/>
                    <a:pt x="6" y="2707"/>
                    <a:pt x="9" y="2747"/>
                  </a:cubicBezTo>
                  <a:cubicBezTo>
                    <a:pt x="313" y="2462"/>
                    <a:pt x="617" y="2176"/>
                    <a:pt x="917" y="1885"/>
                  </a:cubicBezTo>
                  <a:cubicBezTo>
                    <a:pt x="1536" y="1283"/>
                    <a:pt x="2140" y="663"/>
                    <a:pt x="2711" y="15"/>
                  </a:cubicBezTo>
                  <a:cubicBezTo>
                    <a:pt x="2672" y="10"/>
                    <a:pt x="2635" y="6"/>
                    <a:pt x="2597" y="1"/>
                  </a:cubicBezTo>
                  <a:close/>
                  <a:moveTo>
                    <a:pt x="4492" y="18"/>
                  </a:moveTo>
                  <a:cubicBezTo>
                    <a:pt x="4414" y="29"/>
                    <a:pt x="4335" y="39"/>
                    <a:pt x="4255" y="48"/>
                  </a:cubicBezTo>
                  <a:cubicBezTo>
                    <a:pt x="3794" y="485"/>
                    <a:pt x="3319" y="909"/>
                    <a:pt x="2833" y="1321"/>
                  </a:cubicBezTo>
                  <a:cubicBezTo>
                    <a:pt x="2213" y="1845"/>
                    <a:pt x="1577" y="2350"/>
                    <a:pt x="930" y="2841"/>
                  </a:cubicBezTo>
                  <a:cubicBezTo>
                    <a:pt x="716" y="3003"/>
                    <a:pt x="500" y="3163"/>
                    <a:pt x="284" y="3322"/>
                  </a:cubicBezTo>
                  <a:cubicBezTo>
                    <a:pt x="315" y="3359"/>
                    <a:pt x="346" y="3394"/>
                    <a:pt x="375" y="3429"/>
                  </a:cubicBezTo>
                  <a:cubicBezTo>
                    <a:pt x="509" y="3331"/>
                    <a:pt x="642" y="3232"/>
                    <a:pt x="775" y="3133"/>
                  </a:cubicBezTo>
                  <a:cubicBezTo>
                    <a:pt x="1423" y="2646"/>
                    <a:pt x="2061" y="2147"/>
                    <a:pt x="2685" y="1628"/>
                  </a:cubicBezTo>
                  <a:cubicBezTo>
                    <a:pt x="3305" y="1111"/>
                    <a:pt x="3910" y="577"/>
                    <a:pt x="4492" y="18"/>
                  </a:cubicBezTo>
                  <a:close/>
                  <a:moveTo>
                    <a:pt x="6377" y="95"/>
                  </a:moveTo>
                  <a:cubicBezTo>
                    <a:pt x="6056" y="374"/>
                    <a:pt x="5730" y="648"/>
                    <a:pt x="5400" y="918"/>
                  </a:cubicBezTo>
                  <a:cubicBezTo>
                    <a:pt x="4806" y="1403"/>
                    <a:pt x="4200" y="1873"/>
                    <a:pt x="3587" y="2334"/>
                  </a:cubicBezTo>
                  <a:cubicBezTo>
                    <a:pt x="2973" y="2795"/>
                    <a:pt x="2352" y="3250"/>
                    <a:pt x="1731" y="3703"/>
                  </a:cubicBezTo>
                  <a:cubicBezTo>
                    <a:pt x="1326" y="3998"/>
                    <a:pt x="921" y="4294"/>
                    <a:pt x="517" y="4590"/>
                  </a:cubicBezTo>
                  <a:cubicBezTo>
                    <a:pt x="525" y="4621"/>
                    <a:pt x="537" y="4652"/>
                    <a:pt x="550" y="4681"/>
                  </a:cubicBezTo>
                  <a:cubicBezTo>
                    <a:pt x="885" y="4434"/>
                    <a:pt x="1221" y="4190"/>
                    <a:pt x="1557" y="3945"/>
                  </a:cubicBezTo>
                  <a:cubicBezTo>
                    <a:pt x="2178" y="3492"/>
                    <a:pt x="2800" y="3039"/>
                    <a:pt x="3416" y="2579"/>
                  </a:cubicBezTo>
                  <a:cubicBezTo>
                    <a:pt x="4028" y="2121"/>
                    <a:pt x="4634" y="1655"/>
                    <a:pt x="5230" y="1176"/>
                  </a:cubicBezTo>
                  <a:cubicBezTo>
                    <a:pt x="5645" y="842"/>
                    <a:pt x="6053" y="501"/>
                    <a:pt x="6455" y="151"/>
                  </a:cubicBezTo>
                  <a:cubicBezTo>
                    <a:pt x="6430" y="132"/>
                    <a:pt x="6403" y="113"/>
                    <a:pt x="6377" y="95"/>
                  </a:cubicBezTo>
                  <a:close/>
                  <a:moveTo>
                    <a:pt x="6999" y="616"/>
                  </a:moveTo>
                  <a:cubicBezTo>
                    <a:pt x="6328" y="1102"/>
                    <a:pt x="5651" y="1577"/>
                    <a:pt x="4964" y="2039"/>
                  </a:cubicBezTo>
                  <a:cubicBezTo>
                    <a:pt x="3955" y="2717"/>
                    <a:pt x="2927" y="3367"/>
                    <a:pt x="1884" y="3989"/>
                  </a:cubicBezTo>
                  <a:cubicBezTo>
                    <a:pt x="1454" y="4246"/>
                    <a:pt x="1021" y="4498"/>
                    <a:pt x="585" y="4745"/>
                  </a:cubicBezTo>
                  <a:cubicBezTo>
                    <a:pt x="609" y="4784"/>
                    <a:pt x="638" y="4823"/>
                    <a:pt x="670" y="4860"/>
                  </a:cubicBezTo>
                  <a:cubicBezTo>
                    <a:pt x="965" y="4691"/>
                    <a:pt x="1259" y="4521"/>
                    <a:pt x="1551" y="4349"/>
                  </a:cubicBezTo>
                  <a:cubicBezTo>
                    <a:pt x="2608" y="3730"/>
                    <a:pt x="3648" y="3081"/>
                    <a:pt x="4669" y="2404"/>
                  </a:cubicBezTo>
                  <a:cubicBezTo>
                    <a:pt x="5467" y="1876"/>
                    <a:pt x="6254" y="1329"/>
                    <a:pt x="7029" y="767"/>
                  </a:cubicBezTo>
                  <a:cubicBezTo>
                    <a:pt x="7015" y="717"/>
                    <a:pt x="7008" y="664"/>
                    <a:pt x="6999" y="616"/>
                  </a:cubicBezTo>
                  <a:close/>
                  <a:moveTo>
                    <a:pt x="7607" y="1792"/>
                  </a:moveTo>
                  <a:cubicBezTo>
                    <a:pt x="7170" y="2059"/>
                    <a:pt x="6729" y="2319"/>
                    <a:pt x="6285" y="2572"/>
                  </a:cubicBezTo>
                  <a:cubicBezTo>
                    <a:pt x="5632" y="2943"/>
                    <a:pt x="4974" y="3303"/>
                    <a:pt x="4314" y="3659"/>
                  </a:cubicBezTo>
                  <a:cubicBezTo>
                    <a:pt x="3645" y="4020"/>
                    <a:pt x="2979" y="4387"/>
                    <a:pt x="2289" y="4707"/>
                  </a:cubicBezTo>
                  <a:cubicBezTo>
                    <a:pt x="1869" y="4901"/>
                    <a:pt x="1445" y="5087"/>
                    <a:pt x="1029" y="5291"/>
                  </a:cubicBezTo>
                  <a:cubicBezTo>
                    <a:pt x="1050" y="5316"/>
                    <a:pt x="1072" y="5341"/>
                    <a:pt x="1096" y="5363"/>
                  </a:cubicBezTo>
                  <a:cubicBezTo>
                    <a:pt x="1421" y="5204"/>
                    <a:pt x="1751" y="5055"/>
                    <a:pt x="2080" y="4905"/>
                  </a:cubicBezTo>
                  <a:cubicBezTo>
                    <a:pt x="2421" y="4750"/>
                    <a:pt x="2760" y="4591"/>
                    <a:pt x="3092" y="4419"/>
                  </a:cubicBezTo>
                  <a:cubicBezTo>
                    <a:pt x="3433" y="4242"/>
                    <a:pt x="3771" y="4058"/>
                    <a:pt x="4109" y="3876"/>
                  </a:cubicBezTo>
                  <a:cubicBezTo>
                    <a:pt x="4770" y="3520"/>
                    <a:pt x="5429" y="3163"/>
                    <a:pt x="6082" y="2795"/>
                  </a:cubicBezTo>
                  <a:cubicBezTo>
                    <a:pt x="6595" y="2505"/>
                    <a:pt x="7105" y="2208"/>
                    <a:pt x="7608" y="1901"/>
                  </a:cubicBezTo>
                  <a:lnTo>
                    <a:pt x="7608" y="1861"/>
                  </a:lnTo>
                  <a:cubicBezTo>
                    <a:pt x="7607" y="1838"/>
                    <a:pt x="7607" y="1815"/>
                    <a:pt x="7607" y="1792"/>
                  </a:cubicBezTo>
                  <a:close/>
                  <a:moveTo>
                    <a:pt x="7606" y="2444"/>
                  </a:moveTo>
                  <a:lnTo>
                    <a:pt x="7606" y="2444"/>
                  </a:lnTo>
                  <a:cubicBezTo>
                    <a:pt x="7141" y="2671"/>
                    <a:pt x="6676" y="2900"/>
                    <a:pt x="6211" y="3128"/>
                  </a:cubicBezTo>
                  <a:cubicBezTo>
                    <a:pt x="5278" y="3586"/>
                    <a:pt x="4340" y="4036"/>
                    <a:pt x="3426" y="4532"/>
                  </a:cubicBezTo>
                  <a:cubicBezTo>
                    <a:pt x="2791" y="4876"/>
                    <a:pt x="2167" y="5239"/>
                    <a:pt x="1537" y="5591"/>
                  </a:cubicBezTo>
                  <a:cubicBezTo>
                    <a:pt x="1554" y="5599"/>
                    <a:pt x="1571" y="5608"/>
                    <a:pt x="1586" y="5617"/>
                  </a:cubicBezTo>
                  <a:cubicBezTo>
                    <a:pt x="1602" y="5626"/>
                    <a:pt x="1616" y="5636"/>
                    <a:pt x="1631" y="5646"/>
                  </a:cubicBezTo>
                  <a:cubicBezTo>
                    <a:pt x="2132" y="5366"/>
                    <a:pt x="2630" y="5079"/>
                    <a:pt x="3132" y="4800"/>
                  </a:cubicBezTo>
                  <a:cubicBezTo>
                    <a:pt x="4033" y="4301"/>
                    <a:pt x="4958" y="3847"/>
                    <a:pt x="5883" y="3394"/>
                  </a:cubicBezTo>
                  <a:cubicBezTo>
                    <a:pt x="6456" y="3112"/>
                    <a:pt x="7028" y="2831"/>
                    <a:pt x="7600" y="2550"/>
                  </a:cubicBezTo>
                  <a:cubicBezTo>
                    <a:pt x="7603" y="2515"/>
                    <a:pt x="7605" y="2479"/>
                    <a:pt x="7606" y="2444"/>
                  </a:cubicBezTo>
                  <a:close/>
                  <a:moveTo>
                    <a:pt x="7384" y="3499"/>
                  </a:moveTo>
                  <a:cubicBezTo>
                    <a:pt x="6563" y="3843"/>
                    <a:pt x="5746" y="4196"/>
                    <a:pt x="4932" y="4557"/>
                  </a:cubicBezTo>
                  <a:cubicBezTo>
                    <a:pt x="3991" y="4975"/>
                    <a:pt x="3055" y="5404"/>
                    <a:pt x="2124" y="5844"/>
                  </a:cubicBezTo>
                  <a:cubicBezTo>
                    <a:pt x="2172" y="5850"/>
                    <a:pt x="2221" y="5853"/>
                    <a:pt x="2269" y="5857"/>
                  </a:cubicBezTo>
                  <a:cubicBezTo>
                    <a:pt x="2314" y="5859"/>
                    <a:pt x="2362" y="5863"/>
                    <a:pt x="2408" y="5866"/>
                  </a:cubicBezTo>
                  <a:cubicBezTo>
                    <a:pt x="3109" y="5536"/>
                    <a:pt x="3814" y="5211"/>
                    <a:pt x="4521" y="4894"/>
                  </a:cubicBezTo>
                  <a:cubicBezTo>
                    <a:pt x="5110" y="4629"/>
                    <a:pt x="5701" y="4370"/>
                    <a:pt x="6294" y="4114"/>
                  </a:cubicBezTo>
                  <a:cubicBezTo>
                    <a:pt x="6362" y="4075"/>
                    <a:pt x="6432" y="4040"/>
                    <a:pt x="6507" y="4011"/>
                  </a:cubicBezTo>
                  <a:cubicBezTo>
                    <a:pt x="6550" y="3994"/>
                    <a:pt x="6594" y="3980"/>
                    <a:pt x="6638" y="3966"/>
                  </a:cubicBezTo>
                  <a:cubicBezTo>
                    <a:pt x="6827" y="3886"/>
                    <a:pt x="7015" y="3806"/>
                    <a:pt x="7205" y="3725"/>
                  </a:cubicBezTo>
                  <a:cubicBezTo>
                    <a:pt x="7279" y="3662"/>
                    <a:pt x="7338" y="3585"/>
                    <a:pt x="7384" y="3499"/>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4" name="Google Shape;154;p13"/>
          <p:cNvSpPr/>
          <p:nvPr/>
        </p:nvSpPr>
        <p:spPr>
          <a:xfrm>
            <a:off x="6754007" y="2922917"/>
            <a:ext cx="3502450" cy="3398045"/>
          </a:xfrm>
          <a:custGeom>
            <a:avLst/>
            <a:gdLst/>
            <a:ahLst/>
            <a:cxnLst/>
            <a:rect l="l" t="t" r="r" b="b"/>
            <a:pathLst>
              <a:path w="15990" h="15513" extrusionOk="0">
                <a:moveTo>
                  <a:pt x="11181" y="0"/>
                </a:moveTo>
                <a:cubicBezTo>
                  <a:pt x="11145" y="0"/>
                  <a:pt x="11109" y="2"/>
                  <a:pt x="11074" y="5"/>
                </a:cubicBezTo>
                <a:cubicBezTo>
                  <a:pt x="11020" y="10"/>
                  <a:pt x="10967" y="19"/>
                  <a:pt x="10915" y="34"/>
                </a:cubicBezTo>
                <a:cubicBezTo>
                  <a:pt x="10763" y="75"/>
                  <a:pt x="10626" y="161"/>
                  <a:pt x="10478" y="214"/>
                </a:cubicBezTo>
                <a:cubicBezTo>
                  <a:pt x="10338" y="263"/>
                  <a:pt x="10188" y="284"/>
                  <a:pt x="10049" y="336"/>
                </a:cubicBezTo>
                <a:cubicBezTo>
                  <a:pt x="9864" y="407"/>
                  <a:pt x="9702" y="536"/>
                  <a:pt x="9511" y="590"/>
                </a:cubicBezTo>
                <a:cubicBezTo>
                  <a:pt x="9298" y="650"/>
                  <a:pt x="9057" y="662"/>
                  <a:pt x="8870" y="793"/>
                </a:cubicBezTo>
                <a:cubicBezTo>
                  <a:pt x="8671" y="934"/>
                  <a:pt x="8589" y="1171"/>
                  <a:pt x="8417" y="1336"/>
                </a:cubicBezTo>
                <a:cubicBezTo>
                  <a:pt x="8259" y="1486"/>
                  <a:pt x="8101" y="1637"/>
                  <a:pt x="7924" y="1764"/>
                </a:cubicBezTo>
                <a:cubicBezTo>
                  <a:pt x="7713" y="1919"/>
                  <a:pt x="7474" y="2040"/>
                  <a:pt x="7289" y="2225"/>
                </a:cubicBezTo>
                <a:cubicBezTo>
                  <a:pt x="7083" y="2431"/>
                  <a:pt x="6957" y="2701"/>
                  <a:pt x="6834" y="2966"/>
                </a:cubicBezTo>
                <a:cubicBezTo>
                  <a:pt x="6590" y="3492"/>
                  <a:pt x="6343" y="4033"/>
                  <a:pt x="6290" y="4612"/>
                </a:cubicBezTo>
                <a:cubicBezTo>
                  <a:pt x="6270" y="4817"/>
                  <a:pt x="6277" y="5024"/>
                  <a:pt x="6256" y="5229"/>
                </a:cubicBezTo>
                <a:cubicBezTo>
                  <a:pt x="6216" y="5629"/>
                  <a:pt x="6077" y="6255"/>
                  <a:pt x="5781" y="6550"/>
                </a:cubicBezTo>
                <a:cubicBezTo>
                  <a:pt x="5666" y="6666"/>
                  <a:pt x="5513" y="6724"/>
                  <a:pt x="5400" y="6849"/>
                </a:cubicBezTo>
                <a:cubicBezTo>
                  <a:pt x="5240" y="7023"/>
                  <a:pt x="5111" y="7231"/>
                  <a:pt x="5018" y="7449"/>
                </a:cubicBezTo>
                <a:cubicBezTo>
                  <a:pt x="4887" y="7759"/>
                  <a:pt x="4827" y="8096"/>
                  <a:pt x="4708" y="8412"/>
                </a:cubicBezTo>
                <a:cubicBezTo>
                  <a:pt x="4318" y="9449"/>
                  <a:pt x="3220" y="10152"/>
                  <a:pt x="2122" y="10152"/>
                </a:cubicBezTo>
                <a:cubicBezTo>
                  <a:pt x="1919" y="10152"/>
                  <a:pt x="1716" y="10129"/>
                  <a:pt x="1518" y="10078"/>
                </a:cubicBezTo>
                <a:cubicBezTo>
                  <a:pt x="1286" y="10020"/>
                  <a:pt x="1049" y="9930"/>
                  <a:pt x="815" y="9930"/>
                </a:cubicBezTo>
                <a:cubicBezTo>
                  <a:pt x="745" y="9930"/>
                  <a:pt x="675" y="9938"/>
                  <a:pt x="606" y="9958"/>
                </a:cubicBezTo>
                <a:cubicBezTo>
                  <a:pt x="269" y="10054"/>
                  <a:pt x="55" y="10409"/>
                  <a:pt x="28" y="10759"/>
                </a:cubicBezTo>
                <a:cubicBezTo>
                  <a:pt x="0" y="11109"/>
                  <a:pt x="125" y="11452"/>
                  <a:pt x="273" y="11770"/>
                </a:cubicBezTo>
                <a:cubicBezTo>
                  <a:pt x="1050" y="13446"/>
                  <a:pt x="2557" y="14768"/>
                  <a:pt x="4320" y="15321"/>
                </a:cubicBezTo>
                <a:cubicBezTo>
                  <a:pt x="4675" y="15432"/>
                  <a:pt x="5052" y="15513"/>
                  <a:pt x="5422" y="15513"/>
                </a:cubicBezTo>
                <a:cubicBezTo>
                  <a:pt x="5648" y="15513"/>
                  <a:pt x="5872" y="15482"/>
                  <a:pt x="6088" y="15411"/>
                </a:cubicBezTo>
                <a:cubicBezTo>
                  <a:pt x="6798" y="15174"/>
                  <a:pt x="7306" y="14529"/>
                  <a:pt x="8002" y="14254"/>
                </a:cubicBezTo>
                <a:cubicBezTo>
                  <a:pt x="8712" y="13973"/>
                  <a:pt x="9518" y="14112"/>
                  <a:pt x="10263" y="13945"/>
                </a:cubicBezTo>
                <a:cubicBezTo>
                  <a:pt x="11081" y="13760"/>
                  <a:pt x="11773" y="13218"/>
                  <a:pt x="12358" y="12617"/>
                </a:cubicBezTo>
                <a:cubicBezTo>
                  <a:pt x="13793" y="11143"/>
                  <a:pt x="14729" y="9259"/>
                  <a:pt x="15293" y="7294"/>
                </a:cubicBezTo>
                <a:cubicBezTo>
                  <a:pt x="15615" y="6168"/>
                  <a:pt x="15989" y="4830"/>
                  <a:pt x="15939" y="3649"/>
                </a:cubicBezTo>
                <a:cubicBezTo>
                  <a:pt x="15915" y="3112"/>
                  <a:pt x="15508" y="2750"/>
                  <a:pt x="15134" y="2419"/>
                </a:cubicBezTo>
                <a:cubicBezTo>
                  <a:pt x="14946" y="2253"/>
                  <a:pt x="14715" y="2094"/>
                  <a:pt x="14567" y="1888"/>
                </a:cubicBezTo>
                <a:cubicBezTo>
                  <a:pt x="14406" y="1665"/>
                  <a:pt x="14388" y="1425"/>
                  <a:pt x="14123" y="1278"/>
                </a:cubicBezTo>
                <a:cubicBezTo>
                  <a:pt x="13977" y="1197"/>
                  <a:pt x="13814" y="1147"/>
                  <a:pt x="13667" y="1067"/>
                </a:cubicBezTo>
                <a:cubicBezTo>
                  <a:pt x="13388" y="915"/>
                  <a:pt x="13180" y="660"/>
                  <a:pt x="12922" y="474"/>
                </a:cubicBezTo>
                <a:cubicBezTo>
                  <a:pt x="12653" y="282"/>
                  <a:pt x="12313" y="98"/>
                  <a:pt x="11981" y="87"/>
                </a:cubicBezTo>
                <a:cubicBezTo>
                  <a:pt x="11719" y="79"/>
                  <a:pt x="11447" y="0"/>
                  <a:pt x="11181" y="0"/>
                </a:cubicBezTo>
                <a:close/>
              </a:path>
            </a:pathLst>
          </a:custGeom>
          <a:gradFill>
            <a:gsLst>
              <a:gs pos="0">
                <a:schemeClr val="lt1"/>
              </a:gs>
              <a:gs pos="100000">
                <a:schemeClr val="accen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3"/>
          <p:cNvSpPr/>
          <p:nvPr/>
        </p:nvSpPr>
        <p:spPr>
          <a:xfrm>
            <a:off x="8240475" y="4068118"/>
            <a:ext cx="775803" cy="806027"/>
          </a:xfrm>
          <a:custGeom>
            <a:avLst/>
            <a:gdLst/>
            <a:ahLst/>
            <a:cxnLst/>
            <a:rect l="l" t="t" r="r" b="b"/>
            <a:pathLst>
              <a:path w="3799" h="3947" extrusionOk="0">
                <a:moveTo>
                  <a:pt x="1723" y="1"/>
                </a:moveTo>
                <a:cubicBezTo>
                  <a:pt x="1721" y="1"/>
                  <a:pt x="1719" y="1"/>
                  <a:pt x="1717" y="2"/>
                </a:cubicBezTo>
                <a:cubicBezTo>
                  <a:pt x="1654" y="38"/>
                  <a:pt x="1622" y="110"/>
                  <a:pt x="1618" y="181"/>
                </a:cubicBezTo>
                <a:cubicBezTo>
                  <a:pt x="1614" y="265"/>
                  <a:pt x="1645" y="347"/>
                  <a:pt x="1668" y="427"/>
                </a:cubicBezTo>
                <a:cubicBezTo>
                  <a:pt x="1678" y="466"/>
                  <a:pt x="1688" y="507"/>
                  <a:pt x="1689" y="549"/>
                </a:cubicBezTo>
                <a:cubicBezTo>
                  <a:pt x="1690" y="591"/>
                  <a:pt x="1680" y="630"/>
                  <a:pt x="1665" y="670"/>
                </a:cubicBezTo>
                <a:cubicBezTo>
                  <a:pt x="1652" y="708"/>
                  <a:pt x="1635" y="746"/>
                  <a:pt x="1627" y="785"/>
                </a:cubicBezTo>
                <a:cubicBezTo>
                  <a:pt x="1618" y="821"/>
                  <a:pt x="1618" y="858"/>
                  <a:pt x="1623" y="895"/>
                </a:cubicBezTo>
                <a:cubicBezTo>
                  <a:pt x="1650" y="1059"/>
                  <a:pt x="1784" y="1179"/>
                  <a:pt x="1817" y="1339"/>
                </a:cubicBezTo>
                <a:cubicBezTo>
                  <a:pt x="1834" y="1419"/>
                  <a:pt x="1814" y="1492"/>
                  <a:pt x="1787" y="1566"/>
                </a:cubicBezTo>
                <a:cubicBezTo>
                  <a:pt x="1781" y="1584"/>
                  <a:pt x="1774" y="1601"/>
                  <a:pt x="1768" y="1618"/>
                </a:cubicBezTo>
                <a:cubicBezTo>
                  <a:pt x="1762" y="1568"/>
                  <a:pt x="1756" y="1518"/>
                  <a:pt x="1747" y="1469"/>
                </a:cubicBezTo>
                <a:cubicBezTo>
                  <a:pt x="1727" y="1357"/>
                  <a:pt x="1692" y="1249"/>
                  <a:pt x="1627" y="1153"/>
                </a:cubicBezTo>
                <a:cubicBezTo>
                  <a:pt x="1561" y="1057"/>
                  <a:pt x="1479" y="973"/>
                  <a:pt x="1410" y="880"/>
                </a:cubicBezTo>
                <a:cubicBezTo>
                  <a:pt x="1345" y="793"/>
                  <a:pt x="1288" y="701"/>
                  <a:pt x="1238" y="605"/>
                </a:cubicBezTo>
                <a:cubicBezTo>
                  <a:pt x="1231" y="580"/>
                  <a:pt x="1218" y="555"/>
                  <a:pt x="1203" y="532"/>
                </a:cubicBezTo>
                <a:cubicBezTo>
                  <a:pt x="1203" y="532"/>
                  <a:pt x="1202" y="532"/>
                  <a:pt x="1202" y="531"/>
                </a:cubicBezTo>
                <a:lnTo>
                  <a:pt x="1202" y="532"/>
                </a:lnTo>
                <a:cubicBezTo>
                  <a:pt x="1201" y="530"/>
                  <a:pt x="1201" y="529"/>
                  <a:pt x="1200" y="528"/>
                </a:cubicBezTo>
                <a:cubicBezTo>
                  <a:pt x="1197" y="525"/>
                  <a:pt x="1194" y="523"/>
                  <a:pt x="1191" y="523"/>
                </a:cubicBezTo>
                <a:cubicBezTo>
                  <a:pt x="1182" y="523"/>
                  <a:pt x="1173" y="534"/>
                  <a:pt x="1177" y="544"/>
                </a:cubicBezTo>
                <a:cubicBezTo>
                  <a:pt x="1190" y="570"/>
                  <a:pt x="1203" y="597"/>
                  <a:pt x="1217" y="623"/>
                </a:cubicBezTo>
                <a:cubicBezTo>
                  <a:pt x="1243" y="708"/>
                  <a:pt x="1233" y="804"/>
                  <a:pt x="1235" y="891"/>
                </a:cubicBezTo>
                <a:cubicBezTo>
                  <a:pt x="1236" y="945"/>
                  <a:pt x="1241" y="1000"/>
                  <a:pt x="1258" y="1051"/>
                </a:cubicBezTo>
                <a:cubicBezTo>
                  <a:pt x="1278" y="1104"/>
                  <a:pt x="1310" y="1152"/>
                  <a:pt x="1347" y="1195"/>
                </a:cubicBezTo>
                <a:cubicBezTo>
                  <a:pt x="1383" y="1239"/>
                  <a:pt x="1424" y="1280"/>
                  <a:pt x="1461" y="1324"/>
                </a:cubicBezTo>
                <a:cubicBezTo>
                  <a:pt x="1499" y="1372"/>
                  <a:pt x="1529" y="1426"/>
                  <a:pt x="1553" y="1483"/>
                </a:cubicBezTo>
                <a:cubicBezTo>
                  <a:pt x="1572" y="1530"/>
                  <a:pt x="1587" y="1580"/>
                  <a:pt x="1602" y="1628"/>
                </a:cubicBezTo>
                <a:cubicBezTo>
                  <a:pt x="1532" y="1581"/>
                  <a:pt x="1458" y="1537"/>
                  <a:pt x="1392" y="1483"/>
                </a:cubicBezTo>
                <a:cubicBezTo>
                  <a:pt x="1322" y="1427"/>
                  <a:pt x="1265" y="1363"/>
                  <a:pt x="1219" y="1286"/>
                </a:cubicBezTo>
                <a:cubicBezTo>
                  <a:pt x="1171" y="1206"/>
                  <a:pt x="1132" y="1119"/>
                  <a:pt x="1073" y="1046"/>
                </a:cubicBezTo>
                <a:cubicBezTo>
                  <a:pt x="968" y="911"/>
                  <a:pt x="818" y="820"/>
                  <a:pt x="665" y="746"/>
                </a:cubicBezTo>
                <a:cubicBezTo>
                  <a:pt x="484" y="660"/>
                  <a:pt x="293" y="594"/>
                  <a:pt x="124" y="485"/>
                </a:cubicBezTo>
                <a:cubicBezTo>
                  <a:pt x="122" y="484"/>
                  <a:pt x="119" y="483"/>
                  <a:pt x="117" y="483"/>
                </a:cubicBezTo>
                <a:cubicBezTo>
                  <a:pt x="105" y="483"/>
                  <a:pt x="97" y="500"/>
                  <a:pt x="109" y="508"/>
                </a:cubicBezTo>
                <a:cubicBezTo>
                  <a:pt x="254" y="598"/>
                  <a:pt x="302" y="775"/>
                  <a:pt x="364" y="923"/>
                </a:cubicBezTo>
                <a:cubicBezTo>
                  <a:pt x="396" y="998"/>
                  <a:pt x="431" y="1072"/>
                  <a:pt x="483" y="1134"/>
                </a:cubicBezTo>
                <a:cubicBezTo>
                  <a:pt x="540" y="1201"/>
                  <a:pt x="613" y="1240"/>
                  <a:pt x="694" y="1272"/>
                </a:cubicBezTo>
                <a:cubicBezTo>
                  <a:pt x="780" y="1305"/>
                  <a:pt x="863" y="1338"/>
                  <a:pt x="929" y="1406"/>
                </a:cubicBezTo>
                <a:cubicBezTo>
                  <a:pt x="992" y="1471"/>
                  <a:pt x="1035" y="1553"/>
                  <a:pt x="1075" y="1634"/>
                </a:cubicBezTo>
                <a:cubicBezTo>
                  <a:pt x="1116" y="1716"/>
                  <a:pt x="1154" y="1801"/>
                  <a:pt x="1205" y="1877"/>
                </a:cubicBezTo>
                <a:cubicBezTo>
                  <a:pt x="1233" y="1918"/>
                  <a:pt x="1266" y="1955"/>
                  <a:pt x="1303" y="1988"/>
                </a:cubicBezTo>
                <a:lnTo>
                  <a:pt x="1302" y="1988"/>
                </a:lnTo>
                <a:cubicBezTo>
                  <a:pt x="1251" y="1969"/>
                  <a:pt x="1203" y="1938"/>
                  <a:pt x="1165" y="1900"/>
                </a:cubicBezTo>
                <a:cubicBezTo>
                  <a:pt x="1123" y="1858"/>
                  <a:pt x="1094" y="1806"/>
                  <a:pt x="1057" y="1759"/>
                </a:cubicBezTo>
                <a:cubicBezTo>
                  <a:pt x="1023" y="1717"/>
                  <a:pt x="980" y="1686"/>
                  <a:pt x="928" y="1669"/>
                </a:cubicBezTo>
                <a:cubicBezTo>
                  <a:pt x="887" y="1657"/>
                  <a:pt x="844" y="1652"/>
                  <a:pt x="801" y="1652"/>
                </a:cubicBezTo>
                <a:cubicBezTo>
                  <a:pt x="793" y="1652"/>
                  <a:pt x="785" y="1652"/>
                  <a:pt x="777" y="1653"/>
                </a:cubicBezTo>
                <a:cubicBezTo>
                  <a:pt x="706" y="1655"/>
                  <a:pt x="634" y="1669"/>
                  <a:pt x="562" y="1669"/>
                </a:cubicBezTo>
                <a:cubicBezTo>
                  <a:pt x="525" y="1669"/>
                  <a:pt x="489" y="1665"/>
                  <a:pt x="453" y="1654"/>
                </a:cubicBezTo>
                <a:cubicBezTo>
                  <a:pt x="353" y="1626"/>
                  <a:pt x="268" y="1529"/>
                  <a:pt x="162" y="1529"/>
                </a:cubicBezTo>
                <a:cubicBezTo>
                  <a:pt x="147" y="1529"/>
                  <a:pt x="131" y="1531"/>
                  <a:pt x="115" y="1536"/>
                </a:cubicBezTo>
                <a:cubicBezTo>
                  <a:pt x="102" y="1539"/>
                  <a:pt x="100" y="1557"/>
                  <a:pt x="113" y="1562"/>
                </a:cubicBezTo>
                <a:cubicBezTo>
                  <a:pt x="229" y="1605"/>
                  <a:pt x="335" y="1675"/>
                  <a:pt x="421" y="1764"/>
                </a:cubicBezTo>
                <a:cubicBezTo>
                  <a:pt x="463" y="1808"/>
                  <a:pt x="495" y="1860"/>
                  <a:pt x="535" y="1906"/>
                </a:cubicBezTo>
                <a:cubicBezTo>
                  <a:pt x="571" y="1949"/>
                  <a:pt x="616" y="1980"/>
                  <a:pt x="672" y="1992"/>
                </a:cubicBezTo>
                <a:cubicBezTo>
                  <a:pt x="724" y="2004"/>
                  <a:pt x="778" y="2002"/>
                  <a:pt x="832" y="2008"/>
                </a:cubicBezTo>
                <a:cubicBezTo>
                  <a:pt x="887" y="2013"/>
                  <a:pt x="936" y="2034"/>
                  <a:pt x="984" y="2062"/>
                </a:cubicBezTo>
                <a:cubicBezTo>
                  <a:pt x="1074" y="2113"/>
                  <a:pt x="1157" y="2177"/>
                  <a:pt x="1263" y="2177"/>
                </a:cubicBezTo>
                <a:cubicBezTo>
                  <a:pt x="1269" y="2177"/>
                  <a:pt x="1275" y="2177"/>
                  <a:pt x="1281" y="2177"/>
                </a:cubicBezTo>
                <a:cubicBezTo>
                  <a:pt x="1319" y="2174"/>
                  <a:pt x="1355" y="2165"/>
                  <a:pt x="1390" y="2152"/>
                </a:cubicBezTo>
                <a:lnTo>
                  <a:pt x="1390" y="2152"/>
                </a:lnTo>
                <a:cubicBezTo>
                  <a:pt x="1332" y="2189"/>
                  <a:pt x="1270" y="2219"/>
                  <a:pt x="1199" y="2223"/>
                </a:cubicBezTo>
                <a:cubicBezTo>
                  <a:pt x="1192" y="2223"/>
                  <a:pt x="1185" y="2223"/>
                  <a:pt x="1178" y="2223"/>
                </a:cubicBezTo>
                <a:cubicBezTo>
                  <a:pt x="1061" y="2223"/>
                  <a:pt x="951" y="2170"/>
                  <a:pt x="839" y="2143"/>
                </a:cubicBezTo>
                <a:cubicBezTo>
                  <a:pt x="796" y="2133"/>
                  <a:pt x="752" y="2126"/>
                  <a:pt x="709" y="2126"/>
                </a:cubicBezTo>
                <a:cubicBezTo>
                  <a:pt x="690" y="2126"/>
                  <a:pt x="671" y="2128"/>
                  <a:pt x="653" y="2130"/>
                </a:cubicBezTo>
                <a:cubicBezTo>
                  <a:pt x="583" y="2140"/>
                  <a:pt x="517" y="2166"/>
                  <a:pt x="455" y="2198"/>
                </a:cubicBezTo>
                <a:cubicBezTo>
                  <a:pt x="312" y="2270"/>
                  <a:pt x="177" y="2377"/>
                  <a:pt x="12" y="2390"/>
                </a:cubicBezTo>
                <a:cubicBezTo>
                  <a:pt x="1" y="2391"/>
                  <a:pt x="0" y="2406"/>
                  <a:pt x="8" y="2411"/>
                </a:cubicBezTo>
                <a:cubicBezTo>
                  <a:pt x="116" y="2485"/>
                  <a:pt x="233" y="2561"/>
                  <a:pt x="366" y="2581"/>
                </a:cubicBezTo>
                <a:cubicBezTo>
                  <a:pt x="384" y="2584"/>
                  <a:pt x="402" y="2585"/>
                  <a:pt x="420" y="2585"/>
                </a:cubicBezTo>
                <a:cubicBezTo>
                  <a:pt x="471" y="2585"/>
                  <a:pt x="521" y="2575"/>
                  <a:pt x="570" y="2559"/>
                </a:cubicBezTo>
                <a:cubicBezTo>
                  <a:pt x="637" y="2538"/>
                  <a:pt x="705" y="2510"/>
                  <a:pt x="775" y="2510"/>
                </a:cubicBezTo>
                <a:cubicBezTo>
                  <a:pt x="781" y="2510"/>
                  <a:pt x="787" y="2511"/>
                  <a:pt x="793" y="2511"/>
                </a:cubicBezTo>
                <a:cubicBezTo>
                  <a:pt x="866" y="2515"/>
                  <a:pt x="932" y="2547"/>
                  <a:pt x="1001" y="2567"/>
                </a:cubicBezTo>
                <a:cubicBezTo>
                  <a:pt x="1057" y="2583"/>
                  <a:pt x="1116" y="2591"/>
                  <a:pt x="1175" y="2591"/>
                </a:cubicBezTo>
                <a:cubicBezTo>
                  <a:pt x="1185" y="2591"/>
                  <a:pt x="1196" y="2591"/>
                  <a:pt x="1207" y="2590"/>
                </a:cubicBezTo>
                <a:cubicBezTo>
                  <a:pt x="1272" y="2586"/>
                  <a:pt x="1335" y="2573"/>
                  <a:pt x="1396" y="2553"/>
                </a:cubicBezTo>
                <a:lnTo>
                  <a:pt x="1396" y="2553"/>
                </a:lnTo>
                <a:cubicBezTo>
                  <a:pt x="1294" y="2597"/>
                  <a:pt x="1185" y="2628"/>
                  <a:pt x="1082" y="2665"/>
                </a:cubicBezTo>
                <a:cubicBezTo>
                  <a:pt x="927" y="2720"/>
                  <a:pt x="768" y="2795"/>
                  <a:pt x="664" y="2927"/>
                </a:cubicBezTo>
                <a:cubicBezTo>
                  <a:pt x="614" y="2990"/>
                  <a:pt x="584" y="3065"/>
                  <a:pt x="571" y="3144"/>
                </a:cubicBezTo>
                <a:cubicBezTo>
                  <a:pt x="558" y="3226"/>
                  <a:pt x="563" y="3308"/>
                  <a:pt x="570" y="3390"/>
                </a:cubicBezTo>
                <a:cubicBezTo>
                  <a:pt x="583" y="3560"/>
                  <a:pt x="606" y="3765"/>
                  <a:pt x="480" y="3901"/>
                </a:cubicBezTo>
                <a:cubicBezTo>
                  <a:pt x="472" y="3910"/>
                  <a:pt x="478" y="3925"/>
                  <a:pt x="489" y="3925"/>
                </a:cubicBezTo>
                <a:cubicBezTo>
                  <a:pt x="491" y="3925"/>
                  <a:pt x="493" y="3924"/>
                  <a:pt x="495" y="3923"/>
                </a:cubicBezTo>
                <a:cubicBezTo>
                  <a:pt x="647" y="3834"/>
                  <a:pt x="777" y="3710"/>
                  <a:pt x="873" y="3561"/>
                </a:cubicBezTo>
                <a:cubicBezTo>
                  <a:pt x="921" y="3487"/>
                  <a:pt x="959" y="3407"/>
                  <a:pt x="989" y="3324"/>
                </a:cubicBezTo>
                <a:cubicBezTo>
                  <a:pt x="1017" y="3242"/>
                  <a:pt x="1040" y="3157"/>
                  <a:pt x="1083" y="3081"/>
                </a:cubicBezTo>
                <a:cubicBezTo>
                  <a:pt x="1176" y="2912"/>
                  <a:pt x="1362" y="2846"/>
                  <a:pt x="1531" y="2775"/>
                </a:cubicBezTo>
                <a:cubicBezTo>
                  <a:pt x="1548" y="2768"/>
                  <a:pt x="1566" y="2760"/>
                  <a:pt x="1583" y="2752"/>
                </a:cubicBezTo>
                <a:cubicBezTo>
                  <a:pt x="1589" y="2786"/>
                  <a:pt x="1593" y="2820"/>
                  <a:pt x="1587" y="2852"/>
                </a:cubicBezTo>
                <a:cubicBezTo>
                  <a:pt x="1577" y="2904"/>
                  <a:pt x="1534" y="2936"/>
                  <a:pt x="1501" y="2973"/>
                </a:cubicBezTo>
                <a:cubicBezTo>
                  <a:pt x="1437" y="3046"/>
                  <a:pt x="1429" y="3144"/>
                  <a:pt x="1449" y="3236"/>
                </a:cubicBezTo>
                <a:cubicBezTo>
                  <a:pt x="1473" y="3348"/>
                  <a:pt x="1532" y="3450"/>
                  <a:pt x="1549" y="3565"/>
                </a:cubicBezTo>
                <a:cubicBezTo>
                  <a:pt x="1563" y="3652"/>
                  <a:pt x="1558" y="3741"/>
                  <a:pt x="1535" y="3826"/>
                </a:cubicBezTo>
                <a:cubicBezTo>
                  <a:pt x="1525" y="3852"/>
                  <a:pt x="1516" y="3878"/>
                  <a:pt x="1508" y="3905"/>
                </a:cubicBezTo>
                <a:cubicBezTo>
                  <a:pt x="1506" y="3915"/>
                  <a:pt x="1513" y="3921"/>
                  <a:pt x="1520" y="3921"/>
                </a:cubicBezTo>
                <a:cubicBezTo>
                  <a:pt x="1524" y="3921"/>
                  <a:pt x="1529" y="3919"/>
                  <a:pt x="1531" y="3913"/>
                </a:cubicBezTo>
                <a:cubicBezTo>
                  <a:pt x="1542" y="3887"/>
                  <a:pt x="1551" y="3860"/>
                  <a:pt x="1558" y="3833"/>
                </a:cubicBezTo>
                <a:cubicBezTo>
                  <a:pt x="1592" y="3746"/>
                  <a:pt x="1642" y="3664"/>
                  <a:pt x="1705" y="3594"/>
                </a:cubicBezTo>
                <a:cubicBezTo>
                  <a:pt x="1748" y="3545"/>
                  <a:pt x="1801" y="3506"/>
                  <a:pt x="1846" y="3459"/>
                </a:cubicBezTo>
                <a:cubicBezTo>
                  <a:pt x="1885" y="3419"/>
                  <a:pt x="1919" y="3371"/>
                  <a:pt x="1928" y="3315"/>
                </a:cubicBezTo>
                <a:cubicBezTo>
                  <a:pt x="1938" y="3256"/>
                  <a:pt x="1911" y="3203"/>
                  <a:pt x="1879" y="3155"/>
                </a:cubicBezTo>
                <a:cubicBezTo>
                  <a:pt x="1849" y="3106"/>
                  <a:pt x="1814" y="3057"/>
                  <a:pt x="1817" y="2996"/>
                </a:cubicBezTo>
                <a:cubicBezTo>
                  <a:pt x="1823" y="2906"/>
                  <a:pt x="1884" y="2829"/>
                  <a:pt x="1892" y="2739"/>
                </a:cubicBezTo>
                <a:cubicBezTo>
                  <a:pt x="1947" y="2819"/>
                  <a:pt x="2010" y="2894"/>
                  <a:pt x="2064" y="2970"/>
                </a:cubicBezTo>
                <a:cubicBezTo>
                  <a:pt x="2102" y="3024"/>
                  <a:pt x="2135" y="3079"/>
                  <a:pt x="2161" y="3139"/>
                </a:cubicBezTo>
                <a:cubicBezTo>
                  <a:pt x="2186" y="3196"/>
                  <a:pt x="2207" y="3256"/>
                  <a:pt x="2231" y="3313"/>
                </a:cubicBezTo>
                <a:cubicBezTo>
                  <a:pt x="2255" y="3368"/>
                  <a:pt x="2282" y="3423"/>
                  <a:pt x="2319" y="3471"/>
                </a:cubicBezTo>
                <a:cubicBezTo>
                  <a:pt x="2357" y="3519"/>
                  <a:pt x="2406" y="3555"/>
                  <a:pt x="2452" y="3595"/>
                </a:cubicBezTo>
                <a:cubicBezTo>
                  <a:pt x="2538" y="3668"/>
                  <a:pt x="2605" y="3760"/>
                  <a:pt x="2649" y="3862"/>
                </a:cubicBezTo>
                <a:cubicBezTo>
                  <a:pt x="2655" y="3889"/>
                  <a:pt x="2664" y="3914"/>
                  <a:pt x="2679" y="3939"/>
                </a:cubicBezTo>
                <a:cubicBezTo>
                  <a:pt x="2682" y="3944"/>
                  <a:pt x="2687" y="3946"/>
                  <a:pt x="2692" y="3946"/>
                </a:cubicBezTo>
                <a:cubicBezTo>
                  <a:pt x="2700" y="3946"/>
                  <a:pt x="2708" y="3940"/>
                  <a:pt x="2704" y="3931"/>
                </a:cubicBezTo>
                <a:cubicBezTo>
                  <a:pt x="2697" y="3905"/>
                  <a:pt x="2687" y="3880"/>
                  <a:pt x="2676" y="3855"/>
                </a:cubicBezTo>
                <a:cubicBezTo>
                  <a:pt x="2658" y="3752"/>
                  <a:pt x="2710" y="3640"/>
                  <a:pt x="2731" y="3540"/>
                </a:cubicBezTo>
                <a:cubicBezTo>
                  <a:pt x="2744" y="3479"/>
                  <a:pt x="2747" y="3416"/>
                  <a:pt x="2724" y="3357"/>
                </a:cubicBezTo>
                <a:cubicBezTo>
                  <a:pt x="2704" y="3303"/>
                  <a:pt x="2663" y="3259"/>
                  <a:pt x="2621" y="3222"/>
                </a:cubicBezTo>
                <a:cubicBezTo>
                  <a:pt x="2577" y="3182"/>
                  <a:pt x="2528" y="3148"/>
                  <a:pt x="2487" y="3105"/>
                </a:cubicBezTo>
                <a:cubicBezTo>
                  <a:pt x="2467" y="3084"/>
                  <a:pt x="2449" y="3060"/>
                  <a:pt x="2435" y="3033"/>
                </a:cubicBezTo>
                <a:cubicBezTo>
                  <a:pt x="2421" y="3004"/>
                  <a:pt x="2415" y="2974"/>
                  <a:pt x="2411" y="2942"/>
                </a:cubicBezTo>
                <a:cubicBezTo>
                  <a:pt x="2402" y="2875"/>
                  <a:pt x="2398" y="2811"/>
                  <a:pt x="2355" y="2755"/>
                </a:cubicBezTo>
                <a:cubicBezTo>
                  <a:pt x="2353" y="2752"/>
                  <a:pt x="2350" y="2749"/>
                  <a:pt x="2346" y="2746"/>
                </a:cubicBezTo>
                <a:cubicBezTo>
                  <a:pt x="2386" y="2743"/>
                  <a:pt x="2425" y="2737"/>
                  <a:pt x="2463" y="2728"/>
                </a:cubicBezTo>
                <a:cubicBezTo>
                  <a:pt x="2543" y="2707"/>
                  <a:pt x="2621" y="2673"/>
                  <a:pt x="2703" y="2670"/>
                </a:cubicBezTo>
                <a:cubicBezTo>
                  <a:pt x="2708" y="2670"/>
                  <a:pt x="2713" y="2670"/>
                  <a:pt x="2717" y="2670"/>
                </a:cubicBezTo>
                <a:cubicBezTo>
                  <a:pt x="2779" y="2670"/>
                  <a:pt x="2839" y="2689"/>
                  <a:pt x="2895" y="2714"/>
                </a:cubicBezTo>
                <a:cubicBezTo>
                  <a:pt x="2957" y="2740"/>
                  <a:pt x="3016" y="2771"/>
                  <a:pt x="3080" y="2792"/>
                </a:cubicBezTo>
                <a:cubicBezTo>
                  <a:pt x="3125" y="2807"/>
                  <a:pt x="3170" y="2814"/>
                  <a:pt x="3215" y="2814"/>
                </a:cubicBezTo>
                <a:cubicBezTo>
                  <a:pt x="3239" y="2814"/>
                  <a:pt x="3263" y="2812"/>
                  <a:pt x="3287" y="2808"/>
                </a:cubicBezTo>
                <a:cubicBezTo>
                  <a:pt x="3396" y="2790"/>
                  <a:pt x="3517" y="2731"/>
                  <a:pt x="3632" y="2731"/>
                </a:cubicBezTo>
                <a:cubicBezTo>
                  <a:pt x="3638" y="2731"/>
                  <a:pt x="3644" y="2732"/>
                  <a:pt x="3649" y="2732"/>
                </a:cubicBezTo>
                <a:cubicBezTo>
                  <a:pt x="3691" y="2745"/>
                  <a:pt x="3732" y="2757"/>
                  <a:pt x="3774" y="2769"/>
                </a:cubicBezTo>
                <a:cubicBezTo>
                  <a:pt x="3775" y="2769"/>
                  <a:pt x="3776" y="2769"/>
                  <a:pt x="3777" y="2769"/>
                </a:cubicBezTo>
                <a:cubicBezTo>
                  <a:pt x="3790" y="2769"/>
                  <a:pt x="3798" y="2751"/>
                  <a:pt x="3785" y="2744"/>
                </a:cubicBezTo>
                <a:cubicBezTo>
                  <a:pt x="3745" y="2720"/>
                  <a:pt x="3703" y="2708"/>
                  <a:pt x="3660" y="2706"/>
                </a:cubicBezTo>
                <a:cubicBezTo>
                  <a:pt x="3551" y="2672"/>
                  <a:pt x="3445" y="2630"/>
                  <a:pt x="3343" y="2580"/>
                </a:cubicBezTo>
                <a:cubicBezTo>
                  <a:pt x="3274" y="2548"/>
                  <a:pt x="3207" y="2511"/>
                  <a:pt x="3142" y="2473"/>
                </a:cubicBezTo>
                <a:cubicBezTo>
                  <a:pt x="3075" y="2432"/>
                  <a:pt x="3013" y="2387"/>
                  <a:pt x="2944" y="2351"/>
                </a:cubicBezTo>
                <a:cubicBezTo>
                  <a:pt x="2883" y="2319"/>
                  <a:pt x="2819" y="2299"/>
                  <a:pt x="2750" y="2294"/>
                </a:cubicBezTo>
                <a:cubicBezTo>
                  <a:pt x="2737" y="2294"/>
                  <a:pt x="2725" y="2293"/>
                  <a:pt x="2713" y="2293"/>
                </a:cubicBezTo>
                <a:cubicBezTo>
                  <a:pt x="2662" y="2293"/>
                  <a:pt x="2611" y="2300"/>
                  <a:pt x="2560" y="2308"/>
                </a:cubicBezTo>
                <a:cubicBezTo>
                  <a:pt x="2457" y="2326"/>
                  <a:pt x="2353" y="2355"/>
                  <a:pt x="2249" y="2363"/>
                </a:cubicBezTo>
                <a:cubicBezTo>
                  <a:pt x="2301" y="2332"/>
                  <a:pt x="2348" y="2294"/>
                  <a:pt x="2394" y="2255"/>
                </a:cubicBezTo>
                <a:cubicBezTo>
                  <a:pt x="2460" y="2200"/>
                  <a:pt x="2525" y="2143"/>
                  <a:pt x="2599" y="2101"/>
                </a:cubicBezTo>
                <a:cubicBezTo>
                  <a:pt x="2674" y="2059"/>
                  <a:pt x="2752" y="2044"/>
                  <a:pt x="2837" y="2038"/>
                </a:cubicBezTo>
                <a:cubicBezTo>
                  <a:pt x="2916" y="2032"/>
                  <a:pt x="2997" y="2029"/>
                  <a:pt x="3071" y="1998"/>
                </a:cubicBezTo>
                <a:cubicBezTo>
                  <a:pt x="3152" y="1964"/>
                  <a:pt x="3203" y="1894"/>
                  <a:pt x="3261" y="1831"/>
                </a:cubicBezTo>
                <a:cubicBezTo>
                  <a:pt x="3355" y="1729"/>
                  <a:pt x="3486" y="1667"/>
                  <a:pt x="3623" y="1654"/>
                </a:cubicBezTo>
                <a:cubicBezTo>
                  <a:pt x="3649" y="1658"/>
                  <a:pt x="3674" y="1660"/>
                  <a:pt x="3700" y="1660"/>
                </a:cubicBezTo>
                <a:cubicBezTo>
                  <a:pt x="3716" y="1660"/>
                  <a:pt x="3733" y="1659"/>
                  <a:pt x="3750" y="1657"/>
                </a:cubicBezTo>
                <a:lnTo>
                  <a:pt x="3753" y="1657"/>
                </a:lnTo>
                <a:cubicBezTo>
                  <a:pt x="3770" y="1655"/>
                  <a:pt x="3765" y="1632"/>
                  <a:pt x="3751" y="1630"/>
                </a:cubicBezTo>
                <a:cubicBezTo>
                  <a:pt x="3725" y="1626"/>
                  <a:pt x="3699" y="1624"/>
                  <a:pt x="3672" y="1624"/>
                </a:cubicBezTo>
                <a:cubicBezTo>
                  <a:pt x="3656" y="1624"/>
                  <a:pt x="3639" y="1625"/>
                  <a:pt x="3623" y="1627"/>
                </a:cubicBezTo>
                <a:cubicBezTo>
                  <a:pt x="3521" y="1613"/>
                  <a:pt x="3420" y="1577"/>
                  <a:pt x="3321" y="1551"/>
                </a:cubicBezTo>
                <a:cubicBezTo>
                  <a:pt x="3259" y="1536"/>
                  <a:pt x="3195" y="1524"/>
                  <a:pt x="3131" y="1524"/>
                </a:cubicBezTo>
                <a:cubicBezTo>
                  <a:pt x="3123" y="1524"/>
                  <a:pt x="3115" y="1524"/>
                  <a:pt x="3107" y="1524"/>
                </a:cubicBezTo>
                <a:cubicBezTo>
                  <a:pt x="3023" y="1528"/>
                  <a:pt x="2940" y="1553"/>
                  <a:pt x="2868" y="1598"/>
                </a:cubicBezTo>
                <a:cubicBezTo>
                  <a:pt x="2796" y="1640"/>
                  <a:pt x="2741" y="1702"/>
                  <a:pt x="2689" y="1767"/>
                </a:cubicBezTo>
                <a:cubicBezTo>
                  <a:pt x="2637" y="1832"/>
                  <a:pt x="2587" y="1902"/>
                  <a:pt x="2518" y="1949"/>
                </a:cubicBezTo>
                <a:cubicBezTo>
                  <a:pt x="2470" y="1981"/>
                  <a:pt x="2419" y="1998"/>
                  <a:pt x="2366" y="2009"/>
                </a:cubicBezTo>
                <a:cubicBezTo>
                  <a:pt x="2413" y="1951"/>
                  <a:pt x="2447" y="1883"/>
                  <a:pt x="2457" y="1806"/>
                </a:cubicBezTo>
                <a:cubicBezTo>
                  <a:pt x="2463" y="1762"/>
                  <a:pt x="2463" y="1716"/>
                  <a:pt x="2471" y="1673"/>
                </a:cubicBezTo>
                <a:cubicBezTo>
                  <a:pt x="2478" y="1632"/>
                  <a:pt x="2493" y="1594"/>
                  <a:pt x="2516" y="1559"/>
                </a:cubicBezTo>
                <a:cubicBezTo>
                  <a:pt x="2559" y="1493"/>
                  <a:pt x="2625" y="1444"/>
                  <a:pt x="2692" y="1405"/>
                </a:cubicBezTo>
                <a:cubicBezTo>
                  <a:pt x="2834" y="1322"/>
                  <a:pt x="3005" y="1275"/>
                  <a:pt x="3116" y="1145"/>
                </a:cubicBezTo>
                <a:cubicBezTo>
                  <a:pt x="3180" y="1069"/>
                  <a:pt x="3200" y="977"/>
                  <a:pt x="3219" y="881"/>
                </a:cubicBezTo>
                <a:cubicBezTo>
                  <a:pt x="3227" y="838"/>
                  <a:pt x="3237" y="792"/>
                  <a:pt x="3254" y="749"/>
                </a:cubicBezTo>
                <a:cubicBezTo>
                  <a:pt x="3290" y="711"/>
                  <a:pt x="3323" y="670"/>
                  <a:pt x="3351" y="622"/>
                </a:cubicBezTo>
                <a:cubicBezTo>
                  <a:pt x="3356" y="614"/>
                  <a:pt x="3349" y="601"/>
                  <a:pt x="3340" y="601"/>
                </a:cubicBezTo>
                <a:cubicBezTo>
                  <a:pt x="3337" y="601"/>
                  <a:pt x="3335" y="602"/>
                  <a:pt x="3333" y="603"/>
                </a:cubicBezTo>
                <a:cubicBezTo>
                  <a:pt x="3281" y="637"/>
                  <a:pt x="3251" y="683"/>
                  <a:pt x="3231" y="733"/>
                </a:cubicBezTo>
                <a:cubicBezTo>
                  <a:pt x="3144" y="821"/>
                  <a:pt x="3032" y="881"/>
                  <a:pt x="2909" y="904"/>
                </a:cubicBezTo>
                <a:cubicBezTo>
                  <a:pt x="2739" y="938"/>
                  <a:pt x="2554" y="920"/>
                  <a:pt x="2407" y="1027"/>
                </a:cubicBezTo>
                <a:cubicBezTo>
                  <a:pt x="2346" y="1071"/>
                  <a:pt x="2304" y="1132"/>
                  <a:pt x="2291" y="1207"/>
                </a:cubicBezTo>
                <a:cubicBezTo>
                  <a:pt x="2277" y="1274"/>
                  <a:pt x="2284" y="1343"/>
                  <a:pt x="2280" y="1411"/>
                </a:cubicBezTo>
                <a:cubicBezTo>
                  <a:pt x="2278" y="1445"/>
                  <a:pt x="2274" y="1479"/>
                  <a:pt x="2263" y="1511"/>
                </a:cubicBezTo>
                <a:cubicBezTo>
                  <a:pt x="2250" y="1545"/>
                  <a:pt x="2229" y="1574"/>
                  <a:pt x="2203" y="1598"/>
                </a:cubicBezTo>
                <a:cubicBezTo>
                  <a:pt x="2201" y="1585"/>
                  <a:pt x="2199" y="1574"/>
                  <a:pt x="2195" y="1563"/>
                </a:cubicBezTo>
                <a:cubicBezTo>
                  <a:pt x="2172" y="1478"/>
                  <a:pt x="2112" y="1410"/>
                  <a:pt x="2089" y="1325"/>
                </a:cubicBezTo>
                <a:cubicBezTo>
                  <a:pt x="2054" y="1193"/>
                  <a:pt x="2150" y="1069"/>
                  <a:pt x="2173" y="943"/>
                </a:cubicBezTo>
                <a:cubicBezTo>
                  <a:pt x="2187" y="865"/>
                  <a:pt x="2168" y="790"/>
                  <a:pt x="2127" y="724"/>
                </a:cubicBezTo>
                <a:cubicBezTo>
                  <a:pt x="2079" y="648"/>
                  <a:pt x="2010" y="590"/>
                  <a:pt x="1947" y="529"/>
                </a:cubicBezTo>
                <a:cubicBezTo>
                  <a:pt x="1876" y="462"/>
                  <a:pt x="1818" y="387"/>
                  <a:pt x="1781" y="296"/>
                </a:cubicBezTo>
                <a:cubicBezTo>
                  <a:pt x="1745" y="208"/>
                  <a:pt x="1730" y="111"/>
                  <a:pt x="1737" y="15"/>
                </a:cubicBezTo>
                <a:cubicBezTo>
                  <a:pt x="1738" y="7"/>
                  <a:pt x="1731" y="1"/>
                  <a:pt x="172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3"/>
          <p:cNvSpPr/>
          <p:nvPr/>
        </p:nvSpPr>
        <p:spPr>
          <a:xfrm>
            <a:off x="-587101" y="3277988"/>
            <a:ext cx="2453992" cy="2386258"/>
          </a:xfrm>
          <a:custGeom>
            <a:avLst/>
            <a:gdLst/>
            <a:ahLst/>
            <a:cxnLst/>
            <a:rect l="l" t="t" r="r" b="b"/>
            <a:pathLst>
              <a:path w="6944" h="6752" extrusionOk="0">
                <a:moveTo>
                  <a:pt x="280" y="0"/>
                </a:moveTo>
                <a:cubicBezTo>
                  <a:pt x="275" y="0"/>
                  <a:pt x="271" y="1"/>
                  <a:pt x="266" y="1"/>
                </a:cubicBezTo>
                <a:cubicBezTo>
                  <a:pt x="141" y="13"/>
                  <a:pt x="112" y="199"/>
                  <a:pt x="81" y="308"/>
                </a:cubicBezTo>
                <a:cubicBezTo>
                  <a:pt x="1" y="601"/>
                  <a:pt x="154" y="683"/>
                  <a:pt x="280" y="920"/>
                </a:cubicBezTo>
                <a:cubicBezTo>
                  <a:pt x="419" y="1183"/>
                  <a:pt x="429" y="1474"/>
                  <a:pt x="618" y="1722"/>
                </a:cubicBezTo>
                <a:cubicBezTo>
                  <a:pt x="760" y="1907"/>
                  <a:pt x="958" y="2055"/>
                  <a:pt x="1185" y="2106"/>
                </a:cubicBezTo>
                <a:cubicBezTo>
                  <a:pt x="1291" y="2130"/>
                  <a:pt x="1404" y="2133"/>
                  <a:pt x="1502" y="2180"/>
                </a:cubicBezTo>
                <a:cubicBezTo>
                  <a:pt x="1695" y="2272"/>
                  <a:pt x="1785" y="2504"/>
                  <a:pt x="1971" y="2612"/>
                </a:cubicBezTo>
                <a:cubicBezTo>
                  <a:pt x="2057" y="2661"/>
                  <a:pt x="2160" y="2681"/>
                  <a:pt x="2247" y="2730"/>
                </a:cubicBezTo>
                <a:cubicBezTo>
                  <a:pt x="2356" y="2793"/>
                  <a:pt x="2434" y="2900"/>
                  <a:pt x="2496" y="3011"/>
                </a:cubicBezTo>
                <a:cubicBezTo>
                  <a:pt x="2576" y="3154"/>
                  <a:pt x="2634" y="3309"/>
                  <a:pt x="2669" y="3470"/>
                </a:cubicBezTo>
                <a:cubicBezTo>
                  <a:pt x="2691" y="3569"/>
                  <a:pt x="2703" y="3671"/>
                  <a:pt x="2736" y="3766"/>
                </a:cubicBezTo>
                <a:cubicBezTo>
                  <a:pt x="2790" y="3920"/>
                  <a:pt x="2896" y="4053"/>
                  <a:pt x="3033" y="4140"/>
                </a:cubicBezTo>
                <a:cubicBezTo>
                  <a:pt x="3210" y="4251"/>
                  <a:pt x="3411" y="4293"/>
                  <a:pt x="3545" y="4464"/>
                </a:cubicBezTo>
                <a:cubicBezTo>
                  <a:pt x="3672" y="4627"/>
                  <a:pt x="3839" y="4747"/>
                  <a:pt x="4043" y="4815"/>
                </a:cubicBezTo>
                <a:cubicBezTo>
                  <a:pt x="4133" y="4844"/>
                  <a:pt x="4238" y="4875"/>
                  <a:pt x="4332" y="4891"/>
                </a:cubicBezTo>
                <a:cubicBezTo>
                  <a:pt x="4343" y="4893"/>
                  <a:pt x="4354" y="4893"/>
                  <a:pt x="4366" y="4893"/>
                </a:cubicBezTo>
                <a:cubicBezTo>
                  <a:pt x="4462" y="4893"/>
                  <a:pt x="4562" y="4832"/>
                  <a:pt x="4659" y="4828"/>
                </a:cubicBezTo>
                <a:cubicBezTo>
                  <a:pt x="4664" y="4828"/>
                  <a:pt x="4670" y="4827"/>
                  <a:pt x="4675" y="4827"/>
                </a:cubicBezTo>
                <a:cubicBezTo>
                  <a:pt x="4728" y="4827"/>
                  <a:pt x="4780" y="4836"/>
                  <a:pt x="4833" y="4836"/>
                </a:cubicBezTo>
                <a:cubicBezTo>
                  <a:pt x="4845" y="4836"/>
                  <a:pt x="4856" y="4836"/>
                  <a:pt x="4868" y="4835"/>
                </a:cubicBezTo>
                <a:cubicBezTo>
                  <a:pt x="4910" y="4831"/>
                  <a:pt x="4952" y="4820"/>
                  <a:pt x="4996" y="4816"/>
                </a:cubicBezTo>
                <a:cubicBezTo>
                  <a:pt x="5008" y="4815"/>
                  <a:pt x="5020" y="4815"/>
                  <a:pt x="5032" y="4815"/>
                </a:cubicBezTo>
                <a:cubicBezTo>
                  <a:pt x="5202" y="4815"/>
                  <a:pt x="5355" y="4927"/>
                  <a:pt x="5491" y="5033"/>
                </a:cubicBezTo>
                <a:cubicBezTo>
                  <a:pt x="5756" y="5241"/>
                  <a:pt x="6014" y="5463"/>
                  <a:pt x="6289" y="5658"/>
                </a:cubicBezTo>
                <a:cubicBezTo>
                  <a:pt x="6500" y="5808"/>
                  <a:pt x="6622" y="6127"/>
                  <a:pt x="6619" y="6383"/>
                </a:cubicBezTo>
                <a:cubicBezTo>
                  <a:pt x="6618" y="6474"/>
                  <a:pt x="6589" y="6626"/>
                  <a:pt x="6661" y="6701"/>
                </a:cubicBezTo>
                <a:cubicBezTo>
                  <a:pt x="6694" y="6735"/>
                  <a:pt x="6727" y="6752"/>
                  <a:pt x="6758" y="6752"/>
                </a:cubicBezTo>
                <a:cubicBezTo>
                  <a:pt x="6798" y="6752"/>
                  <a:pt x="6834" y="6723"/>
                  <a:pt x="6860" y="6668"/>
                </a:cubicBezTo>
                <a:cubicBezTo>
                  <a:pt x="6943" y="6492"/>
                  <a:pt x="6718" y="6054"/>
                  <a:pt x="6658" y="5880"/>
                </a:cubicBezTo>
                <a:cubicBezTo>
                  <a:pt x="6548" y="5557"/>
                  <a:pt x="6415" y="5223"/>
                  <a:pt x="6155" y="5001"/>
                </a:cubicBezTo>
                <a:cubicBezTo>
                  <a:pt x="5990" y="4861"/>
                  <a:pt x="5786" y="4778"/>
                  <a:pt x="5577" y="4724"/>
                </a:cubicBezTo>
                <a:cubicBezTo>
                  <a:pt x="5467" y="4695"/>
                  <a:pt x="5356" y="4674"/>
                  <a:pt x="5243" y="4655"/>
                </a:cubicBezTo>
                <a:cubicBezTo>
                  <a:pt x="5195" y="4647"/>
                  <a:pt x="5147" y="4648"/>
                  <a:pt x="5100" y="4635"/>
                </a:cubicBezTo>
                <a:cubicBezTo>
                  <a:pt x="5040" y="4617"/>
                  <a:pt x="4982" y="4599"/>
                  <a:pt x="4919" y="4596"/>
                </a:cubicBezTo>
                <a:cubicBezTo>
                  <a:pt x="4878" y="4595"/>
                  <a:pt x="4833" y="4597"/>
                  <a:pt x="4800" y="4573"/>
                </a:cubicBezTo>
                <a:cubicBezTo>
                  <a:pt x="4786" y="4562"/>
                  <a:pt x="4776" y="4547"/>
                  <a:pt x="4763" y="4538"/>
                </a:cubicBezTo>
                <a:cubicBezTo>
                  <a:pt x="4742" y="4522"/>
                  <a:pt x="4717" y="4518"/>
                  <a:pt x="4691" y="4518"/>
                </a:cubicBezTo>
                <a:cubicBezTo>
                  <a:pt x="4669" y="4518"/>
                  <a:pt x="4645" y="4521"/>
                  <a:pt x="4623" y="4522"/>
                </a:cubicBezTo>
                <a:cubicBezTo>
                  <a:pt x="4618" y="4522"/>
                  <a:pt x="4614" y="4522"/>
                  <a:pt x="4609" y="4522"/>
                </a:cubicBezTo>
                <a:cubicBezTo>
                  <a:pt x="4535" y="4522"/>
                  <a:pt x="4461" y="4496"/>
                  <a:pt x="4402" y="4450"/>
                </a:cubicBezTo>
                <a:cubicBezTo>
                  <a:pt x="4367" y="4421"/>
                  <a:pt x="4336" y="4383"/>
                  <a:pt x="4291" y="4371"/>
                </a:cubicBezTo>
                <a:cubicBezTo>
                  <a:pt x="4271" y="4366"/>
                  <a:pt x="4249" y="4366"/>
                  <a:pt x="4228" y="4363"/>
                </a:cubicBezTo>
                <a:cubicBezTo>
                  <a:pt x="4135" y="4350"/>
                  <a:pt x="4066" y="4272"/>
                  <a:pt x="3982" y="4231"/>
                </a:cubicBezTo>
                <a:cubicBezTo>
                  <a:pt x="3938" y="4210"/>
                  <a:pt x="3893" y="4196"/>
                  <a:pt x="3858" y="4161"/>
                </a:cubicBezTo>
                <a:cubicBezTo>
                  <a:pt x="3824" y="4126"/>
                  <a:pt x="3802" y="4079"/>
                  <a:pt x="3774" y="4038"/>
                </a:cubicBezTo>
                <a:cubicBezTo>
                  <a:pt x="3739" y="3986"/>
                  <a:pt x="3704" y="3938"/>
                  <a:pt x="3650" y="3904"/>
                </a:cubicBezTo>
                <a:cubicBezTo>
                  <a:pt x="3489" y="3801"/>
                  <a:pt x="3291" y="3766"/>
                  <a:pt x="3142" y="3643"/>
                </a:cubicBezTo>
                <a:cubicBezTo>
                  <a:pt x="3011" y="3534"/>
                  <a:pt x="2945" y="3374"/>
                  <a:pt x="2901" y="3214"/>
                </a:cubicBezTo>
                <a:cubicBezTo>
                  <a:pt x="2877" y="3125"/>
                  <a:pt x="2862" y="3034"/>
                  <a:pt x="2841" y="2945"/>
                </a:cubicBezTo>
                <a:cubicBezTo>
                  <a:pt x="2833" y="2910"/>
                  <a:pt x="2812" y="2881"/>
                  <a:pt x="2798" y="2848"/>
                </a:cubicBezTo>
                <a:cubicBezTo>
                  <a:pt x="2781" y="2807"/>
                  <a:pt x="2769" y="2763"/>
                  <a:pt x="2762" y="2718"/>
                </a:cubicBezTo>
                <a:cubicBezTo>
                  <a:pt x="2752" y="2643"/>
                  <a:pt x="2756" y="2561"/>
                  <a:pt x="2714" y="2497"/>
                </a:cubicBezTo>
                <a:cubicBezTo>
                  <a:pt x="2689" y="2459"/>
                  <a:pt x="2650" y="2433"/>
                  <a:pt x="2610" y="2412"/>
                </a:cubicBezTo>
                <a:cubicBezTo>
                  <a:pt x="2578" y="2394"/>
                  <a:pt x="2544" y="2380"/>
                  <a:pt x="2518" y="2356"/>
                </a:cubicBezTo>
                <a:cubicBezTo>
                  <a:pt x="2496" y="2336"/>
                  <a:pt x="2480" y="2310"/>
                  <a:pt x="2460" y="2289"/>
                </a:cubicBezTo>
                <a:cubicBezTo>
                  <a:pt x="2424" y="2251"/>
                  <a:pt x="2375" y="2228"/>
                  <a:pt x="2339" y="2191"/>
                </a:cubicBezTo>
                <a:cubicBezTo>
                  <a:pt x="2315" y="2165"/>
                  <a:pt x="2297" y="2132"/>
                  <a:pt x="2276" y="2104"/>
                </a:cubicBezTo>
                <a:cubicBezTo>
                  <a:pt x="2240" y="2054"/>
                  <a:pt x="2192" y="2016"/>
                  <a:pt x="2154" y="1968"/>
                </a:cubicBezTo>
                <a:cubicBezTo>
                  <a:pt x="2130" y="1939"/>
                  <a:pt x="2110" y="1910"/>
                  <a:pt x="2075" y="1890"/>
                </a:cubicBezTo>
                <a:cubicBezTo>
                  <a:pt x="1970" y="1831"/>
                  <a:pt x="1837" y="1860"/>
                  <a:pt x="1735" y="1792"/>
                </a:cubicBezTo>
                <a:cubicBezTo>
                  <a:pt x="1634" y="1725"/>
                  <a:pt x="1542" y="1628"/>
                  <a:pt x="1474" y="1528"/>
                </a:cubicBezTo>
                <a:cubicBezTo>
                  <a:pt x="1316" y="1300"/>
                  <a:pt x="1274" y="1013"/>
                  <a:pt x="1158" y="762"/>
                </a:cubicBezTo>
                <a:cubicBezTo>
                  <a:pt x="1044" y="515"/>
                  <a:pt x="856" y="305"/>
                  <a:pt x="626" y="161"/>
                </a:cubicBezTo>
                <a:cubicBezTo>
                  <a:pt x="546" y="111"/>
                  <a:pt x="384" y="0"/>
                  <a:pt x="2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3"/>
          <p:cNvSpPr/>
          <p:nvPr/>
        </p:nvSpPr>
        <p:spPr>
          <a:xfrm rot="-7241068" flipH="1">
            <a:off x="3886588" y="3689180"/>
            <a:ext cx="1204075" cy="1877943"/>
          </a:xfrm>
          <a:custGeom>
            <a:avLst/>
            <a:gdLst/>
            <a:ahLst/>
            <a:cxnLst/>
            <a:rect l="l" t="t" r="r" b="b"/>
            <a:pathLst>
              <a:path w="3100" h="4835" extrusionOk="0">
                <a:moveTo>
                  <a:pt x="2900" y="1"/>
                </a:moveTo>
                <a:cubicBezTo>
                  <a:pt x="2892" y="1"/>
                  <a:pt x="2884" y="6"/>
                  <a:pt x="2883" y="16"/>
                </a:cubicBezTo>
                <a:cubicBezTo>
                  <a:pt x="2859" y="228"/>
                  <a:pt x="2826" y="438"/>
                  <a:pt x="2785" y="647"/>
                </a:cubicBezTo>
                <a:cubicBezTo>
                  <a:pt x="2775" y="703"/>
                  <a:pt x="2762" y="760"/>
                  <a:pt x="2750" y="817"/>
                </a:cubicBezTo>
                <a:cubicBezTo>
                  <a:pt x="2698" y="909"/>
                  <a:pt x="2642" y="999"/>
                  <a:pt x="2583" y="1087"/>
                </a:cubicBezTo>
                <a:cubicBezTo>
                  <a:pt x="2382" y="1386"/>
                  <a:pt x="2145" y="1660"/>
                  <a:pt x="1880" y="1903"/>
                </a:cubicBezTo>
                <a:cubicBezTo>
                  <a:pt x="1874" y="1906"/>
                  <a:pt x="1868" y="1909"/>
                  <a:pt x="1862" y="1913"/>
                </a:cubicBezTo>
                <a:cubicBezTo>
                  <a:pt x="1817" y="1944"/>
                  <a:pt x="1770" y="1972"/>
                  <a:pt x="1728" y="2008"/>
                </a:cubicBezTo>
                <a:cubicBezTo>
                  <a:pt x="1686" y="2044"/>
                  <a:pt x="1647" y="2083"/>
                  <a:pt x="1605" y="2117"/>
                </a:cubicBezTo>
                <a:cubicBezTo>
                  <a:pt x="1429" y="2258"/>
                  <a:pt x="1215" y="2345"/>
                  <a:pt x="1029" y="2472"/>
                </a:cubicBezTo>
                <a:cubicBezTo>
                  <a:pt x="939" y="2534"/>
                  <a:pt x="856" y="2605"/>
                  <a:pt x="771" y="2675"/>
                </a:cubicBezTo>
                <a:cubicBezTo>
                  <a:pt x="519" y="2883"/>
                  <a:pt x="260" y="3081"/>
                  <a:pt x="1" y="3279"/>
                </a:cubicBezTo>
                <a:cubicBezTo>
                  <a:pt x="10" y="3305"/>
                  <a:pt x="38" y="3315"/>
                  <a:pt x="68" y="3315"/>
                </a:cubicBezTo>
                <a:cubicBezTo>
                  <a:pt x="84" y="3315"/>
                  <a:pt x="101" y="3312"/>
                  <a:pt x="115" y="3308"/>
                </a:cubicBezTo>
                <a:cubicBezTo>
                  <a:pt x="200" y="3286"/>
                  <a:pt x="281" y="3251"/>
                  <a:pt x="361" y="3216"/>
                </a:cubicBezTo>
                <a:cubicBezTo>
                  <a:pt x="526" y="3145"/>
                  <a:pt x="691" y="3072"/>
                  <a:pt x="856" y="3001"/>
                </a:cubicBezTo>
                <a:cubicBezTo>
                  <a:pt x="927" y="2970"/>
                  <a:pt x="999" y="2939"/>
                  <a:pt x="1065" y="2899"/>
                </a:cubicBezTo>
                <a:cubicBezTo>
                  <a:pt x="1147" y="2850"/>
                  <a:pt x="1221" y="2788"/>
                  <a:pt x="1295" y="2726"/>
                </a:cubicBezTo>
                <a:cubicBezTo>
                  <a:pt x="1418" y="2622"/>
                  <a:pt x="1540" y="2518"/>
                  <a:pt x="1651" y="2402"/>
                </a:cubicBezTo>
                <a:cubicBezTo>
                  <a:pt x="1756" y="2293"/>
                  <a:pt x="1869" y="2159"/>
                  <a:pt x="1900" y="2006"/>
                </a:cubicBezTo>
                <a:cubicBezTo>
                  <a:pt x="1905" y="1980"/>
                  <a:pt x="1906" y="1953"/>
                  <a:pt x="1903" y="1926"/>
                </a:cubicBezTo>
                <a:cubicBezTo>
                  <a:pt x="1964" y="1871"/>
                  <a:pt x="2024" y="1813"/>
                  <a:pt x="2081" y="1755"/>
                </a:cubicBezTo>
                <a:cubicBezTo>
                  <a:pt x="2329" y="1503"/>
                  <a:pt x="2545" y="1223"/>
                  <a:pt x="2728" y="921"/>
                </a:cubicBezTo>
                <a:lnTo>
                  <a:pt x="2728" y="921"/>
                </a:lnTo>
                <a:cubicBezTo>
                  <a:pt x="2665" y="1195"/>
                  <a:pt x="2588" y="1466"/>
                  <a:pt x="2498" y="1732"/>
                </a:cubicBezTo>
                <a:cubicBezTo>
                  <a:pt x="2400" y="2020"/>
                  <a:pt x="2287" y="2303"/>
                  <a:pt x="2158" y="2578"/>
                </a:cubicBezTo>
                <a:cubicBezTo>
                  <a:pt x="2132" y="2600"/>
                  <a:pt x="2101" y="2626"/>
                  <a:pt x="2095" y="2635"/>
                </a:cubicBezTo>
                <a:cubicBezTo>
                  <a:pt x="2077" y="2662"/>
                  <a:pt x="2069" y="2692"/>
                  <a:pt x="2051" y="2719"/>
                </a:cubicBezTo>
                <a:cubicBezTo>
                  <a:pt x="1998" y="2802"/>
                  <a:pt x="1932" y="2877"/>
                  <a:pt x="1869" y="2951"/>
                </a:cubicBezTo>
                <a:cubicBezTo>
                  <a:pt x="1744" y="3098"/>
                  <a:pt x="1611" y="3237"/>
                  <a:pt x="1485" y="3384"/>
                </a:cubicBezTo>
                <a:cubicBezTo>
                  <a:pt x="1413" y="3468"/>
                  <a:pt x="1345" y="3554"/>
                  <a:pt x="1282" y="3645"/>
                </a:cubicBezTo>
                <a:cubicBezTo>
                  <a:pt x="1149" y="3834"/>
                  <a:pt x="1042" y="4041"/>
                  <a:pt x="898" y="4222"/>
                </a:cubicBezTo>
                <a:cubicBezTo>
                  <a:pt x="886" y="4238"/>
                  <a:pt x="873" y="4254"/>
                  <a:pt x="869" y="4272"/>
                </a:cubicBezTo>
                <a:cubicBezTo>
                  <a:pt x="864" y="4287"/>
                  <a:pt x="866" y="4302"/>
                  <a:pt x="864" y="4317"/>
                </a:cubicBezTo>
                <a:cubicBezTo>
                  <a:pt x="861" y="4346"/>
                  <a:pt x="846" y="4372"/>
                  <a:pt x="833" y="4399"/>
                </a:cubicBezTo>
                <a:cubicBezTo>
                  <a:pt x="764" y="4533"/>
                  <a:pt x="725" y="4683"/>
                  <a:pt x="720" y="4834"/>
                </a:cubicBezTo>
                <a:cubicBezTo>
                  <a:pt x="891" y="4621"/>
                  <a:pt x="1161" y="4511"/>
                  <a:pt x="1351" y="4314"/>
                </a:cubicBezTo>
                <a:cubicBezTo>
                  <a:pt x="1417" y="4245"/>
                  <a:pt x="1473" y="4166"/>
                  <a:pt x="1528" y="4088"/>
                </a:cubicBezTo>
                <a:cubicBezTo>
                  <a:pt x="1691" y="3857"/>
                  <a:pt x="1855" y="3624"/>
                  <a:pt x="1958" y="3362"/>
                </a:cubicBezTo>
                <a:cubicBezTo>
                  <a:pt x="1998" y="3261"/>
                  <a:pt x="2028" y="3156"/>
                  <a:pt x="2077" y="3059"/>
                </a:cubicBezTo>
                <a:cubicBezTo>
                  <a:pt x="2111" y="2992"/>
                  <a:pt x="2155" y="2928"/>
                  <a:pt x="2178" y="2856"/>
                </a:cubicBezTo>
                <a:cubicBezTo>
                  <a:pt x="2206" y="2767"/>
                  <a:pt x="2202" y="2671"/>
                  <a:pt x="2194" y="2578"/>
                </a:cubicBezTo>
                <a:cubicBezTo>
                  <a:pt x="2251" y="2457"/>
                  <a:pt x="2304" y="2334"/>
                  <a:pt x="2355" y="2210"/>
                </a:cubicBezTo>
                <a:cubicBezTo>
                  <a:pt x="2479" y="1906"/>
                  <a:pt x="2584" y="1594"/>
                  <a:pt x="2672" y="1276"/>
                </a:cubicBezTo>
                <a:cubicBezTo>
                  <a:pt x="2735" y="1461"/>
                  <a:pt x="2781" y="1651"/>
                  <a:pt x="2811" y="1844"/>
                </a:cubicBezTo>
                <a:cubicBezTo>
                  <a:pt x="2811" y="1844"/>
                  <a:pt x="2810" y="1845"/>
                  <a:pt x="2810" y="1845"/>
                </a:cubicBezTo>
                <a:cubicBezTo>
                  <a:pt x="2780" y="1882"/>
                  <a:pt x="2769" y="1962"/>
                  <a:pt x="2767" y="2007"/>
                </a:cubicBezTo>
                <a:cubicBezTo>
                  <a:pt x="2764" y="2060"/>
                  <a:pt x="2777" y="2113"/>
                  <a:pt x="2785" y="2166"/>
                </a:cubicBezTo>
                <a:cubicBezTo>
                  <a:pt x="2796" y="2240"/>
                  <a:pt x="2796" y="2315"/>
                  <a:pt x="2797" y="2390"/>
                </a:cubicBezTo>
                <a:cubicBezTo>
                  <a:pt x="2797" y="2498"/>
                  <a:pt x="2797" y="2606"/>
                  <a:pt x="2798" y="2714"/>
                </a:cubicBezTo>
                <a:cubicBezTo>
                  <a:pt x="2799" y="2813"/>
                  <a:pt x="2799" y="2912"/>
                  <a:pt x="2783" y="3010"/>
                </a:cubicBezTo>
                <a:cubicBezTo>
                  <a:pt x="2772" y="3085"/>
                  <a:pt x="2750" y="3159"/>
                  <a:pt x="2742" y="3234"/>
                </a:cubicBezTo>
                <a:cubicBezTo>
                  <a:pt x="2729" y="3346"/>
                  <a:pt x="2746" y="3462"/>
                  <a:pt x="2790" y="3566"/>
                </a:cubicBezTo>
                <a:cubicBezTo>
                  <a:pt x="2834" y="3460"/>
                  <a:pt x="2879" y="3354"/>
                  <a:pt x="2925" y="3249"/>
                </a:cubicBezTo>
                <a:cubicBezTo>
                  <a:pt x="2948" y="3193"/>
                  <a:pt x="2973" y="3137"/>
                  <a:pt x="2994" y="3080"/>
                </a:cubicBezTo>
                <a:cubicBezTo>
                  <a:pt x="3065" y="2881"/>
                  <a:pt x="3100" y="2669"/>
                  <a:pt x="3092" y="2458"/>
                </a:cubicBezTo>
                <a:cubicBezTo>
                  <a:pt x="3088" y="2369"/>
                  <a:pt x="3078" y="2279"/>
                  <a:pt x="3046" y="2196"/>
                </a:cubicBezTo>
                <a:cubicBezTo>
                  <a:pt x="3008" y="2094"/>
                  <a:pt x="2941" y="2006"/>
                  <a:pt x="2887" y="1911"/>
                </a:cubicBezTo>
                <a:cubicBezTo>
                  <a:pt x="2869" y="1878"/>
                  <a:pt x="2860" y="1833"/>
                  <a:pt x="2842" y="1826"/>
                </a:cubicBezTo>
                <a:cubicBezTo>
                  <a:pt x="2809" y="1620"/>
                  <a:pt x="2756" y="1417"/>
                  <a:pt x="2687" y="1219"/>
                </a:cubicBezTo>
                <a:cubicBezTo>
                  <a:pt x="2694" y="1191"/>
                  <a:pt x="2702" y="1162"/>
                  <a:pt x="2710" y="1134"/>
                </a:cubicBezTo>
                <a:cubicBezTo>
                  <a:pt x="2735" y="1033"/>
                  <a:pt x="2759" y="931"/>
                  <a:pt x="2782" y="829"/>
                </a:cubicBezTo>
                <a:cubicBezTo>
                  <a:pt x="2782" y="828"/>
                  <a:pt x="2783" y="827"/>
                  <a:pt x="2783" y="826"/>
                </a:cubicBezTo>
                <a:cubicBezTo>
                  <a:pt x="2786" y="821"/>
                  <a:pt x="2786" y="817"/>
                  <a:pt x="2785" y="813"/>
                </a:cubicBezTo>
                <a:cubicBezTo>
                  <a:pt x="2841" y="550"/>
                  <a:pt x="2885" y="284"/>
                  <a:pt x="2915" y="18"/>
                </a:cubicBezTo>
                <a:cubicBezTo>
                  <a:pt x="2917" y="7"/>
                  <a:pt x="2908" y="1"/>
                  <a:pt x="29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59" name="Google Shape;159;p13"/>
          <p:cNvSpPr txBox="1">
            <a:spLocks noGrp="1"/>
          </p:cNvSpPr>
          <p:nvPr>
            <p:ph type="title" idx="2"/>
          </p:nvPr>
        </p:nvSpPr>
        <p:spPr>
          <a:xfrm>
            <a:off x="1643701" y="1257300"/>
            <a:ext cx="2746800" cy="8625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24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160" name="Google Shape;160;p13"/>
          <p:cNvSpPr txBox="1">
            <a:spLocks noGrp="1"/>
          </p:cNvSpPr>
          <p:nvPr>
            <p:ph type="title" idx="3"/>
          </p:nvPr>
        </p:nvSpPr>
        <p:spPr>
          <a:xfrm>
            <a:off x="5463626" y="1257300"/>
            <a:ext cx="2746800" cy="8625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24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161" name="Google Shape;161;p13"/>
          <p:cNvSpPr txBox="1">
            <a:spLocks noGrp="1"/>
          </p:cNvSpPr>
          <p:nvPr>
            <p:ph type="subTitle" idx="1"/>
          </p:nvPr>
        </p:nvSpPr>
        <p:spPr>
          <a:xfrm>
            <a:off x="1643675" y="2119875"/>
            <a:ext cx="2746800" cy="63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62" name="Google Shape;162;p13"/>
          <p:cNvSpPr txBox="1">
            <a:spLocks noGrp="1"/>
          </p:cNvSpPr>
          <p:nvPr>
            <p:ph type="subTitle" idx="4"/>
          </p:nvPr>
        </p:nvSpPr>
        <p:spPr>
          <a:xfrm>
            <a:off x="5463600" y="2119875"/>
            <a:ext cx="2746800" cy="63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63" name="Google Shape;163;p13"/>
          <p:cNvSpPr txBox="1">
            <a:spLocks noGrp="1"/>
          </p:cNvSpPr>
          <p:nvPr>
            <p:ph type="title" idx="5"/>
          </p:nvPr>
        </p:nvSpPr>
        <p:spPr>
          <a:xfrm>
            <a:off x="1643701" y="2934275"/>
            <a:ext cx="2746800" cy="8625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24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164" name="Google Shape;164;p13"/>
          <p:cNvSpPr txBox="1">
            <a:spLocks noGrp="1"/>
          </p:cNvSpPr>
          <p:nvPr>
            <p:ph type="title" idx="6"/>
          </p:nvPr>
        </p:nvSpPr>
        <p:spPr>
          <a:xfrm>
            <a:off x="5463626" y="2934275"/>
            <a:ext cx="2746800" cy="8625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24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165" name="Google Shape;165;p13"/>
          <p:cNvSpPr txBox="1">
            <a:spLocks noGrp="1"/>
          </p:cNvSpPr>
          <p:nvPr>
            <p:ph type="subTitle" idx="7"/>
          </p:nvPr>
        </p:nvSpPr>
        <p:spPr>
          <a:xfrm>
            <a:off x="1643700" y="3796775"/>
            <a:ext cx="2746800" cy="63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66" name="Google Shape;166;p13"/>
          <p:cNvSpPr txBox="1">
            <a:spLocks noGrp="1"/>
          </p:cNvSpPr>
          <p:nvPr>
            <p:ph type="subTitle" idx="8"/>
          </p:nvPr>
        </p:nvSpPr>
        <p:spPr>
          <a:xfrm>
            <a:off x="5463600" y="3796775"/>
            <a:ext cx="2746800" cy="63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67" name="Google Shape;167;p13"/>
          <p:cNvSpPr txBox="1">
            <a:spLocks noGrp="1"/>
          </p:cNvSpPr>
          <p:nvPr>
            <p:ph type="title" idx="9" hasCustomPrompt="1"/>
          </p:nvPr>
        </p:nvSpPr>
        <p:spPr>
          <a:xfrm>
            <a:off x="715375" y="1257302"/>
            <a:ext cx="775800" cy="8625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4000"/>
              <a:buNone/>
              <a:defRPr sz="2500">
                <a:solidFill>
                  <a:schemeClr val="lt2"/>
                </a:solidFill>
              </a:defRPr>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sp>
        <p:nvSpPr>
          <p:cNvPr id="168" name="Google Shape;168;p13"/>
          <p:cNvSpPr txBox="1">
            <a:spLocks noGrp="1"/>
          </p:cNvSpPr>
          <p:nvPr>
            <p:ph type="title" idx="13" hasCustomPrompt="1"/>
          </p:nvPr>
        </p:nvSpPr>
        <p:spPr>
          <a:xfrm>
            <a:off x="715375" y="2934277"/>
            <a:ext cx="775800" cy="8625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4000"/>
              <a:buNone/>
              <a:defRPr sz="2500">
                <a:solidFill>
                  <a:schemeClr val="lt2"/>
                </a:solidFill>
              </a:defRPr>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sp>
        <p:nvSpPr>
          <p:cNvPr id="169" name="Google Shape;169;p13"/>
          <p:cNvSpPr txBox="1">
            <a:spLocks noGrp="1"/>
          </p:cNvSpPr>
          <p:nvPr>
            <p:ph type="title" idx="14" hasCustomPrompt="1"/>
          </p:nvPr>
        </p:nvSpPr>
        <p:spPr>
          <a:xfrm>
            <a:off x="4535425" y="1257302"/>
            <a:ext cx="775800" cy="8625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4000"/>
              <a:buNone/>
              <a:defRPr sz="2500">
                <a:solidFill>
                  <a:schemeClr val="lt2"/>
                </a:solidFill>
              </a:defRPr>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sp>
        <p:nvSpPr>
          <p:cNvPr id="170" name="Google Shape;170;p13"/>
          <p:cNvSpPr txBox="1">
            <a:spLocks noGrp="1"/>
          </p:cNvSpPr>
          <p:nvPr>
            <p:ph type="title" idx="15" hasCustomPrompt="1"/>
          </p:nvPr>
        </p:nvSpPr>
        <p:spPr>
          <a:xfrm>
            <a:off x="4535425" y="2934277"/>
            <a:ext cx="775800" cy="8625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4000"/>
              <a:buNone/>
              <a:defRPr sz="2500">
                <a:solidFill>
                  <a:schemeClr val="lt2"/>
                </a:solidFill>
              </a:defRPr>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sp>
        <p:nvSpPr>
          <p:cNvPr id="171" name="Google Shape;171;p13"/>
          <p:cNvSpPr/>
          <p:nvPr/>
        </p:nvSpPr>
        <p:spPr>
          <a:xfrm>
            <a:off x="-1268484" y="-152410"/>
            <a:ext cx="1831325" cy="1605226"/>
          </a:xfrm>
          <a:custGeom>
            <a:avLst/>
            <a:gdLst/>
            <a:ahLst/>
            <a:cxnLst/>
            <a:rect l="l" t="t" r="r" b="b"/>
            <a:pathLst>
              <a:path w="4033" h="3535" extrusionOk="0">
                <a:moveTo>
                  <a:pt x="2137" y="1003"/>
                </a:moveTo>
                <a:cubicBezTo>
                  <a:pt x="2124" y="1003"/>
                  <a:pt x="2111" y="1003"/>
                  <a:pt x="2098" y="1005"/>
                </a:cubicBezTo>
                <a:cubicBezTo>
                  <a:pt x="2025" y="1014"/>
                  <a:pt x="1959" y="1049"/>
                  <a:pt x="1909" y="1103"/>
                </a:cubicBezTo>
                <a:cubicBezTo>
                  <a:pt x="1854" y="1162"/>
                  <a:pt x="1820" y="1238"/>
                  <a:pt x="1793" y="1313"/>
                </a:cubicBezTo>
                <a:cubicBezTo>
                  <a:pt x="1761" y="1403"/>
                  <a:pt x="1734" y="1495"/>
                  <a:pt x="1708" y="1586"/>
                </a:cubicBezTo>
                <a:cubicBezTo>
                  <a:pt x="1651" y="1779"/>
                  <a:pt x="1600" y="1974"/>
                  <a:pt x="1533" y="2163"/>
                </a:cubicBezTo>
                <a:cubicBezTo>
                  <a:pt x="1473" y="2337"/>
                  <a:pt x="1402" y="2507"/>
                  <a:pt x="1306" y="2664"/>
                </a:cubicBezTo>
                <a:cubicBezTo>
                  <a:pt x="1216" y="2814"/>
                  <a:pt x="1104" y="2954"/>
                  <a:pt x="968" y="3065"/>
                </a:cubicBezTo>
                <a:cubicBezTo>
                  <a:pt x="935" y="3092"/>
                  <a:pt x="900" y="3117"/>
                  <a:pt x="864" y="3140"/>
                </a:cubicBezTo>
                <a:cubicBezTo>
                  <a:pt x="854" y="3147"/>
                  <a:pt x="861" y="3160"/>
                  <a:pt x="870" y="3160"/>
                </a:cubicBezTo>
                <a:cubicBezTo>
                  <a:pt x="872" y="3160"/>
                  <a:pt x="875" y="3160"/>
                  <a:pt x="877" y="3158"/>
                </a:cubicBezTo>
                <a:cubicBezTo>
                  <a:pt x="1019" y="3065"/>
                  <a:pt x="1141" y="2942"/>
                  <a:pt x="1240" y="2804"/>
                </a:cubicBezTo>
                <a:cubicBezTo>
                  <a:pt x="1341" y="2665"/>
                  <a:pt x="1421" y="2512"/>
                  <a:pt x="1486" y="2353"/>
                </a:cubicBezTo>
                <a:cubicBezTo>
                  <a:pt x="1561" y="2171"/>
                  <a:pt x="1616" y="1984"/>
                  <a:pt x="1671" y="1796"/>
                </a:cubicBezTo>
                <a:cubicBezTo>
                  <a:pt x="1698" y="1702"/>
                  <a:pt x="1725" y="1607"/>
                  <a:pt x="1753" y="1514"/>
                </a:cubicBezTo>
                <a:cubicBezTo>
                  <a:pt x="1778" y="1427"/>
                  <a:pt x="1802" y="1340"/>
                  <a:pt x="1839" y="1257"/>
                </a:cubicBezTo>
                <a:cubicBezTo>
                  <a:pt x="1871" y="1185"/>
                  <a:pt x="1914" y="1115"/>
                  <a:pt x="1981" y="1070"/>
                </a:cubicBezTo>
                <a:cubicBezTo>
                  <a:pt x="2028" y="1039"/>
                  <a:pt x="2083" y="1025"/>
                  <a:pt x="2139" y="1025"/>
                </a:cubicBezTo>
                <a:cubicBezTo>
                  <a:pt x="2152" y="1025"/>
                  <a:pt x="2166" y="1026"/>
                  <a:pt x="2180" y="1027"/>
                </a:cubicBezTo>
                <a:cubicBezTo>
                  <a:pt x="2249" y="1036"/>
                  <a:pt x="2316" y="1062"/>
                  <a:pt x="2379" y="1095"/>
                </a:cubicBezTo>
                <a:cubicBezTo>
                  <a:pt x="2444" y="1129"/>
                  <a:pt x="2508" y="1169"/>
                  <a:pt x="2567" y="1213"/>
                </a:cubicBezTo>
                <a:cubicBezTo>
                  <a:pt x="2599" y="1236"/>
                  <a:pt x="2630" y="1264"/>
                  <a:pt x="2644" y="1303"/>
                </a:cubicBezTo>
                <a:cubicBezTo>
                  <a:pt x="2658" y="1339"/>
                  <a:pt x="2654" y="1378"/>
                  <a:pt x="2645" y="1415"/>
                </a:cubicBezTo>
                <a:cubicBezTo>
                  <a:pt x="2635" y="1455"/>
                  <a:pt x="2618" y="1494"/>
                  <a:pt x="2602" y="1533"/>
                </a:cubicBezTo>
                <a:cubicBezTo>
                  <a:pt x="2584" y="1579"/>
                  <a:pt x="2565" y="1626"/>
                  <a:pt x="2546" y="1673"/>
                </a:cubicBezTo>
                <a:cubicBezTo>
                  <a:pt x="2471" y="1859"/>
                  <a:pt x="2398" y="2045"/>
                  <a:pt x="2322" y="2229"/>
                </a:cubicBezTo>
                <a:cubicBezTo>
                  <a:pt x="2304" y="2273"/>
                  <a:pt x="2285" y="2317"/>
                  <a:pt x="2258" y="2357"/>
                </a:cubicBezTo>
                <a:cubicBezTo>
                  <a:pt x="2235" y="2394"/>
                  <a:pt x="2204" y="2425"/>
                  <a:pt x="2170" y="2452"/>
                </a:cubicBezTo>
                <a:cubicBezTo>
                  <a:pt x="2105" y="2506"/>
                  <a:pt x="2029" y="2543"/>
                  <a:pt x="1956" y="2584"/>
                </a:cubicBezTo>
                <a:cubicBezTo>
                  <a:pt x="1801" y="2672"/>
                  <a:pt x="1657" y="2781"/>
                  <a:pt x="1528" y="2906"/>
                </a:cubicBezTo>
                <a:cubicBezTo>
                  <a:pt x="1496" y="2936"/>
                  <a:pt x="1465" y="2968"/>
                  <a:pt x="1436" y="3001"/>
                </a:cubicBezTo>
                <a:cubicBezTo>
                  <a:pt x="1428" y="3009"/>
                  <a:pt x="1437" y="3019"/>
                  <a:pt x="1445" y="3019"/>
                </a:cubicBezTo>
                <a:cubicBezTo>
                  <a:pt x="1448" y="3019"/>
                  <a:pt x="1451" y="3018"/>
                  <a:pt x="1453" y="3016"/>
                </a:cubicBezTo>
                <a:cubicBezTo>
                  <a:pt x="1576" y="2879"/>
                  <a:pt x="1718" y="2760"/>
                  <a:pt x="1872" y="2661"/>
                </a:cubicBezTo>
                <a:cubicBezTo>
                  <a:pt x="1947" y="2613"/>
                  <a:pt x="2027" y="2573"/>
                  <a:pt x="2102" y="2527"/>
                </a:cubicBezTo>
                <a:cubicBezTo>
                  <a:pt x="2177" y="2481"/>
                  <a:pt x="2243" y="2426"/>
                  <a:pt x="2289" y="2351"/>
                </a:cubicBezTo>
                <a:cubicBezTo>
                  <a:pt x="2313" y="2310"/>
                  <a:pt x="2332" y="2266"/>
                  <a:pt x="2350" y="2221"/>
                </a:cubicBezTo>
                <a:cubicBezTo>
                  <a:pt x="2369" y="2174"/>
                  <a:pt x="2387" y="2127"/>
                  <a:pt x="2407" y="2080"/>
                </a:cubicBezTo>
                <a:cubicBezTo>
                  <a:pt x="2445" y="1984"/>
                  <a:pt x="2483" y="1889"/>
                  <a:pt x="2522" y="1794"/>
                </a:cubicBezTo>
                <a:cubicBezTo>
                  <a:pt x="2559" y="1700"/>
                  <a:pt x="2598" y="1606"/>
                  <a:pt x="2635" y="1511"/>
                </a:cubicBezTo>
                <a:cubicBezTo>
                  <a:pt x="2662" y="1443"/>
                  <a:pt x="2693" y="1364"/>
                  <a:pt x="2664" y="1291"/>
                </a:cubicBezTo>
                <a:cubicBezTo>
                  <a:pt x="2648" y="1254"/>
                  <a:pt x="2620" y="1225"/>
                  <a:pt x="2589" y="1201"/>
                </a:cubicBezTo>
                <a:cubicBezTo>
                  <a:pt x="2559" y="1178"/>
                  <a:pt x="2526" y="1157"/>
                  <a:pt x="2494" y="1136"/>
                </a:cubicBezTo>
                <a:cubicBezTo>
                  <a:pt x="2433" y="1096"/>
                  <a:pt x="2368" y="1061"/>
                  <a:pt x="2300" y="1035"/>
                </a:cubicBezTo>
                <a:cubicBezTo>
                  <a:pt x="2248" y="1016"/>
                  <a:pt x="2192" y="1003"/>
                  <a:pt x="2137" y="1003"/>
                </a:cubicBezTo>
                <a:close/>
                <a:moveTo>
                  <a:pt x="1538" y="1"/>
                </a:moveTo>
                <a:cubicBezTo>
                  <a:pt x="1482" y="1"/>
                  <a:pt x="1426" y="6"/>
                  <a:pt x="1372" y="21"/>
                </a:cubicBezTo>
                <a:cubicBezTo>
                  <a:pt x="1241" y="57"/>
                  <a:pt x="1127" y="141"/>
                  <a:pt x="1018" y="219"/>
                </a:cubicBezTo>
                <a:cubicBezTo>
                  <a:pt x="903" y="301"/>
                  <a:pt x="788" y="394"/>
                  <a:pt x="735" y="529"/>
                </a:cubicBezTo>
                <a:cubicBezTo>
                  <a:pt x="680" y="666"/>
                  <a:pt x="686" y="819"/>
                  <a:pt x="666" y="963"/>
                </a:cubicBezTo>
                <a:cubicBezTo>
                  <a:pt x="647" y="1108"/>
                  <a:pt x="614" y="1251"/>
                  <a:pt x="568" y="1390"/>
                </a:cubicBezTo>
                <a:cubicBezTo>
                  <a:pt x="476" y="1668"/>
                  <a:pt x="334" y="1930"/>
                  <a:pt x="149" y="2157"/>
                </a:cubicBezTo>
                <a:cubicBezTo>
                  <a:pt x="104" y="2212"/>
                  <a:pt x="57" y="2265"/>
                  <a:pt x="8" y="2315"/>
                </a:cubicBezTo>
                <a:cubicBezTo>
                  <a:pt x="0" y="2323"/>
                  <a:pt x="8" y="2334"/>
                  <a:pt x="17" y="2334"/>
                </a:cubicBezTo>
                <a:cubicBezTo>
                  <a:pt x="20" y="2334"/>
                  <a:pt x="22" y="2333"/>
                  <a:pt x="25" y="2330"/>
                </a:cubicBezTo>
                <a:cubicBezTo>
                  <a:pt x="224" y="2126"/>
                  <a:pt x="385" y="1885"/>
                  <a:pt x="501" y="1625"/>
                </a:cubicBezTo>
                <a:cubicBezTo>
                  <a:pt x="559" y="1495"/>
                  <a:pt x="605" y="1359"/>
                  <a:pt x="639" y="1222"/>
                </a:cubicBezTo>
                <a:cubicBezTo>
                  <a:pt x="674" y="1082"/>
                  <a:pt x="694" y="940"/>
                  <a:pt x="706" y="796"/>
                </a:cubicBezTo>
                <a:cubicBezTo>
                  <a:pt x="713" y="721"/>
                  <a:pt x="720" y="645"/>
                  <a:pt x="742" y="573"/>
                </a:cubicBezTo>
                <a:cubicBezTo>
                  <a:pt x="763" y="505"/>
                  <a:pt x="801" y="444"/>
                  <a:pt x="848" y="392"/>
                </a:cubicBezTo>
                <a:cubicBezTo>
                  <a:pt x="897" y="338"/>
                  <a:pt x="955" y="292"/>
                  <a:pt x="1014" y="250"/>
                </a:cubicBezTo>
                <a:cubicBezTo>
                  <a:pt x="1068" y="210"/>
                  <a:pt x="1123" y="172"/>
                  <a:pt x="1180" y="136"/>
                </a:cubicBezTo>
                <a:cubicBezTo>
                  <a:pt x="1237" y="99"/>
                  <a:pt x="1299" y="67"/>
                  <a:pt x="1363" y="47"/>
                </a:cubicBezTo>
                <a:cubicBezTo>
                  <a:pt x="1423" y="28"/>
                  <a:pt x="1484" y="22"/>
                  <a:pt x="1545" y="22"/>
                </a:cubicBezTo>
                <a:cubicBezTo>
                  <a:pt x="1550" y="22"/>
                  <a:pt x="1554" y="22"/>
                  <a:pt x="1559" y="23"/>
                </a:cubicBezTo>
                <a:cubicBezTo>
                  <a:pt x="1628" y="24"/>
                  <a:pt x="1696" y="33"/>
                  <a:pt x="1764" y="39"/>
                </a:cubicBezTo>
                <a:cubicBezTo>
                  <a:pt x="1817" y="44"/>
                  <a:pt x="1869" y="47"/>
                  <a:pt x="1922" y="47"/>
                </a:cubicBezTo>
                <a:cubicBezTo>
                  <a:pt x="1936" y="47"/>
                  <a:pt x="1949" y="46"/>
                  <a:pt x="1963" y="46"/>
                </a:cubicBezTo>
                <a:cubicBezTo>
                  <a:pt x="2039" y="44"/>
                  <a:pt x="2116" y="39"/>
                  <a:pt x="2193" y="39"/>
                </a:cubicBezTo>
                <a:cubicBezTo>
                  <a:pt x="2257" y="39"/>
                  <a:pt x="2320" y="43"/>
                  <a:pt x="2383" y="55"/>
                </a:cubicBezTo>
                <a:cubicBezTo>
                  <a:pt x="2519" y="81"/>
                  <a:pt x="2643" y="146"/>
                  <a:pt x="2757" y="222"/>
                </a:cubicBezTo>
                <a:cubicBezTo>
                  <a:pt x="2987" y="380"/>
                  <a:pt x="3184" y="585"/>
                  <a:pt x="3441" y="701"/>
                </a:cubicBezTo>
                <a:cubicBezTo>
                  <a:pt x="3573" y="760"/>
                  <a:pt x="3719" y="805"/>
                  <a:pt x="3826" y="907"/>
                </a:cubicBezTo>
                <a:cubicBezTo>
                  <a:pt x="3912" y="989"/>
                  <a:pt x="3963" y="1101"/>
                  <a:pt x="3983" y="1216"/>
                </a:cubicBezTo>
                <a:cubicBezTo>
                  <a:pt x="4032" y="1481"/>
                  <a:pt x="3940" y="1763"/>
                  <a:pt x="3776" y="1971"/>
                </a:cubicBezTo>
                <a:cubicBezTo>
                  <a:pt x="3600" y="2195"/>
                  <a:pt x="3329" y="2309"/>
                  <a:pt x="3140" y="2519"/>
                </a:cubicBezTo>
                <a:cubicBezTo>
                  <a:pt x="2958" y="2722"/>
                  <a:pt x="2843" y="2975"/>
                  <a:pt x="2666" y="3182"/>
                </a:cubicBezTo>
                <a:cubicBezTo>
                  <a:pt x="2622" y="3232"/>
                  <a:pt x="2576" y="3279"/>
                  <a:pt x="2524" y="3321"/>
                </a:cubicBezTo>
                <a:cubicBezTo>
                  <a:pt x="2515" y="3328"/>
                  <a:pt x="2522" y="3342"/>
                  <a:pt x="2531" y="3342"/>
                </a:cubicBezTo>
                <a:cubicBezTo>
                  <a:pt x="2533" y="3342"/>
                  <a:pt x="2535" y="3341"/>
                  <a:pt x="2537" y="3340"/>
                </a:cubicBezTo>
                <a:cubicBezTo>
                  <a:pt x="2754" y="3163"/>
                  <a:pt x="2879" y="2908"/>
                  <a:pt x="3038" y="2684"/>
                </a:cubicBezTo>
                <a:cubicBezTo>
                  <a:pt x="3120" y="2569"/>
                  <a:pt x="3213" y="2466"/>
                  <a:pt x="3324" y="2379"/>
                </a:cubicBezTo>
                <a:cubicBezTo>
                  <a:pt x="3437" y="2292"/>
                  <a:pt x="3559" y="2217"/>
                  <a:pt x="3666" y="2121"/>
                </a:cubicBezTo>
                <a:cubicBezTo>
                  <a:pt x="3872" y="1936"/>
                  <a:pt x="4010" y="1667"/>
                  <a:pt x="4018" y="1387"/>
                </a:cubicBezTo>
                <a:cubicBezTo>
                  <a:pt x="4023" y="1270"/>
                  <a:pt x="4004" y="1150"/>
                  <a:pt x="3951" y="1043"/>
                </a:cubicBezTo>
                <a:cubicBezTo>
                  <a:pt x="3927" y="993"/>
                  <a:pt x="3894" y="945"/>
                  <a:pt x="3855" y="904"/>
                </a:cubicBezTo>
                <a:cubicBezTo>
                  <a:pt x="3805" y="853"/>
                  <a:pt x="3744" y="814"/>
                  <a:pt x="3681" y="782"/>
                </a:cubicBezTo>
                <a:cubicBezTo>
                  <a:pt x="3614" y="748"/>
                  <a:pt x="3544" y="721"/>
                  <a:pt x="3476" y="691"/>
                </a:cubicBezTo>
                <a:cubicBezTo>
                  <a:pt x="3409" y="663"/>
                  <a:pt x="3344" y="629"/>
                  <a:pt x="3283" y="590"/>
                </a:cubicBezTo>
                <a:cubicBezTo>
                  <a:pt x="3162" y="513"/>
                  <a:pt x="3053" y="421"/>
                  <a:pt x="2940" y="332"/>
                </a:cubicBezTo>
                <a:cubicBezTo>
                  <a:pt x="2832" y="246"/>
                  <a:pt x="2720" y="162"/>
                  <a:pt x="2595" y="103"/>
                </a:cubicBezTo>
                <a:cubicBezTo>
                  <a:pt x="2533" y="73"/>
                  <a:pt x="2469" y="50"/>
                  <a:pt x="2401" y="36"/>
                </a:cubicBezTo>
                <a:cubicBezTo>
                  <a:pt x="2333" y="21"/>
                  <a:pt x="2263" y="16"/>
                  <a:pt x="2194" y="16"/>
                </a:cubicBezTo>
                <a:cubicBezTo>
                  <a:pt x="2122" y="16"/>
                  <a:pt x="2050" y="21"/>
                  <a:pt x="1979" y="23"/>
                </a:cubicBezTo>
                <a:cubicBezTo>
                  <a:pt x="1962" y="24"/>
                  <a:pt x="1944" y="24"/>
                  <a:pt x="1927" y="24"/>
                </a:cubicBezTo>
                <a:cubicBezTo>
                  <a:pt x="1874" y="24"/>
                  <a:pt x="1820" y="22"/>
                  <a:pt x="1767" y="17"/>
                </a:cubicBezTo>
                <a:cubicBezTo>
                  <a:pt x="1691" y="10"/>
                  <a:pt x="1614" y="1"/>
                  <a:pt x="1538" y="1"/>
                </a:cubicBezTo>
                <a:close/>
                <a:moveTo>
                  <a:pt x="2333" y="412"/>
                </a:moveTo>
                <a:cubicBezTo>
                  <a:pt x="2238" y="412"/>
                  <a:pt x="2148" y="473"/>
                  <a:pt x="2063" y="511"/>
                </a:cubicBezTo>
                <a:cubicBezTo>
                  <a:pt x="1999" y="538"/>
                  <a:pt x="1933" y="559"/>
                  <a:pt x="1865" y="574"/>
                </a:cubicBezTo>
                <a:cubicBezTo>
                  <a:pt x="1803" y="588"/>
                  <a:pt x="1740" y="594"/>
                  <a:pt x="1677" y="602"/>
                </a:cubicBezTo>
                <a:cubicBezTo>
                  <a:pt x="1618" y="609"/>
                  <a:pt x="1559" y="618"/>
                  <a:pt x="1504" y="639"/>
                </a:cubicBezTo>
                <a:cubicBezTo>
                  <a:pt x="1447" y="660"/>
                  <a:pt x="1397" y="694"/>
                  <a:pt x="1358" y="740"/>
                </a:cubicBezTo>
                <a:cubicBezTo>
                  <a:pt x="1271" y="842"/>
                  <a:pt x="1237" y="980"/>
                  <a:pt x="1197" y="1105"/>
                </a:cubicBezTo>
                <a:cubicBezTo>
                  <a:pt x="1151" y="1249"/>
                  <a:pt x="1105" y="1393"/>
                  <a:pt x="1062" y="1538"/>
                </a:cubicBezTo>
                <a:cubicBezTo>
                  <a:pt x="1019" y="1686"/>
                  <a:pt x="979" y="1833"/>
                  <a:pt x="944" y="1984"/>
                </a:cubicBezTo>
                <a:cubicBezTo>
                  <a:pt x="911" y="2130"/>
                  <a:pt x="890" y="2280"/>
                  <a:pt x="853" y="2426"/>
                </a:cubicBezTo>
                <a:cubicBezTo>
                  <a:pt x="818" y="2570"/>
                  <a:pt x="756" y="2701"/>
                  <a:pt x="664" y="2817"/>
                </a:cubicBezTo>
                <a:cubicBezTo>
                  <a:pt x="576" y="2927"/>
                  <a:pt x="468" y="3019"/>
                  <a:pt x="357" y="3104"/>
                </a:cubicBezTo>
                <a:cubicBezTo>
                  <a:pt x="302" y="3145"/>
                  <a:pt x="246" y="3184"/>
                  <a:pt x="191" y="3223"/>
                </a:cubicBezTo>
                <a:cubicBezTo>
                  <a:pt x="180" y="3230"/>
                  <a:pt x="188" y="3244"/>
                  <a:pt x="198" y="3244"/>
                </a:cubicBezTo>
                <a:cubicBezTo>
                  <a:pt x="200" y="3244"/>
                  <a:pt x="202" y="3243"/>
                  <a:pt x="204" y="3242"/>
                </a:cubicBezTo>
                <a:cubicBezTo>
                  <a:pt x="425" y="3088"/>
                  <a:pt x="655" y="2919"/>
                  <a:pt x="785" y="2675"/>
                </a:cubicBezTo>
                <a:cubicBezTo>
                  <a:pt x="853" y="2547"/>
                  <a:pt x="884" y="2404"/>
                  <a:pt x="911" y="2262"/>
                </a:cubicBezTo>
                <a:cubicBezTo>
                  <a:pt x="938" y="2114"/>
                  <a:pt x="969" y="1967"/>
                  <a:pt x="1007" y="1820"/>
                </a:cubicBezTo>
                <a:cubicBezTo>
                  <a:pt x="1045" y="1675"/>
                  <a:pt x="1086" y="1531"/>
                  <a:pt x="1131" y="1387"/>
                </a:cubicBezTo>
                <a:cubicBezTo>
                  <a:pt x="1175" y="1247"/>
                  <a:pt x="1217" y="1104"/>
                  <a:pt x="1266" y="965"/>
                </a:cubicBezTo>
                <a:cubicBezTo>
                  <a:pt x="1308" y="844"/>
                  <a:pt x="1368" y="721"/>
                  <a:pt x="1492" y="668"/>
                </a:cubicBezTo>
                <a:cubicBezTo>
                  <a:pt x="1605" y="619"/>
                  <a:pt x="1733" y="624"/>
                  <a:pt x="1852" y="600"/>
                </a:cubicBezTo>
                <a:cubicBezTo>
                  <a:pt x="1918" y="587"/>
                  <a:pt x="1981" y="567"/>
                  <a:pt x="2043" y="543"/>
                </a:cubicBezTo>
                <a:cubicBezTo>
                  <a:pt x="2100" y="520"/>
                  <a:pt x="2154" y="489"/>
                  <a:pt x="2210" y="464"/>
                </a:cubicBezTo>
                <a:cubicBezTo>
                  <a:pt x="2250" y="447"/>
                  <a:pt x="2291" y="434"/>
                  <a:pt x="2334" y="434"/>
                </a:cubicBezTo>
                <a:cubicBezTo>
                  <a:pt x="2351" y="434"/>
                  <a:pt x="2367" y="436"/>
                  <a:pt x="2384" y="441"/>
                </a:cubicBezTo>
                <a:cubicBezTo>
                  <a:pt x="2456" y="460"/>
                  <a:pt x="2509" y="520"/>
                  <a:pt x="2553" y="576"/>
                </a:cubicBezTo>
                <a:cubicBezTo>
                  <a:pt x="2721" y="786"/>
                  <a:pt x="2896" y="1034"/>
                  <a:pt x="3179" y="1082"/>
                </a:cubicBezTo>
                <a:cubicBezTo>
                  <a:pt x="3248" y="1093"/>
                  <a:pt x="3321" y="1095"/>
                  <a:pt x="3386" y="1120"/>
                </a:cubicBezTo>
                <a:cubicBezTo>
                  <a:pt x="3440" y="1142"/>
                  <a:pt x="3484" y="1180"/>
                  <a:pt x="3512" y="1232"/>
                </a:cubicBezTo>
                <a:cubicBezTo>
                  <a:pt x="3567" y="1333"/>
                  <a:pt x="3564" y="1459"/>
                  <a:pt x="3552" y="1571"/>
                </a:cubicBezTo>
                <a:cubicBezTo>
                  <a:pt x="3545" y="1644"/>
                  <a:pt x="3529" y="1720"/>
                  <a:pt x="3488" y="1782"/>
                </a:cubicBezTo>
                <a:cubicBezTo>
                  <a:pt x="3450" y="1839"/>
                  <a:pt x="3395" y="1881"/>
                  <a:pt x="3340" y="1919"/>
                </a:cubicBezTo>
                <a:cubicBezTo>
                  <a:pt x="3226" y="1997"/>
                  <a:pt x="3113" y="2073"/>
                  <a:pt x="3004" y="2156"/>
                </a:cubicBezTo>
                <a:cubicBezTo>
                  <a:pt x="2786" y="2323"/>
                  <a:pt x="2581" y="2507"/>
                  <a:pt x="2393" y="2708"/>
                </a:cubicBezTo>
                <a:cubicBezTo>
                  <a:pt x="2204" y="2908"/>
                  <a:pt x="2032" y="3124"/>
                  <a:pt x="1878" y="3352"/>
                </a:cubicBezTo>
                <a:cubicBezTo>
                  <a:pt x="1841" y="3407"/>
                  <a:pt x="1805" y="3463"/>
                  <a:pt x="1770" y="3519"/>
                </a:cubicBezTo>
                <a:cubicBezTo>
                  <a:pt x="1765" y="3528"/>
                  <a:pt x="1772" y="3535"/>
                  <a:pt x="1780" y="3535"/>
                </a:cubicBezTo>
                <a:cubicBezTo>
                  <a:pt x="1784" y="3535"/>
                  <a:pt x="1788" y="3533"/>
                  <a:pt x="1790" y="3529"/>
                </a:cubicBezTo>
                <a:cubicBezTo>
                  <a:pt x="1938" y="3290"/>
                  <a:pt x="2106" y="3064"/>
                  <a:pt x="2291" y="2852"/>
                </a:cubicBezTo>
                <a:cubicBezTo>
                  <a:pt x="2477" y="2641"/>
                  <a:pt x="2680" y="2445"/>
                  <a:pt x="2898" y="2267"/>
                </a:cubicBezTo>
                <a:cubicBezTo>
                  <a:pt x="3006" y="2179"/>
                  <a:pt x="3118" y="2096"/>
                  <a:pt x="3233" y="2017"/>
                </a:cubicBezTo>
                <a:cubicBezTo>
                  <a:pt x="3343" y="1943"/>
                  <a:pt x="3473" y="1875"/>
                  <a:pt x="3531" y="1750"/>
                </a:cubicBezTo>
                <a:cubicBezTo>
                  <a:pt x="3563" y="1684"/>
                  <a:pt x="3572" y="1611"/>
                  <a:pt x="3577" y="1538"/>
                </a:cubicBezTo>
                <a:cubicBezTo>
                  <a:pt x="3582" y="1483"/>
                  <a:pt x="3583" y="1427"/>
                  <a:pt x="3576" y="1372"/>
                </a:cubicBezTo>
                <a:cubicBezTo>
                  <a:pt x="3563" y="1264"/>
                  <a:pt x="3517" y="1158"/>
                  <a:pt x="3415" y="1109"/>
                </a:cubicBezTo>
                <a:cubicBezTo>
                  <a:pt x="3352" y="1078"/>
                  <a:pt x="3282" y="1074"/>
                  <a:pt x="3214" y="1064"/>
                </a:cubicBezTo>
                <a:cubicBezTo>
                  <a:pt x="3143" y="1055"/>
                  <a:pt x="3075" y="1034"/>
                  <a:pt x="3010" y="1000"/>
                </a:cubicBezTo>
                <a:cubicBezTo>
                  <a:pt x="2883" y="933"/>
                  <a:pt x="2782" y="824"/>
                  <a:pt x="2692" y="714"/>
                </a:cubicBezTo>
                <a:cubicBezTo>
                  <a:pt x="2646" y="659"/>
                  <a:pt x="2604" y="601"/>
                  <a:pt x="2558" y="546"/>
                </a:cubicBezTo>
                <a:cubicBezTo>
                  <a:pt x="2515" y="495"/>
                  <a:pt x="2464" y="443"/>
                  <a:pt x="2399" y="422"/>
                </a:cubicBezTo>
                <a:cubicBezTo>
                  <a:pt x="2377" y="415"/>
                  <a:pt x="2355" y="412"/>
                  <a:pt x="2333" y="41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header 1">
  <p:cSld name="SECTION_HEADER_1">
    <p:spTree>
      <p:nvGrpSpPr>
        <p:cNvPr id="1" name="Shape 172"/>
        <p:cNvGrpSpPr/>
        <p:nvPr/>
      </p:nvGrpSpPr>
      <p:grpSpPr>
        <a:xfrm>
          <a:off x="0" y="0"/>
          <a:ext cx="0" cy="0"/>
          <a:chOff x="0" y="0"/>
          <a:chExt cx="0" cy="0"/>
        </a:xfrm>
      </p:grpSpPr>
      <p:sp>
        <p:nvSpPr>
          <p:cNvPr id="173" name="Google Shape;173;p14"/>
          <p:cNvSpPr/>
          <p:nvPr/>
        </p:nvSpPr>
        <p:spPr>
          <a:xfrm rot="-2480428">
            <a:off x="5260955" y="-2956888"/>
            <a:ext cx="4628399" cy="4582940"/>
          </a:xfrm>
          <a:custGeom>
            <a:avLst/>
            <a:gdLst/>
            <a:ahLst/>
            <a:cxnLst/>
            <a:rect l="l" t="t" r="r" b="b"/>
            <a:pathLst>
              <a:path w="5710" h="5082" extrusionOk="0">
                <a:moveTo>
                  <a:pt x="2944" y="1"/>
                </a:moveTo>
                <a:cubicBezTo>
                  <a:pt x="2933" y="1"/>
                  <a:pt x="2923" y="1"/>
                  <a:pt x="2912" y="1"/>
                </a:cubicBezTo>
                <a:cubicBezTo>
                  <a:pt x="2698" y="6"/>
                  <a:pt x="2485" y="52"/>
                  <a:pt x="2269" y="62"/>
                </a:cubicBezTo>
                <a:cubicBezTo>
                  <a:pt x="2232" y="64"/>
                  <a:pt x="2195" y="65"/>
                  <a:pt x="2157" y="65"/>
                </a:cubicBezTo>
                <a:cubicBezTo>
                  <a:pt x="1921" y="65"/>
                  <a:pt x="1685" y="33"/>
                  <a:pt x="1448" y="33"/>
                </a:cubicBezTo>
                <a:cubicBezTo>
                  <a:pt x="1425" y="33"/>
                  <a:pt x="1402" y="33"/>
                  <a:pt x="1379" y="34"/>
                </a:cubicBezTo>
                <a:cubicBezTo>
                  <a:pt x="1031" y="44"/>
                  <a:pt x="154" y="72"/>
                  <a:pt x="187" y="531"/>
                </a:cubicBezTo>
                <a:cubicBezTo>
                  <a:pt x="206" y="778"/>
                  <a:pt x="248" y="939"/>
                  <a:pt x="180" y="1191"/>
                </a:cubicBezTo>
                <a:cubicBezTo>
                  <a:pt x="97" y="1500"/>
                  <a:pt x="23" y="1798"/>
                  <a:pt x="10" y="2119"/>
                </a:cubicBezTo>
                <a:cubicBezTo>
                  <a:pt x="0" y="2369"/>
                  <a:pt x="40" y="2657"/>
                  <a:pt x="249" y="2794"/>
                </a:cubicBezTo>
                <a:cubicBezTo>
                  <a:pt x="398" y="2890"/>
                  <a:pt x="602" y="2888"/>
                  <a:pt x="730" y="3010"/>
                </a:cubicBezTo>
                <a:cubicBezTo>
                  <a:pt x="831" y="3107"/>
                  <a:pt x="860" y="3261"/>
                  <a:pt x="958" y="3360"/>
                </a:cubicBezTo>
                <a:cubicBezTo>
                  <a:pt x="1064" y="3467"/>
                  <a:pt x="1211" y="3482"/>
                  <a:pt x="1366" y="3482"/>
                </a:cubicBezTo>
                <a:cubicBezTo>
                  <a:pt x="1426" y="3482"/>
                  <a:pt x="1488" y="3480"/>
                  <a:pt x="1549" y="3480"/>
                </a:cubicBezTo>
                <a:cubicBezTo>
                  <a:pt x="1668" y="3480"/>
                  <a:pt x="1785" y="3488"/>
                  <a:pt x="1887" y="3538"/>
                </a:cubicBezTo>
                <a:cubicBezTo>
                  <a:pt x="2207" y="3695"/>
                  <a:pt x="2209" y="4146"/>
                  <a:pt x="2390" y="4452"/>
                </a:cubicBezTo>
                <a:cubicBezTo>
                  <a:pt x="2500" y="4639"/>
                  <a:pt x="2684" y="4774"/>
                  <a:pt x="2877" y="4872"/>
                </a:cubicBezTo>
                <a:cubicBezTo>
                  <a:pt x="3134" y="5005"/>
                  <a:pt x="3424" y="5082"/>
                  <a:pt x="3713" y="5082"/>
                </a:cubicBezTo>
                <a:cubicBezTo>
                  <a:pt x="3852" y="5082"/>
                  <a:pt x="3990" y="5064"/>
                  <a:pt x="4124" y="5026"/>
                </a:cubicBezTo>
                <a:cubicBezTo>
                  <a:pt x="4537" y="4909"/>
                  <a:pt x="4898" y="4585"/>
                  <a:pt x="5009" y="4170"/>
                </a:cubicBezTo>
                <a:cubicBezTo>
                  <a:pt x="5137" y="3694"/>
                  <a:pt x="4939" y="3155"/>
                  <a:pt x="5146" y="2706"/>
                </a:cubicBezTo>
                <a:cubicBezTo>
                  <a:pt x="5257" y="2464"/>
                  <a:pt x="5474" y="2281"/>
                  <a:pt x="5570" y="2032"/>
                </a:cubicBezTo>
                <a:cubicBezTo>
                  <a:pt x="5710" y="1667"/>
                  <a:pt x="5547" y="1243"/>
                  <a:pt x="5272" y="965"/>
                </a:cubicBezTo>
                <a:cubicBezTo>
                  <a:pt x="4997" y="688"/>
                  <a:pt x="4629" y="526"/>
                  <a:pt x="4271" y="371"/>
                </a:cubicBezTo>
                <a:cubicBezTo>
                  <a:pt x="3847" y="188"/>
                  <a:pt x="3406" y="1"/>
                  <a:pt x="2944" y="1"/>
                </a:cubicBezTo>
                <a:close/>
              </a:path>
            </a:pathLst>
          </a:custGeom>
          <a:gradFill>
            <a:gsLst>
              <a:gs pos="0">
                <a:schemeClr val="lt1"/>
              </a:gs>
              <a:gs pos="100000">
                <a:schemeClr val="accent1"/>
              </a:gs>
            </a:gsLst>
            <a:lin ang="2700006"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74" name="Google Shape;174;p14"/>
          <p:cNvSpPr/>
          <p:nvPr/>
        </p:nvSpPr>
        <p:spPr>
          <a:xfrm rot="379506" flipH="1">
            <a:off x="4486623" y="4469214"/>
            <a:ext cx="6389226" cy="4117664"/>
          </a:xfrm>
          <a:custGeom>
            <a:avLst/>
            <a:gdLst/>
            <a:ahLst/>
            <a:cxnLst/>
            <a:rect l="l" t="t" r="r" b="b"/>
            <a:pathLst>
              <a:path w="5710" h="5082" extrusionOk="0">
                <a:moveTo>
                  <a:pt x="2944" y="1"/>
                </a:moveTo>
                <a:cubicBezTo>
                  <a:pt x="2933" y="1"/>
                  <a:pt x="2923" y="1"/>
                  <a:pt x="2912" y="1"/>
                </a:cubicBezTo>
                <a:cubicBezTo>
                  <a:pt x="2698" y="6"/>
                  <a:pt x="2485" y="52"/>
                  <a:pt x="2269" y="62"/>
                </a:cubicBezTo>
                <a:cubicBezTo>
                  <a:pt x="2232" y="64"/>
                  <a:pt x="2195" y="65"/>
                  <a:pt x="2157" y="65"/>
                </a:cubicBezTo>
                <a:cubicBezTo>
                  <a:pt x="1921" y="65"/>
                  <a:pt x="1685" y="33"/>
                  <a:pt x="1448" y="33"/>
                </a:cubicBezTo>
                <a:cubicBezTo>
                  <a:pt x="1425" y="33"/>
                  <a:pt x="1402" y="33"/>
                  <a:pt x="1379" y="34"/>
                </a:cubicBezTo>
                <a:cubicBezTo>
                  <a:pt x="1031" y="44"/>
                  <a:pt x="154" y="72"/>
                  <a:pt x="187" y="531"/>
                </a:cubicBezTo>
                <a:cubicBezTo>
                  <a:pt x="206" y="778"/>
                  <a:pt x="248" y="939"/>
                  <a:pt x="180" y="1191"/>
                </a:cubicBezTo>
                <a:cubicBezTo>
                  <a:pt x="97" y="1500"/>
                  <a:pt x="23" y="1798"/>
                  <a:pt x="10" y="2119"/>
                </a:cubicBezTo>
                <a:cubicBezTo>
                  <a:pt x="0" y="2369"/>
                  <a:pt x="40" y="2657"/>
                  <a:pt x="249" y="2794"/>
                </a:cubicBezTo>
                <a:cubicBezTo>
                  <a:pt x="398" y="2890"/>
                  <a:pt x="602" y="2888"/>
                  <a:pt x="730" y="3010"/>
                </a:cubicBezTo>
                <a:cubicBezTo>
                  <a:pt x="831" y="3107"/>
                  <a:pt x="860" y="3261"/>
                  <a:pt x="958" y="3360"/>
                </a:cubicBezTo>
                <a:cubicBezTo>
                  <a:pt x="1064" y="3467"/>
                  <a:pt x="1211" y="3482"/>
                  <a:pt x="1366" y="3482"/>
                </a:cubicBezTo>
                <a:cubicBezTo>
                  <a:pt x="1426" y="3482"/>
                  <a:pt x="1488" y="3480"/>
                  <a:pt x="1549" y="3480"/>
                </a:cubicBezTo>
                <a:cubicBezTo>
                  <a:pt x="1668" y="3480"/>
                  <a:pt x="1785" y="3488"/>
                  <a:pt x="1887" y="3538"/>
                </a:cubicBezTo>
                <a:cubicBezTo>
                  <a:pt x="2207" y="3695"/>
                  <a:pt x="2209" y="4146"/>
                  <a:pt x="2390" y="4452"/>
                </a:cubicBezTo>
                <a:cubicBezTo>
                  <a:pt x="2500" y="4639"/>
                  <a:pt x="2684" y="4774"/>
                  <a:pt x="2877" y="4872"/>
                </a:cubicBezTo>
                <a:cubicBezTo>
                  <a:pt x="3134" y="5005"/>
                  <a:pt x="3424" y="5082"/>
                  <a:pt x="3713" y="5082"/>
                </a:cubicBezTo>
                <a:cubicBezTo>
                  <a:pt x="3852" y="5082"/>
                  <a:pt x="3990" y="5064"/>
                  <a:pt x="4124" y="5026"/>
                </a:cubicBezTo>
                <a:cubicBezTo>
                  <a:pt x="4537" y="4909"/>
                  <a:pt x="4898" y="4585"/>
                  <a:pt x="5009" y="4170"/>
                </a:cubicBezTo>
                <a:cubicBezTo>
                  <a:pt x="5137" y="3694"/>
                  <a:pt x="4939" y="3155"/>
                  <a:pt x="5146" y="2706"/>
                </a:cubicBezTo>
                <a:cubicBezTo>
                  <a:pt x="5257" y="2464"/>
                  <a:pt x="5474" y="2281"/>
                  <a:pt x="5570" y="2032"/>
                </a:cubicBezTo>
                <a:cubicBezTo>
                  <a:pt x="5710" y="1667"/>
                  <a:pt x="5547" y="1243"/>
                  <a:pt x="5272" y="965"/>
                </a:cubicBezTo>
                <a:cubicBezTo>
                  <a:pt x="4997" y="688"/>
                  <a:pt x="4629" y="526"/>
                  <a:pt x="4271" y="371"/>
                </a:cubicBezTo>
                <a:cubicBezTo>
                  <a:pt x="3847" y="188"/>
                  <a:pt x="3406" y="1"/>
                  <a:pt x="2944" y="1"/>
                </a:cubicBezTo>
                <a:close/>
              </a:path>
            </a:pathLst>
          </a:custGeom>
          <a:gradFill>
            <a:gsLst>
              <a:gs pos="0">
                <a:schemeClr val="lt1"/>
              </a:gs>
              <a:gs pos="100000">
                <a:schemeClr val="accent1"/>
              </a:gs>
            </a:gsLst>
            <a:lin ang="2700006"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75" name="Google Shape;175;p14"/>
          <p:cNvSpPr/>
          <p:nvPr/>
        </p:nvSpPr>
        <p:spPr>
          <a:xfrm rot="-9899997" flipH="1">
            <a:off x="-1215763" y="-1804513"/>
            <a:ext cx="4792001" cy="3665176"/>
          </a:xfrm>
          <a:custGeom>
            <a:avLst/>
            <a:gdLst/>
            <a:ahLst/>
            <a:cxnLst/>
            <a:rect l="l" t="t" r="r" b="b"/>
            <a:pathLst>
              <a:path w="3699" h="3926" extrusionOk="0">
                <a:moveTo>
                  <a:pt x="2087" y="0"/>
                </a:moveTo>
                <a:cubicBezTo>
                  <a:pt x="2036" y="0"/>
                  <a:pt x="1985" y="4"/>
                  <a:pt x="1935" y="9"/>
                </a:cubicBezTo>
                <a:cubicBezTo>
                  <a:pt x="1689" y="35"/>
                  <a:pt x="1448" y="100"/>
                  <a:pt x="1221" y="200"/>
                </a:cubicBezTo>
                <a:cubicBezTo>
                  <a:pt x="1158" y="229"/>
                  <a:pt x="1094" y="260"/>
                  <a:pt x="1026" y="277"/>
                </a:cubicBezTo>
                <a:cubicBezTo>
                  <a:pt x="951" y="294"/>
                  <a:pt x="872" y="293"/>
                  <a:pt x="795" y="301"/>
                </a:cubicBezTo>
                <a:cubicBezTo>
                  <a:pt x="412" y="345"/>
                  <a:pt x="80" y="674"/>
                  <a:pt x="34" y="1058"/>
                </a:cubicBezTo>
                <a:cubicBezTo>
                  <a:pt x="1" y="1333"/>
                  <a:pt x="100" y="1603"/>
                  <a:pt x="181" y="1868"/>
                </a:cubicBezTo>
                <a:cubicBezTo>
                  <a:pt x="269" y="2163"/>
                  <a:pt x="338" y="2470"/>
                  <a:pt x="506" y="2727"/>
                </a:cubicBezTo>
                <a:cubicBezTo>
                  <a:pt x="642" y="2934"/>
                  <a:pt x="834" y="3096"/>
                  <a:pt x="1023" y="3256"/>
                </a:cubicBezTo>
                <a:cubicBezTo>
                  <a:pt x="1294" y="3484"/>
                  <a:pt x="1571" y="3715"/>
                  <a:pt x="1900" y="3843"/>
                </a:cubicBezTo>
                <a:cubicBezTo>
                  <a:pt x="2030" y="3893"/>
                  <a:pt x="2168" y="3926"/>
                  <a:pt x="2307" y="3926"/>
                </a:cubicBezTo>
                <a:cubicBezTo>
                  <a:pt x="2333" y="3926"/>
                  <a:pt x="2358" y="3925"/>
                  <a:pt x="2384" y="3922"/>
                </a:cubicBezTo>
                <a:cubicBezTo>
                  <a:pt x="2514" y="3910"/>
                  <a:pt x="2639" y="3866"/>
                  <a:pt x="2762" y="3817"/>
                </a:cubicBezTo>
                <a:cubicBezTo>
                  <a:pt x="2908" y="3756"/>
                  <a:pt x="3066" y="3673"/>
                  <a:pt x="3162" y="3543"/>
                </a:cubicBezTo>
                <a:cubicBezTo>
                  <a:pt x="3240" y="3437"/>
                  <a:pt x="3224" y="3322"/>
                  <a:pt x="3279" y="3212"/>
                </a:cubicBezTo>
                <a:cubicBezTo>
                  <a:pt x="3426" y="2916"/>
                  <a:pt x="3670" y="2728"/>
                  <a:pt x="3689" y="2368"/>
                </a:cubicBezTo>
                <a:cubicBezTo>
                  <a:pt x="3699" y="2199"/>
                  <a:pt x="3656" y="2030"/>
                  <a:pt x="3653" y="1860"/>
                </a:cubicBezTo>
                <a:cubicBezTo>
                  <a:pt x="3651" y="1753"/>
                  <a:pt x="3665" y="1643"/>
                  <a:pt x="3651" y="1536"/>
                </a:cubicBezTo>
                <a:cubicBezTo>
                  <a:pt x="3623" y="1318"/>
                  <a:pt x="3481" y="1131"/>
                  <a:pt x="3322" y="977"/>
                </a:cubicBezTo>
                <a:cubicBezTo>
                  <a:pt x="3164" y="824"/>
                  <a:pt x="2983" y="693"/>
                  <a:pt x="2841" y="526"/>
                </a:cubicBezTo>
                <a:cubicBezTo>
                  <a:pt x="2706" y="365"/>
                  <a:pt x="2601" y="168"/>
                  <a:pt x="2416" y="70"/>
                </a:cubicBezTo>
                <a:cubicBezTo>
                  <a:pt x="2315" y="17"/>
                  <a:pt x="2202" y="0"/>
                  <a:pt x="2087" y="0"/>
                </a:cubicBezTo>
                <a:close/>
              </a:path>
            </a:pathLst>
          </a:custGeom>
          <a:gradFill>
            <a:gsLst>
              <a:gs pos="0">
                <a:schemeClr val="lt1"/>
              </a:gs>
              <a:gs pos="100000">
                <a:schemeClr val="accen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4"/>
          <p:cNvSpPr/>
          <p:nvPr/>
        </p:nvSpPr>
        <p:spPr>
          <a:xfrm rot="9855396" flipH="1">
            <a:off x="7074951" y="4599351"/>
            <a:ext cx="3418014" cy="1754410"/>
          </a:xfrm>
          <a:custGeom>
            <a:avLst/>
            <a:gdLst/>
            <a:ahLst/>
            <a:cxnLst/>
            <a:rect l="l" t="t" r="r" b="b"/>
            <a:pathLst>
              <a:path w="7612" h="5879" extrusionOk="0">
                <a:moveTo>
                  <a:pt x="5948" y="1"/>
                </a:moveTo>
                <a:cubicBezTo>
                  <a:pt x="5750" y="1"/>
                  <a:pt x="5548" y="28"/>
                  <a:pt x="5364" y="70"/>
                </a:cubicBezTo>
                <a:cubicBezTo>
                  <a:pt x="4731" y="214"/>
                  <a:pt x="4130" y="490"/>
                  <a:pt x="3472" y="490"/>
                </a:cubicBezTo>
                <a:cubicBezTo>
                  <a:pt x="3423" y="490"/>
                  <a:pt x="3374" y="489"/>
                  <a:pt x="3325" y="485"/>
                </a:cubicBezTo>
                <a:cubicBezTo>
                  <a:pt x="2774" y="451"/>
                  <a:pt x="2229" y="207"/>
                  <a:pt x="1693" y="207"/>
                </a:cubicBezTo>
                <a:cubicBezTo>
                  <a:pt x="1611" y="207"/>
                  <a:pt x="1529" y="212"/>
                  <a:pt x="1448" y="225"/>
                </a:cubicBezTo>
                <a:cubicBezTo>
                  <a:pt x="627" y="355"/>
                  <a:pt x="0" y="1242"/>
                  <a:pt x="198" y="1900"/>
                </a:cubicBezTo>
                <a:cubicBezTo>
                  <a:pt x="285" y="2190"/>
                  <a:pt x="471" y="2451"/>
                  <a:pt x="533" y="2748"/>
                </a:cubicBezTo>
                <a:cubicBezTo>
                  <a:pt x="556" y="2855"/>
                  <a:pt x="570" y="2963"/>
                  <a:pt x="579" y="3073"/>
                </a:cubicBezTo>
                <a:cubicBezTo>
                  <a:pt x="588" y="3180"/>
                  <a:pt x="580" y="3293"/>
                  <a:pt x="601" y="3399"/>
                </a:cubicBezTo>
                <a:cubicBezTo>
                  <a:pt x="616" y="3475"/>
                  <a:pt x="646" y="3535"/>
                  <a:pt x="646" y="3615"/>
                </a:cubicBezTo>
                <a:cubicBezTo>
                  <a:pt x="646" y="3727"/>
                  <a:pt x="640" y="3841"/>
                  <a:pt x="631" y="3953"/>
                </a:cubicBezTo>
                <a:cubicBezTo>
                  <a:pt x="624" y="4024"/>
                  <a:pt x="615" y="4097"/>
                  <a:pt x="633" y="4168"/>
                </a:cubicBezTo>
                <a:cubicBezTo>
                  <a:pt x="646" y="4218"/>
                  <a:pt x="671" y="4265"/>
                  <a:pt x="695" y="4312"/>
                </a:cubicBezTo>
                <a:cubicBezTo>
                  <a:pt x="736" y="4389"/>
                  <a:pt x="777" y="4467"/>
                  <a:pt x="818" y="4544"/>
                </a:cubicBezTo>
                <a:cubicBezTo>
                  <a:pt x="839" y="4585"/>
                  <a:pt x="861" y="4626"/>
                  <a:pt x="892" y="4663"/>
                </a:cubicBezTo>
                <a:cubicBezTo>
                  <a:pt x="989" y="4782"/>
                  <a:pt x="1097" y="4876"/>
                  <a:pt x="1152" y="5014"/>
                </a:cubicBezTo>
                <a:cubicBezTo>
                  <a:pt x="1178" y="5077"/>
                  <a:pt x="1199" y="5150"/>
                  <a:pt x="1258" y="5200"/>
                </a:cubicBezTo>
                <a:cubicBezTo>
                  <a:pt x="1318" y="5251"/>
                  <a:pt x="1403" y="5278"/>
                  <a:pt x="1453" y="5338"/>
                </a:cubicBezTo>
                <a:cubicBezTo>
                  <a:pt x="1472" y="5358"/>
                  <a:pt x="1486" y="5377"/>
                  <a:pt x="1502" y="5393"/>
                </a:cubicBezTo>
                <a:cubicBezTo>
                  <a:pt x="1516" y="5406"/>
                  <a:pt x="1531" y="5420"/>
                  <a:pt x="1552" y="5434"/>
                </a:cubicBezTo>
                <a:cubicBezTo>
                  <a:pt x="1600" y="5468"/>
                  <a:pt x="1651" y="5499"/>
                  <a:pt x="1698" y="5535"/>
                </a:cubicBezTo>
                <a:cubicBezTo>
                  <a:pt x="1793" y="5609"/>
                  <a:pt x="1889" y="5688"/>
                  <a:pt x="2010" y="5734"/>
                </a:cubicBezTo>
                <a:cubicBezTo>
                  <a:pt x="2145" y="5785"/>
                  <a:pt x="2300" y="5778"/>
                  <a:pt x="2439" y="5820"/>
                </a:cubicBezTo>
                <a:cubicBezTo>
                  <a:pt x="2489" y="5836"/>
                  <a:pt x="2536" y="5859"/>
                  <a:pt x="2587" y="5870"/>
                </a:cubicBezTo>
                <a:cubicBezTo>
                  <a:pt x="2612" y="5876"/>
                  <a:pt x="2635" y="5878"/>
                  <a:pt x="2656" y="5878"/>
                </a:cubicBezTo>
                <a:cubicBezTo>
                  <a:pt x="2725" y="5878"/>
                  <a:pt x="2777" y="5852"/>
                  <a:pt x="2849" y="5838"/>
                </a:cubicBezTo>
                <a:cubicBezTo>
                  <a:pt x="2973" y="5814"/>
                  <a:pt x="3108" y="5822"/>
                  <a:pt x="3234" y="5795"/>
                </a:cubicBezTo>
                <a:cubicBezTo>
                  <a:pt x="3488" y="5739"/>
                  <a:pt x="3724" y="5628"/>
                  <a:pt x="3991" y="5616"/>
                </a:cubicBezTo>
                <a:cubicBezTo>
                  <a:pt x="4009" y="5615"/>
                  <a:pt x="4026" y="5615"/>
                  <a:pt x="4044" y="5615"/>
                </a:cubicBezTo>
                <a:cubicBezTo>
                  <a:pt x="4218" y="5615"/>
                  <a:pt x="4392" y="5651"/>
                  <a:pt x="4567" y="5662"/>
                </a:cubicBezTo>
                <a:cubicBezTo>
                  <a:pt x="4603" y="5665"/>
                  <a:pt x="4640" y="5666"/>
                  <a:pt x="4676" y="5666"/>
                </a:cubicBezTo>
                <a:cubicBezTo>
                  <a:pt x="5156" y="5666"/>
                  <a:pt x="5617" y="5466"/>
                  <a:pt x="5864" y="5146"/>
                </a:cubicBezTo>
                <a:cubicBezTo>
                  <a:pt x="6162" y="4759"/>
                  <a:pt x="6144" y="4251"/>
                  <a:pt x="6405" y="3846"/>
                </a:cubicBezTo>
                <a:cubicBezTo>
                  <a:pt x="6578" y="3575"/>
                  <a:pt x="6867" y="3366"/>
                  <a:pt x="7070" y="3108"/>
                </a:cubicBezTo>
                <a:cubicBezTo>
                  <a:pt x="7611" y="2419"/>
                  <a:pt x="7459" y="1488"/>
                  <a:pt x="7087" y="692"/>
                </a:cubicBezTo>
                <a:cubicBezTo>
                  <a:pt x="7014" y="535"/>
                  <a:pt x="6929" y="376"/>
                  <a:pt x="6785" y="254"/>
                </a:cubicBezTo>
                <a:cubicBezTo>
                  <a:pt x="6568" y="69"/>
                  <a:pt x="6262" y="1"/>
                  <a:pt x="594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4"/>
          <p:cNvSpPr/>
          <p:nvPr/>
        </p:nvSpPr>
        <p:spPr>
          <a:xfrm rot="1283915" flipH="1">
            <a:off x="8434613" y="344574"/>
            <a:ext cx="698674" cy="333257"/>
          </a:xfrm>
          <a:custGeom>
            <a:avLst/>
            <a:gdLst/>
            <a:ahLst/>
            <a:cxnLst/>
            <a:rect l="l" t="t" r="r" b="b"/>
            <a:pathLst>
              <a:path w="3067" h="1463" extrusionOk="0">
                <a:moveTo>
                  <a:pt x="1658" y="1191"/>
                </a:moveTo>
                <a:cubicBezTo>
                  <a:pt x="1582" y="1210"/>
                  <a:pt x="1512" y="1267"/>
                  <a:pt x="1500" y="1343"/>
                </a:cubicBezTo>
                <a:cubicBezTo>
                  <a:pt x="1497" y="1358"/>
                  <a:pt x="1497" y="1373"/>
                  <a:pt x="1500" y="1386"/>
                </a:cubicBezTo>
                <a:cubicBezTo>
                  <a:pt x="1513" y="1435"/>
                  <a:pt x="1568" y="1461"/>
                  <a:pt x="1619" y="1462"/>
                </a:cubicBezTo>
                <a:cubicBezTo>
                  <a:pt x="1670" y="1462"/>
                  <a:pt x="1719" y="1446"/>
                  <a:pt x="1768" y="1441"/>
                </a:cubicBezTo>
                <a:cubicBezTo>
                  <a:pt x="1797" y="1437"/>
                  <a:pt x="1826" y="1438"/>
                  <a:pt x="1855" y="1439"/>
                </a:cubicBezTo>
                <a:cubicBezTo>
                  <a:pt x="1872" y="1440"/>
                  <a:pt x="1889" y="1440"/>
                  <a:pt x="1906" y="1440"/>
                </a:cubicBezTo>
                <a:cubicBezTo>
                  <a:pt x="1952" y="1439"/>
                  <a:pt x="1999" y="1432"/>
                  <a:pt x="2037" y="1406"/>
                </a:cubicBezTo>
                <a:cubicBezTo>
                  <a:pt x="2045" y="1400"/>
                  <a:pt x="2053" y="1394"/>
                  <a:pt x="2057" y="1384"/>
                </a:cubicBezTo>
                <a:cubicBezTo>
                  <a:pt x="2059" y="1375"/>
                  <a:pt x="2058" y="1366"/>
                  <a:pt x="2057" y="1357"/>
                </a:cubicBezTo>
                <a:cubicBezTo>
                  <a:pt x="2029" y="1228"/>
                  <a:pt x="1892" y="1178"/>
                  <a:pt x="1767" y="1178"/>
                </a:cubicBezTo>
                <a:cubicBezTo>
                  <a:pt x="1728" y="1178"/>
                  <a:pt x="1691" y="1183"/>
                  <a:pt x="1658" y="1191"/>
                </a:cubicBezTo>
                <a:close/>
                <a:moveTo>
                  <a:pt x="449" y="1181"/>
                </a:moveTo>
                <a:cubicBezTo>
                  <a:pt x="429" y="1183"/>
                  <a:pt x="408" y="1186"/>
                  <a:pt x="390" y="1196"/>
                </a:cubicBezTo>
                <a:cubicBezTo>
                  <a:pt x="371" y="1208"/>
                  <a:pt x="358" y="1228"/>
                  <a:pt x="351" y="1249"/>
                </a:cubicBezTo>
                <a:cubicBezTo>
                  <a:pt x="342" y="1276"/>
                  <a:pt x="341" y="1308"/>
                  <a:pt x="360" y="1329"/>
                </a:cubicBezTo>
                <a:cubicBezTo>
                  <a:pt x="367" y="1337"/>
                  <a:pt x="378" y="1342"/>
                  <a:pt x="388" y="1347"/>
                </a:cubicBezTo>
                <a:cubicBezTo>
                  <a:pt x="438" y="1369"/>
                  <a:pt x="495" y="1374"/>
                  <a:pt x="549" y="1363"/>
                </a:cubicBezTo>
                <a:cubicBezTo>
                  <a:pt x="553" y="1362"/>
                  <a:pt x="557" y="1361"/>
                  <a:pt x="561" y="1359"/>
                </a:cubicBezTo>
                <a:cubicBezTo>
                  <a:pt x="566" y="1355"/>
                  <a:pt x="570" y="1350"/>
                  <a:pt x="572" y="1344"/>
                </a:cubicBezTo>
                <a:cubicBezTo>
                  <a:pt x="581" y="1325"/>
                  <a:pt x="577" y="1302"/>
                  <a:pt x="574" y="1280"/>
                </a:cubicBezTo>
                <a:cubicBezTo>
                  <a:pt x="570" y="1253"/>
                  <a:pt x="564" y="1201"/>
                  <a:pt x="540" y="1182"/>
                </a:cubicBezTo>
                <a:cubicBezTo>
                  <a:pt x="531" y="1176"/>
                  <a:pt x="520" y="1173"/>
                  <a:pt x="508" y="1173"/>
                </a:cubicBezTo>
                <a:cubicBezTo>
                  <a:pt x="488" y="1173"/>
                  <a:pt x="466" y="1180"/>
                  <a:pt x="449" y="1181"/>
                </a:cubicBezTo>
                <a:close/>
                <a:moveTo>
                  <a:pt x="2905" y="898"/>
                </a:moveTo>
                <a:cubicBezTo>
                  <a:pt x="2862" y="907"/>
                  <a:pt x="2810" y="906"/>
                  <a:pt x="2770" y="927"/>
                </a:cubicBezTo>
                <a:cubicBezTo>
                  <a:pt x="2739" y="943"/>
                  <a:pt x="2717" y="979"/>
                  <a:pt x="2728" y="1010"/>
                </a:cubicBezTo>
                <a:cubicBezTo>
                  <a:pt x="2734" y="1028"/>
                  <a:pt x="2750" y="1041"/>
                  <a:pt x="2766" y="1047"/>
                </a:cubicBezTo>
                <a:cubicBezTo>
                  <a:pt x="2784" y="1054"/>
                  <a:pt x="2802" y="1055"/>
                  <a:pt x="2821" y="1055"/>
                </a:cubicBezTo>
                <a:cubicBezTo>
                  <a:pt x="2875" y="1054"/>
                  <a:pt x="2928" y="1041"/>
                  <a:pt x="2980" y="1026"/>
                </a:cubicBezTo>
                <a:cubicBezTo>
                  <a:pt x="3043" y="1008"/>
                  <a:pt x="3067" y="916"/>
                  <a:pt x="2994" y="893"/>
                </a:cubicBezTo>
                <a:cubicBezTo>
                  <a:pt x="2986" y="890"/>
                  <a:pt x="2976" y="889"/>
                  <a:pt x="2966" y="889"/>
                </a:cubicBezTo>
                <a:cubicBezTo>
                  <a:pt x="2946" y="889"/>
                  <a:pt x="2924" y="894"/>
                  <a:pt x="2905" y="898"/>
                </a:cubicBezTo>
                <a:close/>
                <a:moveTo>
                  <a:pt x="805" y="455"/>
                </a:moveTo>
                <a:cubicBezTo>
                  <a:pt x="792" y="461"/>
                  <a:pt x="779" y="469"/>
                  <a:pt x="771" y="482"/>
                </a:cubicBezTo>
                <a:cubicBezTo>
                  <a:pt x="764" y="494"/>
                  <a:pt x="764" y="509"/>
                  <a:pt x="765" y="523"/>
                </a:cubicBezTo>
                <a:cubicBezTo>
                  <a:pt x="771" y="621"/>
                  <a:pt x="833" y="719"/>
                  <a:pt x="928" y="745"/>
                </a:cubicBezTo>
                <a:cubicBezTo>
                  <a:pt x="970" y="756"/>
                  <a:pt x="1015" y="753"/>
                  <a:pt x="1058" y="756"/>
                </a:cubicBezTo>
                <a:cubicBezTo>
                  <a:pt x="1121" y="762"/>
                  <a:pt x="1187" y="784"/>
                  <a:pt x="1244" y="757"/>
                </a:cubicBezTo>
                <a:cubicBezTo>
                  <a:pt x="1300" y="730"/>
                  <a:pt x="1325" y="659"/>
                  <a:pt x="1310" y="599"/>
                </a:cubicBezTo>
                <a:cubicBezTo>
                  <a:pt x="1281" y="489"/>
                  <a:pt x="1169" y="454"/>
                  <a:pt x="1069" y="444"/>
                </a:cubicBezTo>
                <a:cubicBezTo>
                  <a:pt x="1022" y="439"/>
                  <a:pt x="973" y="432"/>
                  <a:pt x="926" y="432"/>
                </a:cubicBezTo>
                <a:cubicBezTo>
                  <a:pt x="885" y="432"/>
                  <a:pt x="844" y="437"/>
                  <a:pt x="805" y="455"/>
                </a:cubicBezTo>
                <a:close/>
                <a:moveTo>
                  <a:pt x="1958" y="285"/>
                </a:moveTo>
                <a:cubicBezTo>
                  <a:pt x="1940" y="288"/>
                  <a:pt x="1922" y="293"/>
                  <a:pt x="1909" y="306"/>
                </a:cubicBezTo>
                <a:cubicBezTo>
                  <a:pt x="1883" y="332"/>
                  <a:pt x="1890" y="375"/>
                  <a:pt x="1899" y="410"/>
                </a:cubicBezTo>
                <a:cubicBezTo>
                  <a:pt x="1910" y="458"/>
                  <a:pt x="1924" y="510"/>
                  <a:pt x="1964" y="538"/>
                </a:cubicBezTo>
                <a:cubicBezTo>
                  <a:pt x="1985" y="553"/>
                  <a:pt x="2010" y="558"/>
                  <a:pt x="2036" y="563"/>
                </a:cubicBezTo>
                <a:cubicBezTo>
                  <a:pt x="2094" y="576"/>
                  <a:pt x="2153" y="587"/>
                  <a:pt x="2213" y="583"/>
                </a:cubicBezTo>
                <a:cubicBezTo>
                  <a:pt x="2254" y="581"/>
                  <a:pt x="2294" y="572"/>
                  <a:pt x="2333" y="563"/>
                </a:cubicBezTo>
                <a:cubicBezTo>
                  <a:pt x="2380" y="553"/>
                  <a:pt x="2425" y="542"/>
                  <a:pt x="2471" y="532"/>
                </a:cubicBezTo>
                <a:cubicBezTo>
                  <a:pt x="2518" y="521"/>
                  <a:pt x="2577" y="502"/>
                  <a:pt x="2580" y="445"/>
                </a:cubicBezTo>
                <a:cubicBezTo>
                  <a:pt x="2581" y="410"/>
                  <a:pt x="2560" y="356"/>
                  <a:pt x="2532" y="334"/>
                </a:cubicBezTo>
                <a:cubicBezTo>
                  <a:pt x="2499" y="306"/>
                  <a:pt x="2452" y="312"/>
                  <a:pt x="2413" y="313"/>
                </a:cubicBezTo>
                <a:cubicBezTo>
                  <a:pt x="2346" y="314"/>
                  <a:pt x="2277" y="318"/>
                  <a:pt x="2211" y="309"/>
                </a:cubicBezTo>
                <a:cubicBezTo>
                  <a:pt x="2143" y="301"/>
                  <a:pt x="2075" y="281"/>
                  <a:pt x="2007" y="281"/>
                </a:cubicBezTo>
                <a:cubicBezTo>
                  <a:pt x="1990" y="281"/>
                  <a:pt x="1975" y="282"/>
                  <a:pt x="1958" y="285"/>
                </a:cubicBezTo>
                <a:close/>
                <a:moveTo>
                  <a:pt x="196" y="14"/>
                </a:moveTo>
                <a:cubicBezTo>
                  <a:pt x="190" y="17"/>
                  <a:pt x="184" y="23"/>
                  <a:pt x="177" y="26"/>
                </a:cubicBezTo>
                <a:cubicBezTo>
                  <a:pt x="165" y="31"/>
                  <a:pt x="151" y="30"/>
                  <a:pt x="140" y="34"/>
                </a:cubicBezTo>
                <a:cubicBezTo>
                  <a:pt x="126" y="39"/>
                  <a:pt x="117" y="51"/>
                  <a:pt x="107" y="60"/>
                </a:cubicBezTo>
                <a:cubicBezTo>
                  <a:pt x="98" y="67"/>
                  <a:pt x="88" y="72"/>
                  <a:pt x="76" y="76"/>
                </a:cubicBezTo>
                <a:cubicBezTo>
                  <a:pt x="55" y="82"/>
                  <a:pt x="31" y="81"/>
                  <a:pt x="16" y="97"/>
                </a:cubicBezTo>
                <a:cubicBezTo>
                  <a:pt x="0" y="113"/>
                  <a:pt x="4" y="141"/>
                  <a:pt x="19" y="157"/>
                </a:cubicBezTo>
                <a:cubicBezTo>
                  <a:pt x="34" y="174"/>
                  <a:pt x="56" y="180"/>
                  <a:pt x="78" y="180"/>
                </a:cubicBezTo>
                <a:cubicBezTo>
                  <a:pt x="101" y="181"/>
                  <a:pt x="122" y="175"/>
                  <a:pt x="144" y="172"/>
                </a:cubicBezTo>
                <a:cubicBezTo>
                  <a:pt x="181" y="166"/>
                  <a:pt x="220" y="166"/>
                  <a:pt x="257" y="169"/>
                </a:cubicBezTo>
                <a:cubicBezTo>
                  <a:pt x="274" y="170"/>
                  <a:pt x="290" y="173"/>
                  <a:pt x="308" y="172"/>
                </a:cubicBezTo>
                <a:cubicBezTo>
                  <a:pt x="350" y="170"/>
                  <a:pt x="390" y="153"/>
                  <a:pt x="428" y="135"/>
                </a:cubicBezTo>
                <a:cubicBezTo>
                  <a:pt x="433" y="134"/>
                  <a:pt x="439" y="131"/>
                  <a:pt x="442" y="127"/>
                </a:cubicBezTo>
                <a:cubicBezTo>
                  <a:pt x="444" y="123"/>
                  <a:pt x="445" y="119"/>
                  <a:pt x="445" y="114"/>
                </a:cubicBezTo>
                <a:cubicBezTo>
                  <a:pt x="447" y="37"/>
                  <a:pt x="350" y="20"/>
                  <a:pt x="293" y="8"/>
                </a:cubicBezTo>
                <a:cubicBezTo>
                  <a:pt x="277" y="4"/>
                  <a:pt x="261" y="1"/>
                  <a:pt x="245" y="1"/>
                </a:cubicBezTo>
                <a:cubicBezTo>
                  <a:pt x="227" y="1"/>
                  <a:pt x="211" y="4"/>
                  <a:pt x="196" y="14"/>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14"/>
          <p:cNvSpPr/>
          <p:nvPr/>
        </p:nvSpPr>
        <p:spPr>
          <a:xfrm rot="7789178" flipH="1">
            <a:off x="8237615" y="3511222"/>
            <a:ext cx="2007534" cy="1562369"/>
          </a:xfrm>
          <a:custGeom>
            <a:avLst/>
            <a:gdLst/>
            <a:ahLst/>
            <a:cxnLst/>
            <a:rect l="l" t="t" r="r" b="b"/>
            <a:pathLst>
              <a:path w="5661" h="4406" extrusionOk="0">
                <a:moveTo>
                  <a:pt x="3929" y="173"/>
                </a:moveTo>
                <a:cubicBezTo>
                  <a:pt x="3921" y="173"/>
                  <a:pt x="3913" y="178"/>
                  <a:pt x="3911" y="188"/>
                </a:cubicBezTo>
                <a:cubicBezTo>
                  <a:pt x="3834" y="564"/>
                  <a:pt x="3834" y="955"/>
                  <a:pt x="3911" y="1330"/>
                </a:cubicBezTo>
                <a:cubicBezTo>
                  <a:pt x="3951" y="1519"/>
                  <a:pt x="4017" y="1699"/>
                  <a:pt x="4061" y="1885"/>
                </a:cubicBezTo>
                <a:cubicBezTo>
                  <a:pt x="4103" y="2066"/>
                  <a:pt x="4119" y="2255"/>
                  <a:pt x="4047" y="2430"/>
                </a:cubicBezTo>
                <a:cubicBezTo>
                  <a:pt x="3985" y="2583"/>
                  <a:pt x="3872" y="2710"/>
                  <a:pt x="3745" y="2813"/>
                </a:cubicBezTo>
                <a:cubicBezTo>
                  <a:pt x="3712" y="2841"/>
                  <a:pt x="3674" y="2877"/>
                  <a:pt x="3630" y="2885"/>
                </a:cubicBezTo>
                <a:cubicBezTo>
                  <a:pt x="3623" y="2886"/>
                  <a:pt x="3617" y="2887"/>
                  <a:pt x="3610" y="2887"/>
                </a:cubicBezTo>
                <a:cubicBezTo>
                  <a:pt x="3571" y="2887"/>
                  <a:pt x="3533" y="2867"/>
                  <a:pt x="3499" y="2850"/>
                </a:cubicBezTo>
                <a:cubicBezTo>
                  <a:pt x="3431" y="2814"/>
                  <a:pt x="3370" y="2766"/>
                  <a:pt x="3318" y="2709"/>
                </a:cubicBezTo>
                <a:cubicBezTo>
                  <a:pt x="3211" y="2594"/>
                  <a:pt x="3136" y="2455"/>
                  <a:pt x="3071" y="2314"/>
                </a:cubicBezTo>
                <a:cubicBezTo>
                  <a:pt x="2991" y="2142"/>
                  <a:pt x="2918" y="1966"/>
                  <a:pt x="2852" y="1789"/>
                </a:cubicBezTo>
                <a:cubicBezTo>
                  <a:pt x="2717" y="1427"/>
                  <a:pt x="2606" y="1056"/>
                  <a:pt x="2523" y="680"/>
                </a:cubicBezTo>
                <a:cubicBezTo>
                  <a:pt x="2512" y="633"/>
                  <a:pt x="2503" y="587"/>
                  <a:pt x="2493" y="541"/>
                </a:cubicBezTo>
                <a:cubicBezTo>
                  <a:pt x="2491" y="530"/>
                  <a:pt x="2484" y="526"/>
                  <a:pt x="2475" y="526"/>
                </a:cubicBezTo>
                <a:cubicBezTo>
                  <a:pt x="2463" y="526"/>
                  <a:pt x="2450" y="536"/>
                  <a:pt x="2453" y="551"/>
                </a:cubicBezTo>
                <a:cubicBezTo>
                  <a:pt x="2533" y="941"/>
                  <a:pt x="2640" y="1325"/>
                  <a:pt x="2775" y="1699"/>
                </a:cubicBezTo>
                <a:cubicBezTo>
                  <a:pt x="2843" y="1885"/>
                  <a:pt x="2917" y="2071"/>
                  <a:pt x="2998" y="2252"/>
                </a:cubicBezTo>
                <a:cubicBezTo>
                  <a:pt x="3063" y="2401"/>
                  <a:pt x="3135" y="2548"/>
                  <a:pt x="3235" y="2677"/>
                </a:cubicBezTo>
                <a:cubicBezTo>
                  <a:pt x="3283" y="2737"/>
                  <a:pt x="3338" y="2793"/>
                  <a:pt x="3400" y="2837"/>
                </a:cubicBezTo>
                <a:cubicBezTo>
                  <a:pt x="3457" y="2878"/>
                  <a:pt x="3535" y="2928"/>
                  <a:pt x="3610" y="2928"/>
                </a:cubicBezTo>
                <a:cubicBezTo>
                  <a:pt x="3616" y="2928"/>
                  <a:pt x="3622" y="2928"/>
                  <a:pt x="3628" y="2927"/>
                </a:cubicBezTo>
                <a:cubicBezTo>
                  <a:pt x="3671" y="2923"/>
                  <a:pt x="3706" y="2897"/>
                  <a:pt x="3739" y="2870"/>
                </a:cubicBezTo>
                <a:cubicBezTo>
                  <a:pt x="3772" y="2845"/>
                  <a:pt x="3804" y="2819"/>
                  <a:pt x="3834" y="2790"/>
                </a:cubicBezTo>
                <a:cubicBezTo>
                  <a:pt x="3896" y="2734"/>
                  <a:pt x="3952" y="2672"/>
                  <a:pt x="3999" y="2603"/>
                </a:cubicBezTo>
                <a:cubicBezTo>
                  <a:pt x="4102" y="2456"/>
                  <a:pt x="4149" y="2285"/>
                  <a:pt x="4137" y="2106"/>
                </a:cubicBezTo>
                <a:cubicBezTo>
                  <a:pt x="4125" y="1909"/>
                  <a:pt x="4058" y="1720"/>
                  <a:pt x="4004" y="1532"/>
                </a:cubicBezTo>
                <a:cubicBezTo>
                  <a:pt x="3894" y="1147"/>
                  <a:pt x="3864" y="740"/>
                  <a:pt x="3925" y="343"/>
                </a:cubicBezTo>
                <a:cubicBezTo>
                  <a:pt x="3932" y="295"/>
                  <a:pt x="3942" y="247"/>
                  <a:pt x="3951" y="199"/>
                </a:cubicBezTo>
                <a:cubicBezTo>
                  <a:pt x="3955" y="184"/>
                  <a:pt x="3941" y="173"/>
                  <a:pt x="3929" y="173"/>
                </a:cubicBezTo>
                <a:close/>
                <a:moveTo>
                  <a:pt x="1704" y="267"/>
                </a:moveTo>
                <a:cubicBezTo>
                  <a:pt x="1696" y="267"/>
                  <a:pt x="1689" y="272"/>
                  <a:pt x="1687" y="282"/>
                </a:cubicBezTo>
                <a:cubicBezTo>
                  <a:pt x="1631" y="547"/>
                  <a:pt x="1783" y="786"/>
                  <a:pt x="1929" y="991"/>
                </a:cubicBezTo>
                <a:cubicBezTo>
                  <a:pt x="2006" y="1099"/>
                  <a:pt x="2081" y="1206"/>
                  <a:pt x="2140" y="1325"/>
                </a:cubicBezTo>
                <a:cubicBezTo>
                  <a:pt x="2199" y="1444"/>
                  <a:pt x="2244" y="1568"/>
                  <a:pt x="2289" y="1692"/>
                </a:cubicBezTo>
                <a:cubicBezTo>
                  <a:pt x="2382" y="1951"/>
                  <a:pt x="2482" y="2204"/>
                  <a:pt x="2595" y="2454"/>
                </a:cubicBezTo>
                <a:cubicBezTo>
                  <a:pt x="2653" y="2579"/>
                  <a:pt x="2712" y="2704"/>
                  <a:pt x="2770" y="2828"/>
                </a:cubicBezTo>
                <a:cubicBezTo>
                  <a:pt x="2824" y="2941"/>
                  <a:pt x="2882" y="3055"/>
                  <a:pt x="2955" y="3157"/>
                </a:cubicBezTo>
                <a:cubicBezTo>
                  <a:pt x="3085" y="3336"/>
                  <a:pt x="3267" y="3461"/>
                  <a:pt x="3481" y="3518"/>
                </a:cubicBezTo>
                <a:cubicBezTo>
                  <a:pt x="3580" y="3545"/>
                  <a:pt x="3682" y="3557"/>
                  <a:pt x="3784" y="3557"/>
                </a:cubicBezTo>
                <a:cubicBezTo>
                  <a:pt x="3895" y="3557"/>
                  <a:pt x="4005" y="3543"/>
                  <a:pt x="4111" y="3516"/>
                </a:cubicBezTo>
                <a:cubicBezTo>
                  <a:pt x="4319" y="3462"/>
                  <a:pt x="4552" y="3358"/>
                  <a:pt x="4631" y="3143"/>
                </a:cubicBezTo>
                <a:cubicBezTo>
                  <a:pt x="4673" y="3027"/>
                  <a:pt x="4667" y="2897"/>
                  <a:pt x="4660" y="2776"/>
                </a:cubicBezTo>
                <a:cubicBezTo>
                  <a:pt x="4652" y="2630"/>
                  <a:pt x="4643" y="2484"/>
                  <a:pt x="4634" y="2338"/>
                </a:cubicBezTo>
                <a:cubicBezTo>
                  <a:pt x="4598" y="1759"/>
                  <a:pt x="4563" y="1179"/>
                  <a:pt x="4529" y="599"/>
                </a:cubicBezTo>
                <a:cubicBezTo>
                  <a:pt x="4524" y="527"/>
                  <a:pt x="4520" y="454"/>
                  <a:pt x="4515" y="382"/>
                </a:cubicBezTo>
                <a:cubicBezTo>
                  <a:pt x="4515" y="369"/>
                  <a:pt x="4503" y="362"/>
                  <a:pt x="4493" y="362"/>
                </a:cubicBezTo>
                <a:cubicBezTo>
                  <a:pt x="4483" y="362"/>
                  <a:pt x="4473" y="368"/>
                  <a:pt x="4474" y="382"/>
                </a:cubicBezTo>
                <a:cubicBezTo>
                  <a:pt x="4508" y="948"/>
                  <a:pt x="4543" y="1513"/>
                  <a:pt x="4577" y="2079"/>
                </a:cubicBezTo>
                <a:cubicBezTo>
                  <a:pt x="4585" y="2221"/>
                  <a:pt x="4594" y="2362"/>
                  <a:pt x="4603" y="2504"/>
                </a:cubicBezTo>
                <a:cubicBezTo>
                  <a:pt x="4611" y="2635"/>
                  <a:pt x="4623" y="2768"/>
                  <a:pt x="4624" y="2900"/>
                </a:cubicBezTo>
                <a:cubicBezTo>
                  <a:pt x="4624" y="3021"/>
                  <a:pt x="4606" y="3146"/>
                  <a:pt x="4528" y="3243"/>
                </a:cubicBezTo>
                <a:cubicBezTo>
                  <a:pt x="4458" y="3330"/>
                  <a:pt x="4355" y="3385"/>
                  <a:pt x="4253" y="3426"/>
                </a:cubicBezTo>
                <a:cubicBezTo>
                  <a:pt x="4107" y="3484"/>
                  <a:pt x="3944" y="3516"/>
                  <a:pt x="3783" y="3516"/>
                </a:cubicBezTo>
                <a:cubicBezTo>
                  <a:pt x="3523" y="3516"/>
                  <a:pt x="3266" y="3433"/>
                  <a:pt x="3081" y="3243"/>
                </a:cubicBezTo>
                <a:cubicBezTo>
                  <a:pt x="2907" y="3063"/>
                  <a:pt x="2811" y="2820"/>
                  <a:pt x="2707" y="2596"/>
                </a:cubicBezTo>
                <a:cubicBezTo>
                  <a:pt x="2593" y="2351"/>
                  <a:pt x="2481" y="2104"/>
                  <a:pt x="2389" y="1850"/>
                </a:cubicBezTo>
                <a:cubicBezTo>
                  <a:pt x="2302" y="1610"/>
                  <a:pt x="2226" y="1365"/>
                  <a:pt x="2088" y="1149"/>
                </a:cubicBezTo>
                <a:cubicBezTo>
                  <a:pt x="1952" y="935"/>
                  <a:pt x="1763" y="739"/>
                  <a:pt x="1722" y="480"/>
                </a:cubicBezTo>
                <a:cubicBezTo>
                  <a:pt x="1713" y="418"/>
                  <a:pt x="1714" y="355"/>
                  <a:pt x="1727" y="294"/>
                </a:cubicBezTo>
                <a:cubicBezTo>
                  <a:pt x="1730" y="278"/>
                  <a:pt x="1716" y="267"/>
                  <a:pt x="1704" y="267"/>
                </a:cubicBezTo>
                <a:close/>
                <a:moveTo>
                  <a:pt x="4818" y="0"/>
                </a:moveTo>
                <a:cubicBezTo>
                  <a:pt x="4806" y="0"/>
                  <a:pt x="4793" y="11"/>
                  <a:pt x="4796" y="27"/>
                </a:cubicBezTo>
                <a:cubicBezTo>
                  <a:pt x="4870" y="384"/>
                  <a:pt x="4932" y="744"/>
                  <a:pt x="4983" y="1106"/>
                </a:cubicBezTo>
                <a:cubicBezTo>
                  <a:pt x="5033" y="1467"/>
                  <a:pt x="5073" y="1830"/>
                  <a:pt x="5100" y="2194"/>
                </a:cubicBezTo>
                <a:cubicBezTo>
                  <a:pt x="5114" y="2367"/>
                  <a:pt x="5127" y="2542"/>
                  <a:pt x="5129" y="2717"/>
                </a:cubicBezTo>
                <a:cubicBezTo>
                  <a:pt x="5132" y="2883"/>
                  <a:pt x="5121" y="3052"/>
                  <a:pt x="5072" y="3212"/>
                </a:cubicBezTo>
                <a:cubicBezTo>
                  <a:pt x="4990" y="3477"/>
                  <a:pt x="4792" y="3681"/>
                  <a:pt x="4547" y="3805"/>
                </a:cubicBezTo>
                <a:cubicBezTo>
                  <a:pt x="4347" y="3905"/>
                  <a:pt x="4127" y="3950"/>
                  <a:pt x="3906" y="3950"/>
                </a:cubicBezTo>
                <a:cubicBezTo>
                  <a:pt x="3845" y="3950"/>
                  <a:pt x="3785" y="3946"/>
                  <a:pt x="3724" y="3940"/>
                </a:cubicBezTo>
                <a:cubicBezTo>
                  <a:pt x="3386" y="3902"/>
                  <a:pt x="3064" y="3775"/>
                  <a:pt x="2760" y="3628"/>
                </a:cubicBezTo>
                <a:cubicBezTo>
                  <a:pt x="2612" y="3557"/>
                  <a:pt x="2448" y="3489"/>
                  <a:pt x="2339" y="3363"/>
                </a:cubicBezTo>
                <a:cubicBezTo>
                  <a:pt x="2286" y="3302"/>
                  <a:pt x="2246" y="3232"/>
                  <a:pt x="2206" y="3162"/>
                </a:cubicBezTo>
                <a:cubicBezTo>
                  <a:pt x="2160" y="3082"/>
                  <a:pt x="2113" y="3001"/>
                  <a:pt x="2067" y="2921"/>
                </a:cubicBezTo>
                <a:cubicBezTo>
                  <a:pt x="1898" y="2628"/>
                  <a:pt x="1730" y="2333"/>
                  <a:pt x="1556" y="2043"/>
                </a:cubicBezTo>
                <a:cubicBezTo>
                  <a:pt x="1391" y="1767"/>
                  <a:pt x="1219" y="1494"/>
                  <a:pt x="1028" y="1234"/>
                </a:cubicBezTo>
                <a:cubicBezTo>
                  <a:pt x="840" y="977"/>
                  <a:pt x="637" y="730"/>
                  <a:pt x="408" y="508"/>
                </a:cubicBezTo>
                <a:cubicBezTo>
                  <a:pt x="353" y="453"/>
                  <a:pt x="296" y="400"/>
                  <a:pt x="238" y="350"/>
                </a:cubicBezTo>
                <a:cubicBezTo>
                  <a:pt x="234" y="346"/>
                  <a:pt x="229" y="344"/>
                  <a:pt x="224" y="344"/>
                </a:cubicBezTo>
                <a:cubicBezTo>
                  <a:pt x="207" y="344"/>
                  <a:pt x="193" y="365"/>
                  <a:pt x="208" y="378"/>
                </a:cubicBezTo>
                <a:cubicBezTo>
                  <a:pt x="452" y="593"/>
                  <a:pt x="671" y="834"/>
                  <a:pt x="869" y="1091"/>
                </a:cubicBezTo>
                <a:cubicBezTo>
                  <a:pt x="1071" y="1351"/>
                  <a:pt x="1253" y="1626"/>
                  <a:pt x="1425" y="1906"/>
                </a:cubicBezTo>
                <a:cubicBezTo>
                  <a:pt x="1601" y="2193"/>
                  <a:pt x="1768" y="2485"/>
                  <a:pt x="1935" y="2776"/>
                </a:cubicBezTo>
                <a:cubicBezTo>
                  <a:pt x="2028" y="2936"/>
                  <a:pt x="2117" y="3099"/>
                  <a:pt x="2213" y="3256"/>
                </a:cubicBezTo>
                <a:cubicBezTo>
                  <a:pt x="2255" y="3323"/>
                  <a:pt x="2300" y="3390"/>
                  <a:pt x="2359" y="3443"/>
                </a:cubicBezTo>
                <a:cubicBezTo>
                  <a:pt x="2420" y="3499"/>
                  <a:pt x="2493" y="3540"/>
                  <a:pt x="2567" y="3578"/>
                </a:cubicBezTo>
                <a:cubicBezTo>
                  <a:pt x="2869" y="3734"/>
                  <a:pt x="3185" y="3878"/>
                  <a:pt x="3520" y="3949"/>
                </a:cubicBezTo>
                <a:cubicBezTo>
                  <a:pt x="3649" y="3976"/>
                  <a:pt x="3779" y="3991"/>
                  <a:pt x="3910" y="3991"/>
                </a:cubicBezTo>
                <a:cubicBezTo>
                  <a:pt x="4076" y="3991"/>
                  <a:pt x="4242" y="3966"/>
                  <a:pt x="4402" y="3910"/>
                </a:cubicBezTo>
                <a:cubicBezTo>
                  <a:pt x="4651" y="3823"/>
                  <a:pt x="4880" y="3664"/>
                  <a:pt x="5018" y="3435"/>
                </a:cubicBezTo>
                <a:cubicBezTo>
                  <a:pt x="5189" y="3150"/>
                  <a:pt x="5180" y="2805"/>
                  <a:pt x="5162" y="2484"/>
                </a:cubicBezTo>
                <a:cubicBezTo>
                  <a:pt x="5140" y="2114"/>
                  <a:pt x="5106" y="1745"/>
                  <a:pt x="5060" y="1378"/>
                </a:cubicBezTo>
                <a:cubicBezTo>
                  <a:pt x="5015" y="1011"/>
                  <a:pt x="4957" y="644"/>
                  <a:pt x="4888" y="280"/>
                </a:cubicBezTo>
                <a:cubicBezTo>
                  <a:pt x="4872" y="192"/>
                  <a:pt x="4854" y="103"/>
                  <a:pt x="4836" y="15"/>
                </a:cubicBezTo>
                <a:cubicBezTo>
                  <a:pt x="4834" y="5"/>
                  <a:pt x="4826" y="0"/>
                  <a:pt x="4818" y="0"/>
                </a:cubicBezTo>
                <a:close/>
                <a:moveTo>
                  <a:pt x="5555" y="543"/>
                </a:moveTo>
                <a:cubicBezTo>
                  <a:pt x="5543" y="543"/>
                  <a:pt x="5529" y="554"/>
                  <a:pt x="5533" y="570"/>
                </a:cubicBezTo>
                <a:cubicBezTo>
                  <a:pt x="5609" y="946"/>
                  <a:pt x="5610" y="1332"/>
                  <a:pt x="5581" y="1713"/>
                </a:cubicBezTo>
                <a:cubicBezTo>
                  <a:pt x="5550" y="2098"/>
                  <a:pt x="5489" y="2479"/>
                  <a:pt x="5441" y="2862"/>
                </a:cubicBezTo>
                <a:cubicBezTo>
                  <a:pt x="5418" y="3046"/>
                  <a:pt x="5403" y="3231"/>
                  <a:pt x="5382" y="3415"/>
                </a:cubicBezTo>
                <a:cubicBezTo>
                  <a:pt x="5362" y="3589"/>
                  <a:pt x="5327" y="3764"/>
                  <a:pt x="5231" y="3914"/>
                </a:cubicBezTo>
                <a:cubicBezTo>
                  <a:pt x="5058" y="4183"/>
                  <a:pt x="4738" y="4321"/>
                  <a:pt x="4431" y="4354"/>
                </a:cubicBezTo>
                <a:cubicBezTo>
                  <a:pt x="4363" y="4361"/>
                  <a:pt x="4295" y="4365"/>
                  <a:pt x="4227" y="4365"/>
                </a:cubicBezTo>
                <a:cubicBezTo>
                  <a:pt x="4105" y="4365"/>
                  <a:pt x="3982" y="4354"/>
                  <a:pt x="3860" y="4338"/>
                </a:cubicBezTo>
                <a:cubicBezTo>
                  <a:pt x="3666" y="4313"/>
                  <a:pt x="3473" y="4278"/>
                  <a:pt x="3281" y="4239"/>
                </a:cubicBezTo>
                <a:cubicBezTo>
                  <a:pt x="3094" y="4201"/>
                  <a:pt x="2906" y="4161"/>
                  <a:pt x="2722" y="4110"/>
                </a:cubicBezTo>
                <a:cubicBezTo>
                  <a:pt x="2557" y="4066"/>
                  <a:pt x="2391" y="4006"/>
                  <a:pt x="2258" y="3899"/>
                </a:cubicBezTo>
                <a:cubicBezTo>
                  <a:pt x="2015" y="3703"/>
                  <a:pt x="1909" y="3395"/>
                  <a:pt x="1783" y="3122"/>
                </a:cubicBezTo>
                <a:cubicBezTo>
                  <a:pt x="1656" y="2848"/>
                  <a:pt x="1484" y="2602"/>
                  <a:pt x="1288" y="2372"/>
                </a:cubicBezTo>
                <a:cubicBezTo>
                  <a:pt x="1092" y="2140"/>
                  <a:pt x="878" y="1925"/>
                  <a:pt x="675" y="1699"/>
                </a:cubicBezTo>
                <a:cubicBezTo>
                  <a:pt x="474" y="1476"/>
                  <a:pt x="283" y="1242"/>
                  <a:pt x="138" y="977"/>
                </a:cubicBezTo>
                <a:cubicBezTo>
                  <a:pt x="104" y="913"/>
                  <a:pt x="72" y="847"/>
                  <a:pt x="43" y="780"/>
                </a:cubicBezTo>
                <a:cubicBezTo>
                  <a:pt x="40" y="772"/>
                  <a:pt x="34" y="769"/>
                  <a:pt x="28" y="769"/>
                </a:cubicBezTo>
                <a:cubicBezTo>
                  <a:pt x="15" y="769"/>
                  <a:pt x="0" y="784"/>
                  <a:pt x="7" y="800"/>
                </a:cubicBezTo>
                <a:cubicBezTo>
                  <a:pt x="127" y="1080"/>
                  <a:pt x="304" y="1330"/>
                  <a:pt x="500" y="1562"/>
                </a:cubicBezTo>
                <a:cubicBezTo>
                  <a:pt x="699" y="1798"/>
                  <a:pt x="917" y="2017"/>
                  <a:pt x="1124" y="2247"/>
                </a:cubicBezTo>
                <a:cubicBezTo>
                  <a:pt x="1330" y="2477"/>
                  <a:pt x="1527" y="2718"/>
                  <a:pt x="1673" y="2992"/>
                </a:cubicBezTo>
                <a:cubicBezTo>
                  <a:pt x="1817" y="3264"/>
                  <a:pt x="1905" y="3573"/>
                  <a:pt x="2109" y="3812"/>
                </a:cubicBezTo>
                <a:cubicBezTo>
                  <a:pt x="2341" y="4083"/>
                  <a:pt x="2704" y="4155"/>
                  <a:pt x="3036" y="4229"/>
                </a:cubicBezTo>
                <a:cubicBezTo>
                  <a:pt x="3233" y="4273"/>
                  <a:pt x="3430" y="4312"/>
                  <a:pt x="3628" y="4344"/>
                </a:cubicBezTo>
                <a:cubicBezTo>
                  <a:pt x="3819" y="4376"/>
                  <a:pt x="4011" y="4404"/>
                  <a:pt x="4204" y="4405"/>
                </a:cubicBezTo>
                <a:cubicBezTo>
                  <a:pt x="4212" y="4405"/>
                  <a:pt x="4221" y="4405"/>
                  <a:pt x="4230" y="4405"/>
                </a:cubicBezTo>
                <a:cubicBezTo>
                  <a:pt x="4551" y="4405"/>
                  <a:pt x="4880" y="4326"/>
                  <a:pt x="5122" y="4105"/>
                </a:cubicBezTo>
                <a:cubicBezTo>
                  <a:pt x="5242" y="3996"/>
                  <a:pt x="5325" y="3857"/>
                  <a:pt x="5370" y="3702"/>
                </a:cubicBezTo>
                <a:cubicBezTo>
                  <a:pt x="5421" y="3529"/>
                  <a:pt x="5430" y="3347"/>
                  <a:pt x="5448" y="3169"/>
                </a:cubicBezTo>
                <a:cubicBezTo>
                  <a:pt x="5486" y="2778"/>
                  <a:pt x="5551" y="2389"/>
                  <a:pt x="5595" y="1999"/>
                </a:cubicBezTo>
                <a:cubicBezTo>
                  <a:pt x="5637" y="1613"/>
                  <a:pt x="5661" y="1222"/>
                  <a:pt x="5616" y="835"/>
                </a:cubicBezTo>
                <a:cubicBezTo>
                  <a:pt x="5606" y="742"/>
                  <a:pt x="5591" y="650"/>
                  <a:pt x="5573" y="558"/>
                </a:cubicBezTo>
                <a:cubicBezTo>
                  <a:pt x="5571" y="548"/>
                  <a:pt x="5563" y="543"/>
                  <a:pt x="5555" y="543"/>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14"/>
          <p:cNvSpPr/>
          <p:nvPr/>
        </p:nvSpPr>
        <p:spPr>
          <a:xfrm rot="4254576" flipH="1">
            <a:off x="-852209" y="4124824"/>
            <a:ext cx="2705919" cy="1196579"/>
          </a:xfrm>
          <a:custGeom>
            <a:avLst/>
            <a:gdLst/>
            <a:ahLst/>
            <a:cxnLst/>
            <a:rect l="l" t="t" r="r" b="b"/>
            <a:pathLst>
              <a:path w="4984" h="2204" extrusionOk="0">
                <a:moveTo>
                  <a:pt x="2407" y="1"/>
                </a:moveTo>
                <a:cubicBezTo>
                  <a:pt x="2391" y="1"/>
                  <a:pt x="2375" y="2"/>
                  <a:pt x="2359" y="7"/>
                </a:cubicBezTo>
                <a:cubicBezTo>
                  <a:pt x="2332" y="17"/>
                  <a:pt x="2310" y="35"/>
                  <a:pt x="2288" y="51"/>
                </a:cubicBezTo>
                <a:cubicBezTo>
                  <a:pt x="2223" y="96"/>
                  <a:pt x="2147" y="125"/>
                  <a:pt x="2069" y="134"/>
                </a:cubicBezTo>
                <a:cubicBezTo>
                  <a:pt x="2034" y="137"/>
                  <a:pt x="2001" y="136"/>
                  <a:pt x="1968" y="147"/>
                </a:cubicBezTo>
                <a:cubicBezTo>
                  <a:pt x="1937" y="157"/>
                  <a:pt x="1910" y="165"/>
                  <a:pt x="1876" y="168"/>
                </a:cubicBezTo>
                <a:cubicBezTo>
                  <a:pt x="1866" y="173"/>
                  <a:pt x="1851" y="175"/>
                  <a:pt x="1835" y="175"/>
                </a:cubicBezTo>
                <a:cubicBezTo>
                  <a:pt x="1796" y="175"/>
                  <a:pt x="1748" y="164"/>
                  <a:pt x="1718" y="163"/>
                </a:cubicBezTo>
                <a:cubicBezTo>
                  <a:pt x="1674" y="161"/>
                  <a:pt x="1632" y="164"/>
                  <a:pt x="1587" y="157"/>
                </a:cubicBezTo>
                <a:cubicBezTo>
                  <a:pt x="1563" y="155"/>
                  <a:pt x="1540" y="152"/>
                  <a:pt x="1517" y="152"/>
                </a:cubicBezTo>
                <a:cubicBezTo>
                  <a:pt x="1502" y="152"/>
                  <a:pt x="1488" y="153"/>
                  <a:pt x="1474" y="156"/>
                </a:cubicBezTo>
                <a:cubicBezTo>
                  <a:pt x="1410" y="168"/>
                  <a:pt x="1358" y="213"/>
                  <a:pt x="1309" y="258"/>
                </a:cubicBezTo>
                <a:cubicBezTo>
                  <a:pt x="1287" y="279"/>
                  <a:pt x="1264" y="300"/>
                  <a:pt x="1251" y="327"/>
                </a:cubicBezTo>
                <a:cubicBezTo>
                  <a:pt x="1235" y="361"/>
                  <a:pt x="1233" y="401"/>
                  <a:pt x="1211" y="431"/>
                </a:cubicBezTo>
                <a:cubicBezTo>
                  <a:pt x="1202" y="445"/>
                  <a:pt x="1188" y="454"/>
                  <a:pt x="1176" y="467"/>
                </a:cubicBezTo>
                <a:cubicBezTo>
                  <a:pt x="1140" y="504"/>
                  <a:pt x="1126" y="556"/>
                  <a:pt x="1100" y="602"/>
                </a:cubicBezTo>
                <a:cubicBezTo>
                  <a:pt x="1064" y="666"/>
                  <a:pt x="984" y="702"/>
                  <a:pt x="914" y="721"/>
                </a:cubicBezTo>
                <a:cubicBezTo>
                  <a:pt x="879" y="730"/>
                  <a:pt x="843" y="734"/>
                  <a:pt x="807" y="734"/>
                </a:cubicBezTo>
                <a:cubicBezTo>
                  <a:pt x="758" y="734"/>
                  <a:pt x="709" y="727"/>
                  <a:pt x="662" y="714"/>
                </a:cubicBezTo>
                <a:cubicBezTo>
                  <a:pt x="557" y="685"/>
                  <a:pt x="458" y="591"/>
                  <a:pt x="354" y="573"/>
                </a:cubicBezTo>
                <a:cubicBezTo>
                  <a:pt x="345" y="572"/>
                  <a:pt x="336" y="571"/>
                  <a:pt x="326" y="571"/>
                </a:cubicBezTo>
                <a:cubicBezTo>
                  <a:pt x="236" y="571"/>
                  <a:pt x="126" y="633"/>
                  <a:pt x="63" y="684"/>
                </a:cubicBezTo>
                <a:cubicBezTo>
                  <a:pt x="47" y="696"/>
                  <a:pt x="32" y="710"/>
                  <a:pt x="25" y="728"/>
                </a:cubicBezTo>
                <a:cubicBezTo>
                  <a:pt x="1" y="787"/>
                  <a:pt x="73" y="845"/>
                  <a:pt x="137" y="845"/>
                </a:cubicBezTo>
                <a:cubicBezTo>
                  <a:pt x="139" y="845"/>
                  <a:pt x="141" y="845"/>
                  <a:pt x="142" y="845"/>
                </a:cubicBezTo>
                <a:cubicBezTo>
                  <a:pt x="208" y="840"/>
                  <a:pt x="266" y="803"/>
                  <a:pt x="331" y="790"/>
                </a:cubicBezTo>
                <a:cubicBezTo>
                  <a:pt x="346" y="788"/>
                  <a:pt x="362" y="786"/>
                  <a:pt x="377" y="786"/>
                </a:cubicBezTo>
                <a:cubicBezTo>
                  <a:pt x="550" y="786"/>
                  <a:pt x="709" y="953"/>
                  <a:pt x="881" y="953"/>
                </a:cubicBezTo>
                <a:cubicBezTo>
                  <a:pt x="897" y="953"/>
                  <a:pt x="914" y="952"/>
                  <a:pt x="931" y="949"/>
                </a:cubicBezTo>
                <a:cubicBezTo>
                  <a:pt x="1063" y="922"/>
                  <a:pt x="1186" y="848"/>
                  <a:pt x="1226" y="712"/>
                </a:cubicBezTo>
                <a:cubicBezTo>
                  <a:pt x="1236" y="679"/>
                  <a:pt x="1240" y="645"/>
                  <a:pt x="1258" y="616"/>
                </a:cubicBezTo>
                <a:cubicBezTo>
                  <a:pt x="1284" y="577"/>
                  <a:pt x="1332" y="555"/>
                  <a:pt x="1353" y="512"/>
                </a:cubicBezTo>
                <a:cubicBezTo>
                  <a:pt x="1365" y="486"/>
                  <a:pt x="1365" y="456"/>
                  <a:pt x="1369" y="427"/>
                </a:cubicBezTo>
                <a:cubicBezTo>
                  <a:pt x="1374" y="389"/>
                  <a:pt x="1401" y="339"/>
                  <a:pt x="1422" y="305"/>
                </a:cubicBezTo>
                <a:cubicBezTo>
                  <a:pt x="1444" y="265"/>
                  <a:pt x="1480" y="240"/>
                  <a:pt x="1527" y="235"/>
                </a:cubicBezTo>
                <a:cubicBezTo>
                  <a:pt x="1540" y="234"/>
                  <a:pt x="1554" y="233"/>
                  <a:pt x="1567" y="233"/>
                </a:cubicBezTo>
                <a:cubicBezTo>
                  <a:pt x="1592" y="233"/>
                  <a:pt x="1618" y="235"/>
                  <a:pt x="1643" y="237"/>
                </a:cubicBezTo>
                <a:cubicBezTo>
                  <a:pt x="1705" y="242"/>
                  <a:pt x="1767" y="247"/>
                  <a:pt x="1828" y="260"/>
                </a:cubicBezTo>
                <a:cubicBezTo>
                  <a:pt x="1885" y="271"/>
                  <a:pt x="1946" y="294"/>
                  <a:pt x="2006" y="294"/>
                </a:cubicBezTo>
                <a:cubicBezTo>
                  <a:pt x="2013" y="294"/>
                  <a:pt x="2021" y="294"/>
                  <a:pt x="2028" y="293"/>
                </a:cubicBezTo>
                <a:cubicBezTo>
                  <a:pt x="2094" y="287"/>
                  <a:pt x="2162" y="281"/>
                  <a:pt x="2225" y="259"/>
                </a:cubicBezTo>
                <a:cubicBezTo>
                  <a:pt x="2288" y="237"/>
                  <a:pt x="2349" y="201"/>
                  <a:pt x="2414" y="201"/>
                </a:cubicBezTo>
                <a:cubicBezTo>
                  <a:pt x="2434" y="201"/>
                  <a:pt x="2454" y="205"/>
                  <a:pt x="2475" y="212"/>
                </a:cubicBezTo>
                <a:cubicBezTo>
                  <a:pt x="2507" y="225"/>
                  <a:pt x="2539" y="238"/>
                  <a:pt x="2572" y="252"/>
                </a:cubicBezTo>
                <a:cubicBezTo>
                  <a:pt x="2596" y="261"/>
                  <a:pt x="2620" y="272"/>
                  <a:pt x="2640" y="288"/>
                </a:cubicBezTo>
                <a:cubicBezTo>
                  <a:pt x="2665" y="307"/>
                  <a:pt x="2682" y="332"/>
                  <a:pt x="2702" y="354"/>
                </a:cubicBezTo>
                <a:cubicBezTo>
                  <a:pt x="2736" y="391"/>
                  <a:pt x="2776" y="419"/>
                  <a:pt x="2809" y="455"/>
                </a:cubicBezTo>
                <a:cubicBezTo>
                  <a:pt x="2834" y="482"/>
                  <a:pt x="2855" y="513"/>
                  <a:pt x="2875" y="543"/>
                </a:cubicBezTo>
                <a:cubicBezTo>
                  <a:pt x="2943" y="644"/>
                  <a:pt x="3000" y="763"/>
                  <a:pt x="3104" y="831"/>
                </a:cubicBezTo>
                <a:cubicBezTo>
                  <a:pt x="3154" y="863"/>
                  <a:pt x="3198" y="894"/>
                  <a:pt x="3239" y="941"/>
                </a:cubicBezTo>
                <a:cubicBezTo>
                  <a:pt x="3263" y="969"/>
                  <a:pt x="3286" y="999"/>
                  <a:pt x="3314" y="1024"/>
                </a:cubicBezTo>
                <a:cubicBezTo>
                  <a:pt x="3385" y="1084"/>
                  <a:pt x="3485" y="1095"/>
                  <a:pt x="3569" y="1134"/>
                </a:cubicBezTo>
                <a:cubicBezTo>
                  <a:pt x="3679" y="1186"/>
                  <a:pt x="3767" y="1291"/>
                  <a:pt x="3784" y="1412"/>
                </a:cubicBezTo>
                <a:cubicBezTo>
                  <a:pt x="3801" y="1527"/>
                  <a:pt x="3812" y="1630"/>
                  <a:pt x="3886" y="1726"/>
                </a:cubicBezTo>
                <a:cubicBezTo>
                  <a:pt x="3957" y="1819"/>
                  <a:pt x="4052" y="1891"/>
                  <a:pt x="4133" y="1974"/>
                </a:cubicBezTo>
                <a:cubicBezTo>
                  <a:pt x="4194" y="2036"/>
                  <a:pt x="4248" y="2106"/>
                  <a:pt x="4324" y="2146"/>
                </a:cubicBezTo>
                <a:cubicBezTo>
                  <a:pt x="4382" y="2176"/>
                  <a:pt x="4445" y="2185"/>
                  <a:pt x="4510" y="2185"/>
                </a:cubicBezTo>
                <a:cubicBezTo>
                  <a:pt x="4605" y="2185"/>
                  <a:pt x="4704" y="2166"/>
                  <a:pt x="4799" y="2166"/>
                </a:cubicBezTo>
                <a:cubicBezTo>
                  <a:pt x="4864" y="2166"/>
                  <a:pt x="4926" y="2174"/>
                  <a:pt x="4983" y="2203"/>
                </a:cubicBezTo>
                <a:cubicBezTo>
                  <a:pt x="4946" y="2106"/>
                  <a:pt x="4892" y="1997"/>
                  <a:pt x="4791" y="1975"/>
                </a:cubicBezTo>
                <a:cubicBezTo>
                  <a:pt x="4777" y="1972"/>
                  <a:pt x="4763" y="1971"/>
                  <a:pt x="4749" y="1971"/>
                </a:cubicBezTo>
                <a:cubicBezTo>
                  <a:pt x="4694" y="1971"/>
                  <a:pt x="4638" y="1990"/>
                  <a:pt x="4583" y="1990"/>
                </a:cubicBezTo>
                <a:cubicBezTo>
                  <a:pt x="4579" y="1990"/>
                  <a:pt x="4575" y="1990"/>
                  <a:pt x="4572" y="1990"/>
                </a:cubicBezTo>
                <a:cubicBezTo>
                  <a:pt x="4491" y="1987"/>
                  <a:pt x="4412" y="1967"/>
                  <a:pt x="4336" y="1940"/>
                </a:cubicBezTo>
                <a:cubicBezTo>
                  <a:pt x="4299" y="1926"/>
                  <a:pt x="4262" y="1910"/>
                  <a:pt x="4234" y="1882"/>
                </a:cubicBezTo>
                <a:cubicBezTo>
                  <a:pt x="4185" y="1832"/>
                  <a:pt x="4174" y="1757"/>
                  <a:pt x="4143" y="1694"/>
                </a:cubicBezTo>
                <a:cubicBezTo>
                  <a:pt x="4133" y="1673"/>
                  <a:pt x="4120" y="1653"/>
                  <a:pt x="4114" y="1630"/>
                </a:cubicBezTo>
                <a:cubicBezTo>
                  <a:pt x="4112" y="1614"/>
                  <a:pt x="4112" y="1597"/>
                  <a:pt x="4111" y="1581"/>
                </a:cubicBezTo>
                <a:cubicBezTo>
                  <a:pt x="4106" y="1540"/>
                  <a:pt x="4085" y="1503"/>
                  <a:pt x="4066" y="1467"/>
                </a:cubicBezTo>
                <a:cubicBezTo>
                  <a:pt x="4058" y="1451"/>
                  <a:pt x="4048" y="1434"/>
                  <a:pt x="4044" y="1416"/>
                </a:cubicBezTo>
                <a:cubicBezTo>
                  <a:pt x="4041" y="1403"/>
                  <a:pt x="4041" y="1391"/>
                  <a:pt x="4036" y="1379"/>
                </a:cubicBezTo>
                <a:cubicBezTo>
                  <a:pt x="4008" y="1308"/>
                  <a:pt x="3945" y="1241"/>
                  <a:pt x="3886" y="1196"/>
                </a:cubicBezTo>
                <a:cubicBezTo>
                  <a:pt x="3805" y="1134"/>
                  <a:pt x="3706" y="1108"/>
                  <a:pt x="3624" y="1053"/>
                </a:cubicBezTo>
                <a:cubicBezTo>
                  <a:pt x="3546" y="1001"/>
                  <a:pt x="3449" y="978"/>
                  <a:pt x="3382" y="910"/>
                </a:cubicBezTo>
                <a:cubicBezTo>
                  <a:pt x="3322" y="851"/>
                  <a:pt x="3297" y="766"/>
                  <a:pt x="3249" y="697"/>
                </a:cubicBezTo>
                <a:cubicBezTo>
                  <a:pt x="3235" y="677"/>
                  <a:pt x="3219" y="658"/>
                  <a:pt x="3205" y="637"/>
                </a:cubicBezTo>
                <a:cubicBezTo>
                  <a:pt x="3176" y="591"/>
                  <a:pt x="3158" y="539"/>
                  <a:pt x="3130" y="493"/>
                </a:cubicBezTo>
                <a:cubicBezTo>
                  <a:pt x="3088" y="421"/>
                  <a:pt x="3022" y="366"/>
                  <a:pt x="2984" y="292"/>
                </a:cubicBezTo>
                <a:cubicBezTo>
                  <a:pt x="2970" y="265"/>
                  <a:pt x="2961" y="236"/>
                  <a:pt x="2943" y="212"/>
                </a:cubicBezTo>
                <a:cubicBezTo>
                  <a:pt x="2922" y="183"/>
                  <a:pt x="2892" y="164"/>
                  <a:pt x="2861" y="147"/>
                </a:cubicBezTo>
                <a:cubicBezTo>
                  <a:pt x="2833" y="131"/>
                  <a:pt x="2809" y="111"/>
                  <a:pt x="2781" y="94"/>
                </a:cubicBezTo>
                <a:cubicBezTo>
                  <a:pt x="2685" y="34"/>
                  <a:pt x="2564" y="14"/>
                  <a:pt x="2453" y="4"/>
                </a:cubicBezTo>
                <a:cubicBezTo>
                  <a:pt x="2438" y="2"/>
                  <a:pt x="2422" y="1"/>
                  <a:pt x="240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4"/>
          <p:cNvSpPr txBox="1">
            <a:spLocks noGrp="1"/>
          </p:cNvSpPr>
          <p:nvPr>
            <p:ph type="title"/>
          </p:nvPr>
        </p:nvSpPr>
        <p:spPr>
          <a:xfrm>
            <a:off x="3332625" y="1865450"/>
            <a:ext cx="5096400" cy="1794300"/>
          </a:xfrm>
          <a:prstGeom prst="rect">
            <a:avLst/>
          </a:prstGeom>
        </p:spPr>
        <p:txBody>
          <a:bodyPr spcFirstLastPara="1" wrap="square" lIns="91425" tIns="91425" rIns="91425" bIns="91425" anchor="b" anchorCtr="0">
            <a:noAutofit/>
          </a:bodyPr>
          <a:lstStyle>
            <a:lvl1pPr lvl="0" algn="r" rtl="0">
              <a:lnSpc>
                <a:spcPct val="90000"/>
              </a:lnSpc>
              <a:spcBef>
                <a:spcPts val="0"/>
              </a:spcBef>
              <a:spcAft>
                <a:spcPts val="0"/>
              </a:spcAft>
              <a:buSzPts val="3600"/>
              <a:buNone/>
              <a:defRPr sz="6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81" name="Google Shape;181;p14"/>
          <p:cNvSpPr txBox="1">
            <a:spLocks noGrp="1"/>
          </p:cNvSpPr>
          <p:nvPr>
            <p:ph type="title" idx="2" hasCustomPrompt="1"/>
          </p:nvPr>
        </p:nvSpPr>
        <p:spPr>
          <a:xfrm>
            <a:off x="6866625" y="955500"/>
            <a:ext cx="1562400" cy="841800"/>
          </a:xfrm>
          <a:prstGeom prst="rect">
            <a:avLst/>
          </a:prstGeom>
          <a:noFill/>
          <a:ln>
            <a:noFill/>
          </a:ln>
        </p:spPr>
        <p:txBody>
          <a:bodyPr spcFirstLastPara="1" wrap="square" lIns="91425" tIns="91425" rIns="91425" bIns="91425" anchor="ctr" anchorCtr="0">
            <a:noAutofit/>
          </a:bodyPr>
          <a:lstStyle>
            <a:lvl1pPr lvl="0" algn="r" rtl="0">
              <a:spcBef>
                <a:spcPts val="0"/>
              </a:spcBef>
              <a:spcAft>
                <a:spcPts val="0"/>
              </a:spcAft>
              <a:buSzPts val="10000"/>
              <a:buNone/>
              <a:defRPr sz="6000">
                <a:solidFill>
                  <a:schemeClr val="lt2"/>
                </a:solidFill>
              </a:defRPr>
            </a:lvl1pPr>
            <a:lvl2pPr lvl="1" algn="ctr" rtl="0">
              <a:spcBef>
                <a:spcPts val="0"/>
              </a:spcBef>
              <a:spcAft>
                <a:spcPts val="0"/>
              </a:spcAft>
              <a:buSzPts val="10000"/>
              <a:buNone/>
              <a:defRPr sz="10000"/>
            </a:lvl2pPr>
            <a:lvl3pPr lvl="2" algn="ctr" rtl="0">
              <a:spcBef>
                <a:spcPts val="0"/>
              </a:spcBef>
              <a:spcAft>
                <a:spcPts val="0"/>
              </a:spcAft>
              <a:buSzPts val="10000"/>
              <a:buNone/>
              <a:defRPr sz="10000"/>
            </a:lvl3pPr>
            <a:lvl4pPr lvl="3" algn="ctr" rtl="0">
              <a:spcBef>
                <a:spcPts val="0"/>
              </a:spcBef>
              <a:spcAft>
                <a:spcPts val="0"/>
              </a:spcAft>
              <a:buSzPts val="10000"/>
              <a:buNone/>
              <a:defRPr sz="10000"/>
            </a:lvl4pPr>
            <a:lvl5pPr lvl="4" algn="ctr" rtl="0">
              <a:spcBef>
                <a:spcPts val="0"/>
              </a:spcBef>
              <a:spcAft>
                <a:spcPts val="0"/>
              </a:spcAft>
              <a:buSzPts val="10000"/>
              <a:buNone/>
              <a:defRPr sz="10000"/>
            </a:lvl5pPr>
            <a:lvl6pPr lvl="5" algn="ctr" rtl="0">
              <a:spcBef>
                <a:spcPts val="0"/>
              </a:spcBef>
              <a:spcAft>
                <a:spcPts val="0"/>
              </a:spcAft>
              <a:buSzPts val="10000"/>
              <a:buNone/>
              <a:defRPr sz="10000"/>
            </a:lvl6pPr>
            <a:lvl7pPr lvl="6" algn="ctr" rtl="0">
              <a:spcBef>
                <a:spcPts val="0"/>
              </a:spcBef>
              <a:spcAft>
                <a:spcPts val="0"/>
              </a:spcAft>
              <a:buSzPts val="10000"/>
              <a:buNone/>
              <a:defRPr sz="10000"/>
            </a:lvl7pPr>
            <a:lvl8pPr lvl="7" algn="ctr" rtl="0">
              <a:spcBef>
                <a:spcPts val="0"/>
              </a:spcBef>
              <a:spcAft>
                <a:spcPts val="0"/>
              </a:spcAft>
              <a:buSzPts val="10000"/>
              <a:buNone/>
              <a:defRPr sz="10000"/>
            </a:lvl8pPr>
            <a:lvl9pPr lvl="8" algn="ctr" rtl="0">
              <a:spcBef>
                <a:spcPts val="0"/>
              </a:spcBef>
              <a:spcAft>
                <a:spcPts val="0"/>
              </a:spcAft>
              <a:buSzPts val="10000"/>
              <a:buNone/>
              <a:defRPr sz="10000"/>
            </a:lvl9pPr>
          </a:lstStyle>
          <a:p>
            <a:r>
              <a:t>xx%</a:t>
            </a:r>
          </a:p>
        </p:txBody>
      </p:sp>
      <p:sp>
        <p:nvSpPr>
          <p:cNvPr id="182" name="Google Shape;182;p14"/>
          <p:cNvSpPr txBox="1">
            <a:spLocks noGrp="1"/>
          </p:cNvSpPr>
          <p:nvPr>
            <p:ph type="subTitle" idx="1"/>
          </p:nvPr>
        </p:nvSpPr>
        <p:spPr>
          <a:xfrm>
            <a:off x="3332625" y="3735900"/>
            <a:ext cx="5096400" cy="452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83" name="Google Shape;183;p14"/>
          <p:cNvSpPr/>
          <p:nvPr/>
        </p:nvSpPr>
        <p:spPr>
          <a:xfrm flipH="1">
            <a:off x="5130734" y="281100"/>
            <a:ext cx="637292" cy="460199"/>
          </a:xfrm>
          <a:custGeom>
            <a:avLst/>
            <a:gdLst/>
            <a:ahLst/>
            <a:cxnLst/>
            <a:rect l="l" t="t" r="r" b="b"/>
            <a:pathLst>
              <a:path w="1004" h="725" extrusionOk="0">
                <a:moveTo>
                  <a:pt x="433" y="620"/>
                </a:moveTo>
                <a:cubicBezTo>
                  <a:pt x="437" y="678"/>
                  <a:pt x="491" y="715"/>
                  <a:pt x="544" y="719"/>
                </a:cubicBezTo>
                <a:lnTo>
                  <a:pt x="590" y="723"/>
                </a:lnTo>
                <a:cubicBezTo>
                  <a:pt x="603" y="724"/>
                  <a:pt x="617" y="725"/>
                  <a:pt x="628" y="719"/>
                </a:cubicBezTo>
                <a:cubicBezTo>
                  <a:pt x="642" y="711"/>
                  <a:pt x="649" y="694"/>
                  <a:pt x="648" y="678"/>
                </a:cubicBezTo>
                <a:cubicBezTo>
                  <a:pt x="648" y="663"/>
                  <a:pt x="642" y="648"/>
                  <a:pt x="635" y="634"/>
                </a:cubicBezTo>
                <a:cubicBezTo>
                  <a:pt x="625" y="615"/>
                  <a:pt x="615" y="597"/>
                  <a:pt x="602" y="581"/>
                </a:cubicBezTo>
                <a:cubicBezTo>
                  <a:pt x="596" y="573"/>
                  <a:pt x="590" y="566"/>
                  <a:pt x="581" y="560"/>
                </a:cubicBezTo>
                <a:cubicBezTo>
                  <a:pt x="573" y="557"/>
                  <a:pt x="564" y="555"/>
                  <a:pt x="556" y="553"/>
                </a:cubicBezTo>
                <a:cubicBezTo>
                  <a:pt x="549" y="553"/>
                  <a:pt x="540" y="552"/>
                  <a:pt x="530" y="552"/>
                </a:cubicBezTo>
                <a:cubicBezTo>
                  <a:pt x="486" y="552"/>
                  <a:pt x="428" y="567"/>
                  <a:pt x="433" y="620"/>
                </a:cubicBezTo>
                <a:close/>
                <a:moveTo>
                  <a:pt x="814" y="546"/>
                </a:moveTo>
                <a:cubicBezTo>
                  <a:pt x="825" y="612"/>
                  <a:pt x="895" y="625"/>
                  <a:pt x="949" y="602"/>
                </a:cubicBezTo>
                <a:cubicBezTo>
                  <a:pt x="970" y="594"/>
                  <a:pt x="990" y="577"/>
                  <a:pt x="999" y="556"/>
                </a:cubicBezTo>
                <a:cubicBezTo>
                  <a:pt x="1002" y="550"/>
                  <a:pt x="1004" y="543"/>
                  <a:pt x="1003" y="537"/>
                </a:cubicBezTo>
                <a:cubicBezTo>
                  <a:pt x="1001" y="526"/>
                  <a:pt x="991" y="518"/>
                  <a:pt x="983" y="512"/>
                </a:cubicBezTo>
                <a:cubicBezTo>
                  <a:pt x="963" y="497"/>
                  <a:pt x="945" y="483"/>
                  <a:pt x="922" y="475"/>
                </a:cubicBezTo>
                <a:cubicBezTo>
                  <a:pt x="914" y="471"/>
                  <a:pt x="903" y="470"/>
                  <a:pt x="894" y="470"/>
                </a:cubicBezTo>
                <a:cubicBezTo>
                  <a:pt x="851" y="470"/>
                  <a:pt x="806" y="498"/>
                  <a:pt x="814" y="546"/>
                </a:cubicBezTo>
                <a:close/>
                <a:moveTo>
                  <a:pt x="79" y="312"/>
                </a:moveTo>
                <a:cubicBezTo>
                  <a:pt x="0" y="332"/>
                  <a:pt x="79" y="424"/>
                  <a:pt x="112" y="455"/>
                </a:cubicBezTo>
                <a:cubicBezTo>
                  <a:pt x="127" y="470"/>
                  <a:pt x="144" y="481"/>
                  <a:pt x="162" y="491"/>
                </a:cubicBezTo>
                <a:cubicBezTo>
                  <a:pt x="168" y="495"/>
                  <a:pt x="173" y="498"/>
                  <a:pt x="180" y="499"/>
                </a:cubicBezTo>
                <a:cubicBezTo>
                  <a:pt x="196" y="502"/>
                  <a:pt x="210" y="488"/>
                  <a:pt x="220" y="475"/>
                </a:cubicBezTo>
                <a:cubicBezTo>
                  <a:pt x="229" y="464"/>
                  <a:pt x="238" y="454"/>
                  <a:pt x="242" y="441"/>
                </a:cubicBezTo>
                <a:cubicBezTo>
                  <a:pt x="250" y="419"/>
                  <a:pt x="244" y="394"/>
                  <a:pt x="231" y="374"/>
                </a:cubicBezTo>
                <a:cubicBezTo>
                  <a:pt x="218" y="355"/>
                  <a:pt x="198" y="341"/>
                  <a:pt x="178" y="330"/>
                </a:cubicBezTo>
                <a:cubicBezTo>
                  <a:pt x="155" y="318"/>
                  <a:pt x="129" y="308"/>
                  <a:pt x="103" y="308"/>
                </a:cubicBezTo>
                <a:cubicBezTo>
                  <a:pt x="95" y="308"/>
                  <a:pt x="87" y="309"/>
                  <a:pt x="79" y="312"/>
                </a:cubicBezTo>
                <a:close/>
                <a:moveTo>
                  <a:pt x="450" y="335"/>
                </a:moveTo>
                <a:cubicBezTo>
                  <a:pt x="458" y="407"/>
                  <a:pt x="596" y="420"/>
                  <a:pt x="587" y="344"/>
                </a:cubicBezTo>
                <a:cubicBezTo>
                  <a:pt x="583" y="307"/>
                  <a:pt x="536" y="280"/>
                  <a:pt x="497" y="280"/>
                </a:cubicBezTo>
                <a:cubicBezTo>
                  <a:pt x="469" y="280"/>
                  <a:pt x="446" y="295"/>
                  <a:pt x="450" y="335"/>
                </a:cubicBezTo>
                <a:close/>
                <a:moveTo>
                  <a:pt x="801" y="90"/>
                </a:moveTo>
                <a:cubicBezTo>
                  <a:pt x="787" y="92"/>
                  <a:pt x="774" y="94"/>
                  <a:pt x="762" y="100"/>
                </a:cubicBezTo>
                <a:cubicBezTo>
                  <a:pt x="749" y="107"/>
                  <a:pt x="738" y="119"/>
                  <a:pt x="729" y="131"/>
                </a:cubicBezTo>
                <a:cubicBezTo>
                  <a:pt x="700" y="172"/>
                  <a:pt x="654" y="249"/>
                  <a:pt x="715" y="284"/>
                </a:cubicBezTo>
                <a:cubicBezTo>
                  <a:pt x="760" y="310"/>
                  <a:pt x="862" y="315"/>
                  <a:pt x="887" y="256"/>
                </a:cubicBezTo>
                <a:cubicBezTo>
                  <a:pt x="893" y="244"/>
                  <a:pt x="893" y="229"/>
                  <a:pt x="893" y="215"/>
                </a:cubicBezTo>
                <a:cubicBezTo>
                  <a:pt x="893" y="198"/>
                  <a:pt x="893" y="181"/>
                  <a:pt x="894" y="163"/>
                </a:cubicBezTo>
                <a:cubicBezTo>
                  <a:pt x="894" y="143"/>
                  <a:pt x="893" y="120"/>
                  <a:pt x="880" y="106"/>
                </a:cubicBezTo>
                <a:cubicBezTo>
                  <a:pt x="867" y="92"/>
                  <a:pt x="850" y="87"/>
                  <a:pt x="831" y="87"/>
                </a:cubicBezTo>
                <a:cubicBezTo>
                  <a:pt x="821" y="87"/>
                  <a:pt x="811" y="89"/>
                  <a:pt x="801" y="90"/>
                </a:cubicBezTo>
                <a:close/>
                <a:moveTo>
                  <a:pt x="350" y="3"/>
                </a:moveTo>
                <a:cubicBezTo>
                  <a:pt x="327" y="6"/>
                  <a:pt x="302" y="5"/>
                  <a:pt x="279" y="9"/>
                </a:cubicBezTo>
                <a:cubicBezTo>
                  <a:pt x="254" y="13"/>
                  <a:pt x="247" y="29"/>
                  <a:pt x="250" y="52"/>
                </a:cubicBezTo>
                <a:cubicBezTo>
                  <a:pt x="254" y="78"/>
                  <a:pt x="272" y="104"/>
                  <a:pt x="292" y="119"/>
                </a:cubicBezTo>
                <a:cubicBezTo>
                  <a:pt x="316" y="134"/>
                  <a:pt x="371" y="153"/>
                  <a:pt x="398" y="149"/>
                </a:cubicBezTo>
                <a:cubicBezTo>
                  <a:pt x="416" y="147"/>
                  <a:pt x="430" y="132"/>
                  <a:pt x="435" y="115"/>
                </a:cubicBezTo>
                <a:cubicBezTo>
                  <a:pt x="441" y="99"/>
                  <a:pt x="439" y="81"/>
                  <a:pt x="436" y="64"/>
                </a:cubicBezTo>
                <a:cubicBezTo>
                  <a:pt x="433" y="44"/>
                  <a:pt x="425" y="22"/>
                  <a:pt x="408" y="10"/>
                </a:cubicBezTo>
                <a:cubicBezTo>
                  <a:pt x="398" y="3"/>
                  <a:pt x="385" y="1"/>
                  <a:pt x="373" y="1"/>
                </a:cubicBezTo>
                <a:cubicBezTo>
                  <a:pt x="365" y="1"/>
                  <a:pt x="357" y="2"/>
                  <a:pt x="350" y="3"/>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14"/>
          <p:cNvSpPr/>
          <p:nvPr/>
        </p:nvSpPr>
        <p:spPr>
          <a:xfrm rot="-432910">
            <a:off x="1729771" y="3517457"/>
            <a:ext cx="2253289" cy="2181906"/>
          </a:xfrm>
          <a:custGeom>
            <a:avLst/>
            <a:gdLst/>
            <a:ahLst/>
            <a:cxnLst/>
            <a:rect l="l" t="t" r="r" b="b"/>
            <a:pathLst>
              <a:path w="8144" h="7886" extrusionOk="0">
                <a:moveTo>
                  <a:pt x="6356" y="3009"/>
                </a:moveTo>
                <a:cubicBezTo>
                  <a:pt x="6419" y="2989"/>
                  <a:pt x="6482" y="2968"/>
                  <a:pt x="6544" y="2953"/>
                </a:cubicBezTo>
                <a:cubicBezTo>
                  <a:pt x="6589" y="2943"/>
                  <a:pt x="6622" y="2958"/>
                  <a:pt x="6662" y="2965"/>
                </a:cubicBezTo>
                <a:cubicBezTo>
                  <a:pt x="6703" y="2972"/>
                  <a:pt x="6745" y="2966"/>
                  <a:pt x="6789" y="2952"/>
                </a:cubicBezTo>
                <a:cubicBezTo>
                  <a:pt x="6965" y="2902"/>
                  <a:pt x="7154" y="2814"/>
                  <a:pt x="7316" y="2686"/>
                </a:cubicBezTo>
                <a:cubicBezTo>
                  <a:pt x="7460" y="2575"/>
                  <a:pt x="7589" y="2429"/>
                  <a:pt x="7673" y="2254"/>
                </a:cubicBezTo>
                <a:cubicBezTo>
                  <a:pt x="7719" y="2156"/>
                  <a:pt x="7755" y="2056"/>
                  <a:pt x="7801" y="1957"/>
                </a:cubicBezTo>
                <a:cubicBezTo>
                  <a:pt x="7846" y="1858"/>
                  <a:pt x="7896" y="1762"/>
                  <a:pt x="7943" y="1664"/>
                </a:cubicBezTo>
                <a:cubicBezTo>
                  <a:pt x="8043" y="1457"/>
                  <a:pt x="8132" y="1237"/>
                  <a:pt x="8142" y="1017"/>
                </a:cubicBezTo>
                <a:cubicBezTo>
                  <a:pt x="8143" y="987"/>
                  <a:pt x="8117" y="972"/>
                  <a:pt x="8095" y="992"/>
                </a:cubicBezTo>
                <a:cubicBezTo>
                  <a:pt x="7950" y="1125"/>
                  <a:pt x="7804" y="1254"/>
                  <a:pt x="7664" y="1394"/>
                </a:cubicBezTo>
                <a:cubicBezTo>
                  <a:pt x="7595" y="1462"/>
                  <a:pt x="7528" y="1532"/>
                  <a:pt x="7463" y="1606"/>
                </a:cubicBezTo>
                <a:cubicBezTo>
                  <a:pt x="7399" y="1679"/>
                  <a:pt x="7340" y="1755"/>
                  <a:pt x="7278" y="1829"/>
                </a:cubicBezTo>
                <a:cubicBezTo>
                  <a:pt x="7215" y="1902"/>
                  <a:pt x="7150" y="1973"/>
                  <a:pt x="7075" y="2028"/>
                </a:cubicBezTo>
                <a:cubicBezTo>
                  <a:pt x="7002" y="2084"/>
                  <a:pt x="6924" y="2129"/>
                  <a:pt x="6852" y="2187"/>
                </a:cubicBezTo>
                <a:cubicBezTo>
                  <a:pt x="6728" y="2285"/>
                  <a:pt x="6614" y="2401"/>
                  <a:pt x="6513" y="2530"/>
                </a:cubicBezTo>
                <a:cubicBezTo>
                  <a:pt x="6407" y="2665"/>
                  <a:pt x="6319" y="2815"/>
                  <a:pt x="6251" y="2971"/>
                </a:cubicBezTo>
                <a:cubicBezTo>
                  <a:pt x="6242" y="2979"/>
                  <a:pt x="6235" y="2991"/>
                  <a:pt x="6235" y="3001"/>
                </a:cubicBezTo>
                <a:cubicBezTo>
                  <a:pt x="6047" y="3145"/>
                  <a:pt x="5860" y="3287"/>
                  <a:pt x="5674" y="3429"/>
                </a:cubicBezTo>
                <a:cubicBezTo>
                  <a:pt x="5486" y="3573"/>
                  <a:pt x="5295" y="3713"/>
                  <a:pt x="5111" y="3861"/>
                </a:cubicBezTo>
                <a:cubicBezTo>
                  <a:pt x="5031" y="3925"/>
                  <a:pt x="4951" y="3992"/>
                  <a:pt x="4875" y="4062"/>
                </a:cubicBezTo>
                <a:cubicBezTo>
                  <a:pt x="4972" y="3893"/>
                  <a:pt x="5061" y="3720"/>
                  <a:pt x="5141" y="3544"/>
                </a:cubicBezTo>
                <a:cubicBezTo>
                  <a:pt x="5302" y="3186"/>
                  <a:pt x="5426" y="2812"/>
                  <a:pt x="5503" y="2439"/>
                </a:cubicBezTo>
                <a:cubicBezTo>
                  <a:pt x="5554" y="2388"/>
                  <a:pt x="5605" y="2335"/>
                  <a:pt x="5648" y="2277"/>
                </a:cubicBezTo>
                <a:cubicBezTo>
                  <a:pt x="5698" y="2207"/>
                  <a:pt x="5736" y="2129"/>
                  <a:pt x="5766" y="2051"/>
                </a:cubicBezTo>
                <a:cubicBezTo>
                  <a:pt x="5795" y="1971"/>
                  <a:pt x="5818" y="1889"/>
                  <a:pt x="5839" y="1808"/>
                </a:cubicBezTo>
                <a:cubicBezTo>
                  <a:pt x="5863" y="1719"/>
                  <a:pt x="5884" y="1631"/>
                  <a:pt x="5898" y="1541"/>
                </a:cubicBezTo>
                <a:cubicBezTo>
                  <a:pt x="5928" y="1359"/>
                  <a:pt x="5916" y="1180"/>
                  <a:pt x="5911" y="1003"/>
                </a:cubicBezTo>
                <a:cubicBezTo>
                  <a:pt x="5905" y="821"/>
                  <a:pt x="5893" y="642"/>
                  <a:pt x="5845" y="474"/>
                </a:cubicBezTo>
                <a:cubicBezTo>
                  <a:pt x="5819" y="381"/>
                  <a:pt x="5786" y="291"/>
                  <a:pt x="5749" y="204"/>
                </a:cubicBezTo>
                <a:cubicBezTo>
                  <a:pt x="5732" y="161"/>
                  <a:pt x="5712" y="118"/>
                  <a:pt x="5694" y="76"/>
                </a:cubicBezTo>
                <a:cubicBezTo>
                  <a:pt x="5679" y="44"/>
                  <a:pt x="5664" y="2"/>
                  <a:pt x="5626" y="1"/>
                </a:cubicBezTo>
                <a:cubicBezTo>
                  <a:pt x="5603" y="0"/>
                  <a:pt x="5584" y="15"/>
                  <a:pt x="5582" y="41"/>
                </a:cubicBezTo>
                <a:cubicBezTo>
                  <a:pt x="5574" y="200"/>
                  <a:pt x="5546" y="360"/>
                  <a:pt x="5499" y="516"/>
                </a:cubicBezTo>
                <a:cubicBezTo>
                  <a:pt x="5477" y="595"/>
                  <a:pt x="5449" y="672"/>
                  <a:pt x="5417" y="748"/>
                </a:cubicBezTo>
                <a:cubicBezTo>
                  <a:pt x="5386" y="822"/>
                  <a:pt x="5349" y="894"/>
                  <a:pt x="5317" y="968"/>
                </a:cubicBezTo>
                <a:cubicBezTo>
                  <a:pt x="5285" y="1042"/>
                  <a:pt x="5260" y="1118"/>
                  <a:pt x="5250" y="1197"/>
                </a:cubicBezTo>
                <a:cubicBezTo>
                  <a:pt x="5238" y="1280"/>
                  <a:pt x="5239" y="1365"/>
                  <a:pt x="5240" y="1448"/>
                </a:cubicBezTo>
                <a:cubicBezTo>
                  <a:pt x="5244" y="1622"/>
                  <a:pt x="5265" y="1794"/>
                  <a:pt x="5297" y="1962"/>
                </a:cubicBezTo>
                <a:cubicBezTo>
                  <a:pt x="5328" y="2125"/>
                  <a:pt x="5365" y="2289"/>
                  <a:pt x="5412" y="2446"/>
                </a:cubicBezTo>
                <a:cubicBezTo>
                  <a:pt x="5411" y="2457"/>
                  <a:pt x="5415" y="2467"/>
                  <a:pt x="5421" y="2474"/>
                </a:cubicBezTo>
                <a:cubicBezTo>
                  <a:pt x="5423" y="2483"/>
                  <a:pt x="5426" y="2491"/>
                  <a:pt x="5429" y="2498"/>
                </a:cubicBezTo>
                <a:cubicBezTo>
                  <a:pt x="5360" y="2781"/>
                  <a:pt x="5264" y="3063"/>
                  <a:pt x="5144" y="3338"/>
                </a:cubicBezTo>
                <a:cubicBezTo>
                  <a:pt x="4933" y="3829"/>
                  <a:pt x="4649" y="4301"/>
                  <a:pt x="4313" y="4735"/>
                </a:cubicBezTo>
                <a:cubicBezTo>
                  <a:pt x="4164" y="4929"/>
                  <a:pt x="4003" y="5115"/>
                  <a:pt x="3834" y="5293"/>
                </a:cubicBezTo>
                <a:cubicBezTo>
                  <a:pt x="3881" y="5141"/>
                  <a:pt x="3900" y="4989"/>
                  <a:pt x="3883" y="4844"/>
                </a:cubicBezTo>
                <a:cubicBezTo>
                  <a:pt x="3873" y="4752"/>
                  <a:pt x="3851" y="4666"/>
                  <a:pt x="3829" y="4579"/>
                </a:cubicBezTo>
                <a:cubicBezTo>
                  <a:pt x="3806" y="4492"/>
                  <a:pt x="3784" y="4405"/>
                  <a:pt x="3760" y="4319"/>
                </a:cubicBezTo>
                <a:cubicBezTo>
                  <a:pt x="3874" y="4328"/>
                  <a:pt x="3996" y="4287"/>
                  <a:pt x="4095" y="4204"/>
                </a:cubicBezTo>
                <a:cubicBezTo>
                  <a:pt x="4196" y="4117"/>
                  <a:pt x="4262" y="3998"/>
                  <a:pt x="4310" y="3880"/>
                </a:cubicBezTo>
                <a:cubicBezTo>
                  <a:pt x="4338" y="3812"/>
                  <a:pt x="4361" y="3742"/>
                  <a:pt x="4384" y="3673"/>
                </a:cubicBezTo>
                <a:cubicBezTo>
                  <a:pt x="4408" y="3604"/>
                  <a:pt x="4435" y="3537"/>
                  <a:pt x="4462" y="3469"/>
                </a:cubicBezTo>
                <a:cubicBezTo>
                  <a:pt x="4490" y="3403"/>
                  <a:pt x="4516" y="3336"/>
                  <a:pt x="4536" y="3268"/>
                </a:cubicBezTo>
                <a:cubicBezTo>
                  <a:pt x="4556" y="3196"/>
                  <a:pt x="4564" y="3125"/>
                  <a:pt x="4575" y="3053"/>
                </a:cubicBezTo>
                <a:cubicBezTo>
                  <a:pt x="4585" y="2981"/>
                  <a:pt x="4608" y="2915"/>
                  <a:pt x="4633" y="2845"/>
                </a:cubicBezTo>
                <a:cubicBezTo>
                  <a:pt x="4646" y="2813"/>
                  <a:pt x="4657" y="2780"/>
                  <a:pt x="4667" y="2747"/>
                </a:cubicBezTo>
                <a:cubicBezTo>
                  <a:pt x="4677" y="2717"/>
                  <a:pt x="4690" y="2684"/>
                  <a:pt x="4690" y="2652"/>
                </a:cubicBezTo>
                <a:cubicBezTo>
                  <a:pt x="4690" y="2630"/>
                  <a:pt x="4683" y="2608"/>
                  <a:pt x="4664" y="2599"/>
                </a:cubicBezTo>
                <a:cubicBezTo>
                  <a:pt x="4638" y="2587"/>
                  <a:pt x="4611" y="2606"/>
                  <a:pt x="4591" y="2627"/>
                </a:cubicBezTo>
                <a:cubicBezTo>
                  <a:pt x="4548" y="2674"/>
                  <a:pt x="4507" y="2724"/>
                  <a:pt x="4468" y="2775"/>
                </a:cubicBezTo>
                <a:cubicBezTo>
                  <a:pt x="4391" y="2880"/>
                  <a:pt x="4326" y="2993"/>
                  <a:pt x="4274" y="3110"/>
                </a:cubicBezTo>
                <a:cubicBezTo>
                  <a:pt x="4245" y="3178"/>
                  <a:pt x="4220" y="3248"/>
                  <a:pt x="4190" y="3316"/>
                </a:cubicBezTo>
                <a:cubicBezTo>
                  <a:pt x="4163" y="3377"/>
                  <a:pt x="4130" y="3436"/>
                  <a:pt x="4096" y="3495"/>
                </a:cubicBezTo>
                <a:cubicBezTo>
                  <a:pt x="4019" y="3626"/>
                  <a:pt x="3932" y="3751"/>
                  <a:pt x="3858" y="3884"/>
                </a:cubicBezTo>
                <a:cubicBezTo>
                  <a:pt x="3820" y="3952"/>
                  <a:pt x="3785" y="4023"/>
                  <a:pt x="3757" y="4095"/>
                </a:cubicBezTo>
                <a:cubicBezTo>
                  <a:pt x="3744" y="4124"/>
                  <a:pt x="3733" y="4155"/>
                  <a:pt x="3723" y="4185"/>
                </a:cubicBezTo>
                <a:cubicBezTo>
                  <a:pt x="3686" y="4053"/>
                  <a:pt x="3648" y="3923"/>
                  <a:pt x="3602" y="3796"/>
                </a:cubicBezTo>
                <a:cubicBezTo>
                  <a:pt x="3594" y="3774"/>
                  <a:pt x="3586" y="3754"/>
                  <a:pt x="3578" y="3733"/>
                </a:cubicBezTo>
                <a:cubicBezTo>
                  <a:pt x="3591" y="3483"/>
                  <a:pt x="3586" y="3228"/>
                  <a:pt x="3473" y="3018"/>
                </a:cubicBezTo>
                <a:cubicBezTo>
                  <a:pt x="3414" y="2910"/>
                  <a:pt x="3324" y="2821"/>
                  <a:pt x="3280" y="2704"/>
                </a:cubicBezTo>
                <a:cubicBezTo>
                  <a:pt x="3258" y="2644"/>
                  <a:pt x="3242" y="2582"/>
                  <a:pt x="3223" y="2522"/>
                </a:cubicBezTo>
                <a:cubicBezTo>
                  <a:pt x="3204" y="2462"/>
                  <a:pt x="3180" y="2404"/>
                  <a:pt x="3149" y="2349"/>
                </a:cubicBezTo>
                <a:cubicBezTo>
                  <a:pt x="3082" y="2228"/>
                  <a:pt x="2990" y="2123"/>
                  <a:pt x="2900" y="2019"/>
                </a:cubicBezTo>
                <a:cubicBezTo>
                  <a:pt x="2879" y="1996"/>
                  <a:pt x="2842" y="2007"/>
                  <a:pt x="2842" y="2040"/>
                </a:cubicBezTo>
                <a:cubicBezTo>
                  <a:pt x="2837" y="2190"/>
                  <a:pt x="2803" y="2338"/>
                  <a:pt x="2777" y="2487"/>
                </a:cubicBezTo>
                <a:cubicBezTo>
                  <a:pt x="2752" y="2631"/>
                  <a:pt x="2727" y="2787"/>
                  <a:pt x="2774" y="2929"/>
                </a:cubicBezTo>
                <a:cubicBezTo>
                  <a:pt x="2813" y="3049"/>
                  <a:pt x="2893" y="3145"/>
                  <a:pt x="2962" y="3248"/>
                </a:cubicBezTo>
                <a:cubicBezTo>
                  <a:pt x="3001" y="3305"/>
                  <a:pt x="3032" y="3367"/>
                  <a:pt x="3065" y="3428"/>
                </a:cubicBezTo>
                <a:cubicBezTo>
                  <a:pt x="3097" y="3484"/>
                  <a:pt x="3135" y="3536"/>
                  <a:pt x="3179" y="3582"/>
                </a:cubicBezTo>
                <a:cubicBezTo>
                  <a:pt x="3276" y="3684"/>
                  <a:pt x="3400" y="3762"/>
                  <a:pt x="3525" y="3829"/>
                </a:cubicBezTo>
                <a:cubicBezTo>
                  <a:pt x="3574" y="3968"/>
                  <a:pt x="3615" y="4111"/>
                  <a:pt x="3654" y="4254"/>
                </a:cubicBezTo>
                <a:cubicBezTo>
                  <a:pt x="3702" y="4427"/>
                  <a:pt x="3753" y="4600"/>
                  <a:pt x="3786" y="4780"/>
                </a:cubicBezTo>
                <a:cubicBezTo>
                  <a:pt x="3805" y="4879"/>
                  <a:pt x="3812" y="4980"/>
                  <a:pt x="3799" y="5086"/>
                </a:cubicBezTo>
                <a:cubicBezTo>
                  <a:pt x="3788" y="5189"/>
                  <a:pt x="3764" y="5293"/>
                  <a:pt x="3735" y="5397"/>
                </a:cubicBezTo>
                <a:cubicBezTo>
                  <a:pt x="3545" y="5590"/>
                  <a:pt x="3345" y="5774"/>
                  <a:pt x="3138" y="5948"/>
                </a:cubicBezTo>
                <a:cubicBezTo>
                  <a:pt x="2918" y="6132"/>
                  <a:pt x="2691" y="6305"/>
                  <a:pt x="2455" y="6469"/>
                </a:cubicBezTo>
                <a:cubicBezTo>
                  <a:pt x="2219" y="6631"/>
                  <a:pt x="1975" y="6780"/>
                  <a:pt x="1733" y="6931"/>
                </a:cubicBezTo>
                <a:cubicBezTo>
                  <a:pt x="1610" y="7007"/>
                  <a:pt x="1487" y="7084"/>
                  <a:pt x="1367" y="7164"/>
                </a:cubicBezTo>
                <a:cubicBezTo>
                  <a:pt x="1250" y="7243"/>
                  <a:pt x="1136" y="7327"/>
                  <a:pt x="1020" y="7408"/>
                </a:cubicBezTo>
                <a:cubicBezTo>
                  <a:pt x="905" y="7489"/>
                  <a:pt x="784" y="7566"/>
                  <a:pt x="654" y="7623"/>
                </a:cubicBezTo>
                <a:cubicBezTo>
                  <a:pt x="528" y="7679"/>
                  <a:pt x="396" y="7715"/>
                  <a:pt x="265" y="7746"/>
                </a:cubicBezTo>
                <a:cubicBezTo>
                  <a:pt x="199" y="7762"/>
                  <a:pt x="132" y="7777"/>
                  <a:pt x="66" y="7792"/>
                </a:cubicBezTo>
                <a:cubicBezTo>
                  <a:pt x="0" y="7807"/>
                  <a:pt x="10" y="7886"/>
                  <a:pt x="75" y="7876"/>
                </a:cubicBezTo>
                <a:cubicBezTo>
                  <a:pt x="347" y="7834"/>
                  <a:pt x="627" y="7760"/>
                  <a:pt x="875" y="7614"/>
                </a:cubicBezTo>
                <a:cubicBezTo>
                  <a:pt x="999" y="7541"/>
                  <a:pt x="1115" y="7456"/>
                  <a:pt x="1230" y="7373"/>
                </a:cubicBezTo>
                <a:cubicBezTo>
                  <a:pt x="1349" y="7288"/>
                  <a:pt x="1470" y="7207"/>
                  <a:pt x="1593" y="7129"/>
                </a:cubicBezTo>
                <a:cubicBezTo>
                  <a:pt x="1838" y="6972"/>
                  <a:pt x="2089" y="6825"/>
                  <a:pt x="2331" y="6664"/>
                </a:cubicBezTo>
                <a:cubicBezTo>
                  <a:pt x="2572" y="6506"/>
                  <a:pt x="2805" y="6337"/>
                  <a:pt x="3030" y="6158"/>
                </a:cubicBezTo>
                <a:cubicBezTo>
                  <a:pt x="3483" y="5795"/>
                  <a:pt x="3902" y="5390"/>
                  <a:pt x="4266" y="4944"/>
                </a:cubicBezTo>
                <a:cubicBezTo>
                  <a:pt x="4286" y="4920"/>
                  <a:pt x="4306" y="4894"/>
                  <a:pt x="4325" y="4869"/>
                </a:cubicBezTo>
                <a:cubicBezTo>
                  <a:pt x="4398" y="4843"/>
                  <a:pt x="4471" y="4818"/>
                  <a:pt x="4548" y="4802"/>
                </a:cubicBezTo>
                <a:cubicBezTo>
                  <a:pt x="4659" y="4778"/>
                  <a:pt x="4771" y="4763"/>
                  <a:pt x="4884" y="4751"/>
                </a:cubicBezTo>
                <a:cubicBezTo>
                  <a:pt x="4992" y="4739"/>
                  <a:pt x="5100" y="4729"/>
                  <a:pt x="5210" y="4723"/>
                </a:cubicBezTo>
                <a:cubicBezTo>
                  <a:pt x="5313" y="4774"/>
                  <a:pt x="5421" y="4815"/>
                  <a:pt x="5534" y="4842"/>
                </a:cubicBezTo>
                <a:cubicBezTo>
                  <a:pt x="5668" y="4875"/>
                  <a:pt x="5805" y="4889"/>
                  <a:pt x="5942" y="4898"/>
                </a:cubicBezTo>
                <a:cubicBezTo>
                  <a:pt x="6087" y="4907"/>
                  <a:pt x="6233" y="4913"/>
                  <a:pt x="6379" y="4920"/>
                </a:cubicBezTo>
                <a:cubicBezTo>
                  <a:pt x="6516" y="4927"/>
                  <a:pt x="6653" y="4934"/>
                  <a:pt x="6790" y="4935"/>
                </a:cubicBezTo>
                <a:cubicBezTo>
                  <a:pt x="6944" y="4935"/>
                  <a:pt x="7098" y="4924"/>
                  <a:pt x="7247" y="4885"/>
                </a:cubicBezTo>
                <a:cubicBezTo>
                  <a:pt x="7274" y="4878"/>
                  <a:pt x="7279" y="4843"/>
                  <a:pt x="7257" y="4828"/>
                </a:cubicBezTo>
                <a:cubicBezTo>
                  <a:pt x="7022" y="4675"/>
                  <a:pt x="6748" y="4604"/>
                  <a:pt x="6475" y="4555"/>
                </a:cubicBezTo>
                <a:cubicBezTo>
                  <a:pt x="6332" y="4529"/>
                  <a:pt x="6188" y="4505"/>
                  <a:pt x="6043" y="4488"/>
                </a:cubicBezTo>
                <a:cubicBezTo>
                  <a:pt x="5890" y="4471"/>
                  <a:pt x="5738" y="4478"/>
                  <a:pt x="5586" y="4508"/>
                </a:cubicBezTo>
                <a:cubicBezTo>
                  <a:pt x="5505" y="4525"/>
                  <a:pt x="5424" y="4547"/>
                  <a:pt x="5345" y="4569"/>
                </a:cubicBezTo>
                <a:cubicBezTo>
                  <a:pt x="5266" y="4590"/>
                  <a:pt x="5186" y="4610"/>
                  <a:pt x="5115" y="4650"/>
                </a:cubicBezTo>
                <a:cubicBezTo>
                  <a:pt x="5109" y="4653"/>
                  <a:pt x="5105" y="4658"/>
                  <a:pt x="5102" y="4663"/>
                </a:cubicBezTo>
                <a:cubicBezTo>
                  <a:pt x="4926" y="4676"/>
                  <a:pt x="4749" y="4697"/>
                  <a:pt x="4576" y="4734"/>
                </a:cubicBezTo>
                <a:cubicBezTo>
                  <a:pt x="4516" y="4747"/>
                  <a:pt x="4454" y="4762"/>
                  <a:pt x="4394" y="4781"/>
                </a:cubicBezTo>
                <a:cubicBezTo>
                  <a:pt x="4494" y="4652"/>
                  <a:pt x="4588" y="4519"/>
                  <a:pt x="4677" y="4384"/>
                </a:cubicBezTo>
                <a:cubicBezTo>
                  <a:pt x="4739" y="4319"/>
                  <a:pt x="4797" y="4252"/>
                  <a:pt x="4862" y="4189"/>
                </a:cubicBezTo>
                <a:cubicBezTo>
                  <a:pt x="4941" y="4113"/>
                  <a:pt x="5024" y="4041"/>
                  <a:pt x="5107" y="3973"/>
                </a:cubicBezTo>
                <a:cubicBezTo>
                  <a:pt x="5206" y="3893"/>
                  <a:pt x="5306" y="3816"/>
                  <a:pt x="5408" y="3739"/>
                </a:cubicBezTo>
                <a:cubicBezTo>
                  <a:pt x="5546" y="3711"/>
                  <a:pt x="5674" y="3770"/>
                  <a:pt x="5794" y="3802"/>
                </a:cubicBezTo>
                <a:cubicBezTo>
                  <a:pt x="5939" y="3841"/>
                  <a:pt x="6093" y="3862"/>
                  <a:pt x="6252" y="3863"/>
                </a:cubicBezTo>
                <a:cubicBezTo>
                  <a:pt x="6409" y="3865"/>
                  <a:pt x="6573" y="3847"/>
                  <a:pt x="6737" y="3810"/>
                </a:cubicBezTo>
                <a:cubicBezTo>
                  <a:pt x="6820" y="3791"/>
                  <a:pt x="6903" y="3766"/>
                  <a:pt x="6986" y="3737"/>
                </a:cubicBezTo>
                <a:cubicBezTo>
                  <a:pt x="7067" y="3709"/>
                  <a:pt x="7148" y="3671"/>
                  <a:pt x="7227" y="3654"/>
                </a:cubicBezTo>
                <a:cubicBezTo>
                  <a:pt x="7275" y="3644"/>
                  <a:pt x="7316" y="3647"/>
                  <a:pt x="7357" y="3660"/>
                </a:cubicBezTo>
                <a:cubicBezTo>
                  <a:pt x="7394" y="3673"/>
                  <a:pt x="7430" y="3684"/>
                  <a:pt x="7473" y="3685"/>
                </a:cubicBezTo>
                <a:cubicBezTo>
                  <a:pt x="7559" y="3686"/>
                  <a:pt x="7653" y="3650"/>
                  <a:pt x="7744" y="3613"/>
                </a:cubicBezTo>
                <a:cubicBezTo>
                  <a:pt x="7774" y="3601"/>
                  <a:pt x="7788" y="3558"/>
                  <a:pt x="7768" y="3542"/>
                </a:cubicBezTo>
                <a:cubicBezTo>
                  <a:pt x="7556" y="3379"/>
                  <a:pt x="7299" y="3276"/>
                  <a:pt x="7024" y="3231"/>
                </a:cubicBezTo>
                <a:cubicBezTo>
                  <a:pt x="6887" y="3209"/>
                  <a:pt x="6743" y="3202"/>
                  <a:pt x="6597" y="3209"/>
                </a:cubicBezTo>
                <a:cubicBezTo>
                  <a:pt x="6440" y="3216"/>
                  <a:pt x="6275" y="3236"/>
                  <a:pt x="6114" y="3283"/>
                </a:cubicBezTo>
                <a:cubicBezTo>
                  <a:pt x="6041" y="3305"/>
                  <a:pt x="5969" y="3332"/>
                  <a:pt x="5898" y="3363"/>
                </a:cubicBezTo>
                <a:cubicBezTo>
                  <a:pt x="6014" y="3273"/>
                  <a:pt x="6129" y="3182"/>
                  <a:pt x="6246" y="3092"/>
                </a:cubicBezTo>
                <a:cubicBezTo>
                  <a:pt x="6283" y="3064"/>
                  <a:pt x="6319" y="3037"/>
                  <a:pt x="6356" y="3009"/>
                </a:cubicBezTo>
                <a:close/>
              </a:path>
            </a:pathLst>
          </a:custGeom>
          <a:solidFill>
            <a:srgbClr val="FBCF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2">
  <p:cSld name="SECTION_HEADER_1_1">
    <p:spTree>
      <p:nvGrpSpPr>
        <p:cNvPr id="1" name="Shape 185"/>
        <p:cNvGrpSpPr/>
        <p:nvPr/>
      </p:nvGrpSpPr>
      <p:grpSpPr>
        <a:xfrm>
          <a:off x="0" y="0"/>
          <a:ext cx="0" cy="0"/>
          <a:chOff x="0" y="0"/>
          <a:chExt cx="0" cy="0"/>
        </a:xfrm>
      </p:grpSpPr>
      <p:sp>
        <p:nvSpPr>
          <p:cNvPr id="186" name="Google Shape;186;p15"/>
          <p:cNvSpPr/>
          <p:nvPr/>
        </p:nvSpPr>
        <p:spPr>
          <a:xfrm rot="2480428" flipH="1">
            <a:off x="-2478229" y="-1468038"/>
            <a:ext cx="4628399" cy="4582940"/>
          </a:xfrm>
          <a:custGeom>
            <a:avLst/>
            <a:gdLst/>
            <a:ahLst/>
            <a:cxnLst/>
            <a:rect l="l" t="t" r="r" b="b"/>
            <a:pathLst>
              <a:path w="5710" h="5082" extrusionOk="0">
                <a:moveTo>
                  <a:pt x="2944" y="1"/>
                </a:moveTo>
                <a:cubicBezTo>
                  <a:pt x="2933" y="1"/>
                  <a:pt x="2923" y="1"/>
                  <a:pt x="2912" y="1"/>
                </a:cubicBezTo>
                <a:cubicBezTo>
                  <a:pt x="2698" y="6"/>
                  <a:pt x="2485" y="52"/>
                  <a:pt x="2269" y="62"/>
                </a:cubicBezTo>
                <a:cubicBezTo>
                  <a:pt x="2232" y="64"/>
                  <a:pt x="2195" y="65"/>
                  <a:pt x="2157" y="65"/>
                </a:cubicBezTo>
                <a:cubicBezTo>
                  <a:pt x="1921" y="65"/>
                  <a:pt x="1685" y="33"/>
                  <a:pt x="1448" y="33"/>
                </a:cubicBezTo>
                <a:cubicBezTo>
                  <a:pt x="1425" y="33"/>
                  <a:pt x="1402" y="33"/>
                  <a:pt x="1379" y="34"/>
                </a:cubicBezTo>
                <a:cubicBezTo>
                  <a:pt x="1031" y="44"/>
                  <a:pt x="154" y="72"/>
                  <a:pt x="187" y="531"/>
                </a:cubicBezTo>
                <a:cubicBezTo>
                  <a:pt x="206" y="778"/>
                  <a:pt x="248" y="939"/>
                  <a:pt x="180" y="1191"/>
                </a:cubicBezTo>
                <a:cubicBezTo>
                  <a:pt x="97" y="1500"/>
                  <a:pt x="23" y="1798"/>
                  <a:pt x="10" y="2119"/>
                </a:cubicBezTo>
                <a:cubicBezTo>
                  <a:pt x="0" y="2369"/>
                  <a:pt x="40" y="2657"/>
                  <a:pt x="249" y="2794"/>
                </a:cubicBezTo>
                <a:cubicBezTo>
                  <a:pt x="398" y="2890"/>
                  <a:pt x="602" y="2888"/>
                  <a:pt x="730" y="3010"/>
                </a:cubicBezTo>
                <a:cubicBezTo>
                  <a:pt x="831" y="3107"/>
                  <a:pt x="860" y="3261"/>
                  <a:pt x="958" y="3360"/>
                </a:cubicBezTo>
                <a:cubicBezTo>
                  <a:pt x="1064" y="3467"/>
                  <a:pt x="1211" y="3482"/>
                  <a:pt x="1366" y="3482"/>
                </a:cubicBezTo>
                <a:cubicBezTo>
                  <a:pt x="1426" y="3482"/>
                  <a:pt x="1488" y="3480"/>
                  <a:pt x="1549" y="3480"/>
                </a:cubicBezTo>
                <a:cubicBezTo>
                  <a:pt x="1668" y="3480"/>
                  <a:pt x="1785" y="3488"/>
                  <a:pt x="1887" y="3538"/>
                </a:cubicBezTo>
                <a:cubicBezTo>
                  <a:pt x="2207" y="3695"/>
                  <a:pt x="2209" y="4146"/>
                  <a:pt x="2390" y="4452"/>
                </a:cubicBezTo>
                <a:cubicBezTo>
                  <a:pt x="2500" y="4639"/>
                  <a:pt x="2684" y="4774"/>
                  <a:pt x="2877" y="4872"/>
                </a:cubicBezTo>
                <a:cubicBezTo>
                  <a:pt x="3134" y="5005"/>
                  <a:pt x="3424" y="5082"/>
                  <a:pt x="3713" y="5082"/>
                </a:cubicBezTo>
                <a:cubicBezTo>
                  <a:pt x="3852" y="5082"/>
                  <a:pt x="3990" y="5064"/>
                  <a:pt x="4124" y="5026"/>
                </a:cubicBezTo>
                <a:cubicBezTo>
                  <a:pt x="4537" y="4909"/>
                  <a:pt x="4898" y="4585"/>
                  <a:pt x="5009" y="4170"/>
                </a:cubicBezTo>
                <a:cubicBezTo>
                  <a:pt x="5137" y="3694"/>
                  <a:pt x="4939" y="3155"/>
                  <a:pt x="5146" y="2706"/>
                </a:cubicBezTo>
                <a:cubicBezTo>
                  <a:pt x="5257" y="2464"/>
                  <a:pt x="5474" y="2281"/>
                  <a:pt x="5570" y="2032"/>
                </a:cubicBezTo>
                <a:cubicBezTo>
                  <a:pt x="5710" y="1667"/>
                  <a:pt x="5547" y="1243"/>
                  <a:pt x="5272" y="965"/>
                </a:cubicBezTo>
                <a:cubicBezTo>
                  <a:pt x="4997" y="688"/>
                  <a:pt x="4629" y="526"/>
                  <a:pt x="4271" y="371"/>
                </a:cubicBezTo>
                <a:cubicBezTo>
                  <a:pt x="3847" y="188"/>
                  <a:pt x="3406" y="1"/>
                  <a:pt x="2944" y="1"/>
                </a:cubicBezTo>
                <a:close/>
              </a:path>
            </a:pathLst>
          </a:custGeom>
          <a:gradFill>
            <a:gsLst>
              <a:gs pos="0">
                <a:schemeClr val="lt1"/>
              </a:gs>
              <a:gs pos="100000">
                <a:schemeClr val="accent1"/>
              </a:gs>
            </a:gsLst>
            <a:lin ang="2700006"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87" name="Google Shape;187;p15"/>
          <p:cNvSpPr/>
          <p:nvPr/>
        </p:nvSpPr>
        <p:spPr>
          <a:xfrm rot="-379506">
            <a:off x="-3207724" y="3712814"/>
            <a:ext cx="6389226" cy="4117664"/>
          </a:xfrm>
          <a:custGeom>
            <a:avLst/>
            <a:gdLst/>
            <a:ahLst/>
            <a:cxnLst/>
            <a:rect l="l" t="t" r="r" b="b"/>
            <a:pathLst>
              <a:path w="5710" h="5082" extrusionOk="0">
                <a:moveTo>
                  <a:pt x="2944" y="1"/>
                </a:moveTo>
                <a:cubicBezTo>
                  <a:pt x="2933" y="1"/>
                  <a:pt x="2923" y="1"/>
                  <a:pt x="2912" y="1"/>
                </a:cubicBezTo>
                <a:cubicBezTo>
                  <a:pt x="2698" y="6"/>
                  <a:pt x="2485" y="52"/>
                  <a:pt x="2269" y="62"/>
                </a:cubicBezTo>
                <a:cubicBezTo>
                  <a:pt x="2232" y="64"/>
                  <a:pt x="2195" y="65"/>
                  <a:pt x="2157" y="65"/>
                </a:cubicBezTo>
                <a:cubicBezTo>
                  <a:pt x="1921" y="65"/>
                  <a:pt x="1685" y="33"/>
                  <a:pt x="1448" y="33"/>
                </a:cubicBezTo>
                <a:cubicBezTo>
                  <a:pt x="1425" y="33"/>
                  <a:pt x="1402" y="33"/>
                  <a:pt x="1379" y="34"/>
                </a:cubicBezTo>
                <a:cubicBezTo>
                  <a:pt x="1031" y="44"/>
                  <a:pt x="154" y="72"/>
                  <a:pt x="187" y="531"/>
                </a:cubicBezTo>
                <a:cubicBezTo>
                  <a:pt x="206" y="778"/>
                  <a:pt x="248" y="939"/>
                  <a:pt x="180" y="1191"/>
                </a:cubicBezTo>
                <a:cubicBezTo>
                  <a:pt x="97" y="1500"/>
                  <a:pt x="23" y="1798"/>
                  <a:pt x="10" y="2119"/>
                </a:cubicBezTo>
                <a:cubicBezTo>
                  <a:pt x="0" y="2369"/>
                  <a:pt x="40" y="2657"/>
                  <a:pt x="249" y="2794"/>
                </a:cubicBezTo>
                <a:cubicBezTo>
                  <a:pt x="398" y="2890"/>
                  <a:pt x="602" y="2888"/>
                  <a:pt x="730" y="3010"/>
                </a:cubicBezTo>
                <a:cubicBezTo>
                  <a:pt x="831" y="3107"/>
                  <a:pt x="860" y="3261"/>
                  <a:pt x="958" y="3360"/>
                </a:cubicBezTo>
                <a:cubicBezTo>
                  <a:pt x="1064" y="3467"/>
                  <a:pt x="1211" y="3482"/>
                  <a:pt x="1366" y="3482"/>
                </a:cubicBezTo>
                <a:cubicBezTo>
                  <a:pt x="1426" y="3482"/>
                  <a:pt x="1488" y="3480"/>
                  <a:pt x="1549" y="3480"/>
                </a:cubicBezTo>
                <a:cubicBezTo>
                  <a:pt x="1668" y="3480"/>
                  <a:pt x="1785" y="3488"/>
                  <a:pt x="1887" y="3538"/>
                </a:cubicBezTo>
                <a:cubicBezTo>
                  <a:pt x="2207" y="3695"/>
                  <a:pt x="2209" y="4146"/>
                  <a:pt x="2390" y="4452"/>
                </a:cubicBezTo>
                <a:cubicBezTo>
                  <a:pt x="2500" y="4639"/>
                  <a:pt x="2684" y="4774"/>
                  <a:pt x="2877" y="4872"/>
                </a:cubicBezTo>
                <a:cubicBezTo>
                  <a:pt x="3134" y="5005"/>
                  <a:pt x="3424" y="5082"/>
                  <a:pt x="3713" y="5082"/>
                </a:cubicBezTo>
                <a:cubicBezTo>
                  <a:pt x="3852" y="5082"/>
                  <a:pt x="3990" y="5064"/>
                  <a:pt x="4124" y="5026"/>
                </a:cubicBezTo>
                <a:cubicBezTo>
                  <a:pt x="4537" y="4909"/>
                  <a:pt x="4898" y="4585"/>
                  <a:pt x="5009" y="4170"/>
                </a:cubicBezTo>
                <a:cubicBezTo>
                  <a:pt x="5137" y="3694"/>
                  <a:pt x="4939" y="3155"/>
                  <a:pt x="5146" y="2706"/>
                </a:cubicBezTo>
                <a:cubicBezTo>
                  <a:pt x="5257" y="2464"/>
                  <a:pt x="5474" y="2281"/>
                  <a:pt x="5570" y="2032"/>
                </a:cubicBezTo>
                <a:cubicBezTo>
                  <a:pt x="5710" y="1667"/>
                  <a:pt x="5547" y="1243"/>
                  <a:pt x="5272" y="965"/>
                </a:cubicBezTo>
                <a:cubicBezTo>
                  <a:pt x="4997" y="688"/>
                  <a:pt x="4629" y="526"/>
                  <a:pt x="4271" y="371"/>
                </a:cubicBezTo>
                <a:cubicBezTo>
                  <a:pt x="3847" y="188"/>
                  <a:pt x="3406" y="1"/>
                  <a:pt x="2944" y="1"/>
                </a:cubicBezTo>
                <a:close/>
              </a:path>
            </a:pathLst>
          </a:custGeom>
          <a:gradFill>
            <a:gsLst>
              <a:gs pos="0">
                <a:schemeClr val="lt1"/>
              </a:gs>
              <a:gs pos="100000">
                <a:schemeClr val="accent1"/>
              </a:gs>
            </a:gsLst>
            <a:lin ang="2700006"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88" name="Google Shape;188;p15"/>
          <p:cNvSpPr/>
          <p:nvPr/>
        </p:nvSpPr>
        <p:spPr>
          <a:xfrm rot="9899997">
            <a:off x="5836637" y="-1527188"/>
            <a:ext cx="4792001" cy="3665176"/>
          </a:xfrm>
          <a:custGeom>
            <a:avLst/>
            <a:gdLst/>
            <a:ahLst/>
            <a:cxnLst/>
            <a:rect l="l" t="t" r="r" b="b"/>
            <a:pathLst>
              <a:path w="3699" h="3926" extrusionOk="0">
                <a:moveTo>
                  <a:pt x="2087" y="0"/>
                </a:moveTo>
                <a:cubicBezTo>
                  <a:pt x="2036" y="0"/>
                  <a:pt x="1985" y="4"/>
                  <a:pt x="1935" y="9"/>
                </a:cubicBezTo>
                <a:cubicBezTo>
                  <a:pt x="1689" y="35"/>
                  <a:pt x="1448" y="100"/>
                  <a:pt x="1221" y="200"/>
                </a:cubicBezTo>
                <a:cubicBezTo>
                  <a:pt x="1158" y="229"/>
                  <a:pt x="1094" y="260"/>
                  <a:pt x="1026" y="277"/>
                </a:cubicBezTo>
                <a:cubicBezTo>
                  <a:pt x="951" y="294"/>
                  <a:pt x="872" y="293"/>
                  <a:pt x="795" y="301"/>
                </a:cubicBezTo>
                <a:cubicBezTo>
                  <a:pt x="412" y="345"/>
                  <a:pt x="80" y="674"/>
                  <a:pt x="34" y="1058"/>
                </a:cubicBezTo>
                <a:cubicBezTo>
                  <a:pt x="1" y="1333"/>
                  <a:pt x="100" y="1603"/>
                  <a:pt x="181" y="1868"/>
                </a:cubicBezTo>
                <a:cubicBezTo>
                  <a:pt x="269" y="2163"/>
                  <a:pt x="338" y="2470"/>
                  <a:pt x="506" y="2727"/>
                </a:cubicBezTo>
                <a:cubicBezTo>
                  <a:pt x="642" y="2934"/>
                  <a:pt x="834" y="3096"/>
                  <a:pt x="1023" y="3256"/>
                </a:cubicBezTo>
                <a:cubicBezTo>
                  <a:pt x="1294" y="3484"/>
                  <a:pt x="1571" y="3715"/>
                  <a:pt x="1900" y="3843"/>
                </a:cubicBezTo>
                <a:cubicBezTo>
                  <a:pt x="2030" y="3893"/>
                  <a:pt x="2168" y="3926"/>
                  <a:pt x="2307" y="3926"/>
                </a:cubicBezTo>
                <a:cubicBezTo>
                  <a:pt x="2333" y="3926"/>
                  <a:pt x="2358" y="3925"/>
                  <a:pt x="2384" y="3922"/>
                </a:cubicBezTo>
                <a:cubicBezTo>
                  <a:pt x="2514" y="3910"/>
                  <a:pt x="2639" y="3866"/>
                  <a:pt x="2762" y="3817"/>
                </a:cubicBezTo>
                <a:cubicBezTo>
                  <a:pt x="2908" y="3756"/>
                  <a:pt x="3066" y="3673"/>
                  <a:pt x="3162" y="3543"/>
                </a:cubicBezTo>
                <a:cubicBezTo>
                  <a:pt x="3240" y="3437"/>
                  <a:pt x="3224" y="3322"/>
                  <a:pt x="3279" y="3212"/>
                </a:cubicBezTo>
                <a:cubicBezTo>
                  <a:pt x="3426" y="2916"/>
                  <a:pt x="3670" y="2728"/>
                  <a:pt x="3689" y="2368"/>
                </a:cubicBezTo>
                <a:cubicBezTo>
                  <a:pt x="3699" y="2199"/>
                  <a:pt x="3656" y="2030"/>
                  <a:pt x="3653" y="1860"/>
                </a:cubicBezTo>
                <a:cubicBezTo>
                  <a:pt x="3651" y="1753"/>
                  <a:pt x="3665" y="1643"/>
                  <a:pt x="3651" y="1536"/>
                </a:cubicBezTo>
                <a:cubicBezTo>
                  <a:pt x="3623" y="1318"/>
                  <a:pt x="3481" y="1131"/>
                  <a:pt x="3322" y="977"/>
                </a:cubicBezTo>
                <a:cubicBezTo>
                  <a:pt x="3164" y="824"/>
                  <a:pt x="2983" y="693"/>
                  <a:pt x="2841" y="526"/>
                </a:cubicBezTo>
                <a:cubicBezTo>
                  <a:pt x="2706" y="365"/>
                  <a:pt x="2601" y="168"/>
                  <a:pt x="2416" y="70"/>
                </a:cubicBezTo>
                <a:cubicBezTo>
                  <a:pt x="2315" y="17"/>
                  <a:pt x="2202" y="0"/>
                  <a:pt x="2087" y="0"/>
                </a:cubicBezTo>
                <a:close/>
              </a:path>
            </a:pathLst>
          </a:custGeom>
          <a:gradFill>
            <a:gsLst>
              <a:gs pos="0">
                <a:schemeClr val="lt1"/>
              </a:gs>
              <a:gs pos="100000">
                <a:schemeClr val="accen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5"/>
          <p:cNvSpPr/>
          <p:nvPr/>
        </p:nvSpPr>
        <p:spPr>
          <a:xfrm rot="-9855396">
            <a:off x="7491310" y="-849124"/>
            <a:ext cx="3418014" cy="1754410"/>
          </a:xfrm>
          <a:custGeom>
            <a:avLst/>
            <a:gdLst/>
            <a:ahLst/>
            <a:cxnLst/>
            <a:rect l="l" t="t" r="r" b="b"/>
            <a:pathLst>
              <a:path w="7612" h="5879" extrusionOk="0">
                <a:moveTo>
                  <a:pt x="5948" y="1"/>
                </a:moveTo>
                <a:cubicBezTo>
                  <a:pt x="5750" y="1"/>
                  <a:pt x="5548" y="28"/>
                  <a:pt x="5364" y="70"/>
                </a:cubicBezTo>
                <a:cubicBezTo>
                  <a:pt x="4731" y="214"/>
                  <a:pt x="4130" y="490"/>
                  <a:pt x="3472" y="490"/>
                </a:cubicBezTo>
                <a:cubicBezTo>
                  <a:pt x="3423" y="490"/>
                  <a:pt x="3374" y="489"/>
                  <a:pt x="3325" y="485"/>
                </a:cubicBezTo>
                <a:cubicBezTo>
                  <a:pt x="2774" y="451"/>
                  <a:pt x="2229" y="207"/>
                  <a:pt x="1693" y="207"/>
                </a:cubicBezTo>
                <a:cubicBezTo>
                  <a:pt x="1611" y="207"/>
                  <a:pt x="1529" y="212"/>
                  <a:pt x="1448" y="225"/>
                </a:cubicBezTo>
                <a:cubicBezTo>
                  <a:pt x="627" y="355"/>
                  <a:pt x="0" y="1242"/>
                  <a:pt x="198" y="1900"/>
                </a:cubicBezTo>
                <a:cubicBezTo>
                  <a:pt x="285" y="2190"/>
                  <a:pt x="471" y="2451"/>
                  <a:pt x="533" y="2748"/>
                </a:cubicBezTo>
                <a:cubicBezTo>
                  <a:pt x="556" y="2855"/>
                  <a:pt x="570" y="2963"/>
                  <a:pt x="579" y="3073"/>
                </a:cubicBezTo>
                <a:cubicBezTo>
                  <a:pt x="588" y="3180"/>
                  <a:pt x="580" y="3293"/>
                  <a:pt x="601" y="3399"/>
                </a:cubicBezTo>
                <a:cubicBezTo>
                  <a:pt x="616" y="3475"/>
                  <a:pt x="646" y="3535"/>
                  <a:pt x="646" y="3615"/>
                </a:cubicBezTo>
                <a:cubicBezTo>
                  <a:pt x="646" y="3727"/>
                  <a:pt x="640" y="3841"/>
                  <a:pt x="631" y="3953"/>
                </a:cubicBezTo>
                <a:cubicBezTo>
                  <a:pt x="624" y="4024"/>
                  <a:pt x="615" y="4097"/>
                  <a:pt x="633" y="4168"/>
                </a:cubicBezTo>
                <a:cubicBezTo>
                  <a:pt x="646" y="4218"/>
                  <a:pt x="671" y="4265"/>
                  <a:pt x="695" y="4312"/>
                </a:cubicBezTo>
                <a:cubicBezTo>
                  <a:pt x="736" y="4389"/>
                  <a:pt x="777" y="4467"/>
                  <a:pt x="818" y="4544"/>
                </a:cubicBezTo>
                <a:cubicBezTo>
                  <a:pt x="839" y="4585"/>
                  <a:pt x="861" y="4626"/>
                  <a:pt x="892" y="4663"/>
                </a:cubicBezTo>
                <a:cubicBezTo>
                  <a:pt x="989" y="4782"/>
                  <a:pt x="1097" y="4876"/>
                  <a:pt x="1152" y="5014"/>
                </a:cubicBezTo>
                <a:cubicBezTo>
                  <a:pt x="1178" y="5077"/>
                  <a:pt x="1199" y="5150"/>
                  <a:pt x="1258" y="5200"/>
                </a:cubicBezTo>
                <a:cubicBezTo>
                  <a:pt x="1318" y="5251"/>
                  <a:pt x="1403" y="5278"/>
                  <a:pt x="1453" y="5338"/>
                </a:cubicBezTo>
                <a:cubicBezTo>
                  <a:pt x="1472" y="5358"/>
                  <a:pt x="1486" y="5377"/>
                  <a:pt x="1502" y="5393"/>
                </a:cubicBezTo>
                <a:cubicBezTo>
                  <a:pt x="1516" y="5406"/>
                  <a:pt x="1531" y="5420"/>
                  <a:pt x="1552" y="5434"/>
                </a:cubicBezTo>
                <a:cubicBezTo>
                  <a:pt x="1600" y="5468"/>
                  <a:pt x="1651" y="5499"/>
                  <a:pt x="1698" y="5535"/>
                </a:cubicBezTo>
                <a:cubicBezTo>
                  <a:pt x="1793" y="5609"/>
                  <a:pt x="1889" y="5688"/>
                  <a:pt x="2010" y="5734"/>
                </a:cubicBezTo>
                <a:cubicBezTo>
                  <a:pt x="2145" y="5785"/>
                  <a:pt x="2300" y="5778"/>
                  <a:pt x="2439" y="5820"/>
                </a:cubicBezTo>
                <a:cubicBezTo>
                  <a:pt x="2489" y="5836"/>
                  <a:pt x="2536" y="5859"/>
                  <a:pt x="2587" y="5870"/>
                </a:cubicBezTo>
                <a:cubicBezTo>
                  <a:pt x="2612" y="5876"/>
                  <a:pt x="2635" y="5878"/>
                  <a:pt x="2656" y="5878"/>
                </a:cubicBezTo>
                <a:cubicBezTo>
                  <a:pt x="2725" y="5878"/>
                  <a:pt x="2777" y="5852"/>
                  <a:pt x="2849" y="5838"/>
                </a:cubicBezTo>
                <a:cubicBezTo>
                  <a:pt x="2973" y="5814"/>
                  <a:pt x="3108" y="5822"/>
                  <a:pt x="3234" y="5795"/>
                </a:cubicBezTo>
                <a:cubicBezTo>
                  <a:pt x="3488" y="5739"/>
                  <a:pt x="3724" y="5628"/>
                  <a:pt x="3991" y="5616"/>
                </a:cubicBezTo>
                <a:cubicBezTo>
                  <a:pt x="4009" y="5615"/>
                  <a:pt x="4026" y="5615"/>
                  <a:pt x="4044" y="5615"/>
                </a:cubicBezTo>
                <a:cubicBezTo>
                  <a:pt x="4218" y="5615"/>
                  <a:pt x="4392" y="5651"/>
                  <a:pt x="4567" y="5662"/>
                </a:cubicBezTo>
                <a:cubicBezTo>
                  <a:pt x="4603" y="5665"/>
                  <a:pt x="4640" y="5666"/>
                  <a:pt x="4676" y="5666"/>
                </a:cubicBezTo>
                <a:cubicBezTo>
                  <a:pt x="5156" y="5666"/>
                  <a:pt x="5617" y="5466"/>
                  <a:pt x="5864" y="5146"/>
                </a:cubicBezTo>
                <a:cubicBezTo>
                  <a:pt x="6162" y="4759"/>
                  <a:pt x="6144" y="4251"/>
                  <a:pt x="6405" y="3846"/>
                </a:cubicBezTo>
                <a:cubicBezTo>
                  <a:pt x="6578" y="3575"/>
                  <a:pt x="6867" y="3366"/>
                  <a:pt x="7070" y="3108"/>
                </a:cubicBezTo>
                <a:cubicBezTo>
                  <a:pt x="7611" y="2419"/>
                  <a:pt x="7459" y="1488"/>
                  <a:pt x="7087" y="692"/>
                </a:cubicBezTo>
                <a:cubicBezTo>
                  <a:pt x="7014" y="535"/>
                  <a:pt x="6929" y="376"/>
                  <a:pt x="6785" y="254"/>
                </a:cubicBezTo>
                <a:cubicBezTo>
                  <a:pt x="6568" y="69"/>
                  <a:pt x="6262" y="1"/>
                  <a:pt x="59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5"/>
          <p:cNvSpPr/>
          <p:nvPr/>
        </p:nvSpPr>
        <p:spPr>
          <a:xfrm rot="7456888">
            <a:off x="-426812" y="136946"/>
            <a:ext cx="2705918" cy="1196579"/>
          </a:xfrm>
          <a:custGeom>
            <a:avLst/>
            <a:gdLst/>
            <a:ahLst/>
            <a:cxnLst/>
            <a:rect l="l" t="t" r="r" b="b"/>
            <a:pathLst>
              <a:path w="4984" h="2204" extrusionOk="0">
                <a:moveTo>
                  <a:pt x="2407" y="1"/>
                </a:moveTo>
                <a:cubicBezTo>
                  <a:pt x="2391" y="1"/>
                  <a:pt x="2375" y="2"/>
                  <a:pt x="2359" y="7"/>
                </a:cubicBezTo>
                <a:cubicBezTo>
                  <a:pt x="2332" y="17"/>
                  <a:pt x="2310" y="35"/>
                  <a:pt x="2288" y="51"/>
                </a:cubicBezTo>
                <a:cubicBezTo>
                  <a:pt x="2223" y="96"/>
                  <a:pt x="2147" y="125"/>
                  <a:pt x="2069" y="134"/>
                </a:cubicBezTo>
                <a:cubicBezTo>
                  <a:pt x="2034" y="137"/>
                  <a:pt x="2001" y="136"/>
                  <a:pt x="1968" y="147"/>
                </a:cubicBezTo>
                <a:cubicBezTo>
                  <a:pt x="1937" y="157"/>
                  <a:pt x="1910" y="165"/>
                  <a:pt x="1876" y="168"/>
                </a:cubicBezTo>
                <a:cubicBezTo>
                  <a:pt x="1866" y="173"/>
                  <a:pt x="1851" y="175"/>
                  <a:pt x="1835" y="175"/>
                </a:cubicBezTo>
                <a:cubicBezTo>
                  <a:pt x="1796" y="175"/>
                  <a:pt x="1748" y="164"/>
                  <a:pt x="1718" y="163"/>
                </a:cubicBezTo>
                <a:cubicBezTo>
                  <a:pt x="1674" y="161"/>
                  <a:pt x="1632" y="164"/>
                  <a:pt x="1587" y="157"/>
                </a:cubicBezTo>
                <a:cubicBezTo>
                  <a:pt x="1563" y="155"/>
                  <a:pt x="1540" y="152"/>
                  <a:pt x="1517" y="152"/>
                </a:cubicBezTo>
                <a:cubicBezTo>
                  <a:pt x="1502" y="152"/>
                  <a:pt x="1488" y="153"/>
                  <a:pt x="1474" y="156"/>
                </a:cubicBezTo>
                <a:cubicBezTo>
                  <a:pt x="1410" y="168"/>
                  <a:pt x="1358" y="213"/>
                  <a:pt x="1309" y="258"/>
                </a:cubicBezTo>
                <a:cubicBezTo>
                  <a:pt x="1287" y="279"/>
                  <a:pt x="1264" y="300"/>
                  <a:pt x="1251" y="327"/>
                </a:cubicBezTo>
                <a:cubicBezTo>
                  <a:pt x="1235" y="361"/>
                  <a:pt x="1233" y="401"/>
                  <a:pt x="1211" y="431"/>
                </a:cubicBezTo>
                <a:cubicBezTo>
                  <a:pt x="1202" y="445"/>
                  <a:pt x="1188" y="454"/>
                  <a:pt x="1176" y="467"/>
                </a:cubicBezTo>
                <a:cubicBezTo>
                  <a:pt x="1140" y="504"/>
                  <a:pt x="1126" y="556"/>
                  <a:pt x="1100" y="602"/>
                </a:cubicBezTo>
                <a:cubicBezTo>
                  <a:pt x="1064" y="666"/>
                  <a:pt x="984" y="702"/>
                  <a:pt x="914" y="721"/>
                </a:cubicBezTo>
                <a:cubicBezTo>
                  <a:pt x="879" y="730"/>
                  <a:pt x="843" y="734"/>
                  <a:pt x="807" y="734"/>
                </a:cubicBezTo>
                <a:cubicBezTo>
                  <a:pt x="758" y="734"/>
                  <a:pt x="709" y="727"/>
                  <a:pt x="662" y="714"/>
                </a:cubicBezTo>
                <a:cubicBezTo>
                  <a:pt x="557" y="685"/>
                  <a:pt x="458" y="591"/>
                  <a:pt x="354" y="573"/>
                </a:cubicBezTo>
                <a:cubicBezTo>
                  <a:pt x="345" y="572"/>
                  <a:pt x="336" y="571"/>
                  <a:pt x="326" y="571"/>
                </a:cubicBezTo>
                <a:cubicBezTo>
                  <a:pt x="236" y="571"/>
                  <a:pt x="126" y="633"/>
                  <a:pt x="63" y="684"/>
                </a:cubicBezTo>
                <a:cubicBezTo>
                  <a:pt x="47" y="696"/>
                  <a:pt x="32" y="710"/>
                  <a:pt x="25" y="728"/>
                </a:cubicBezTo>
                <a:cubicBezTo>
                  <a:pt x="1" y="787"/>
                  <a:pt x="73" y="845"/>
                  <a:pt x="137" y="845"/>
                </a:cubicBezTo>
                <a:cubicBezTo>
                  <a:pt x="139" y="845"/>
                  <a:pt x="141" y="845"/>
                  <a:pt x="142" y="845"/>
                </a:cubicBezTo>
                <a:cubicBezTo>
                  <a:pt x="208" y="840"/>
                  <a:pt x="266" y="803"/>
                  <a:pt x="331" y="790"/>
                </a:cubicBezTo>
                <a:cubicBezTo>
                  <a:pt x="346" y="788"/>
                  <a:pt x="362" y="786"/>
                  <a:pt x="377" y="786"/>
                </a:cubicBezTo>
                <a:cubicBezTo>
                  <a:pt x="550" y="786"/>
                  <a:pt x="709" y="953"/>
                  <a:pt x="881" y="953"/>
                </a:cubicBezTo>
                <a:cubicBezTo>
                  <a:pt x="897" y="953"/>
                  <a:pt x="914" y="952"/>
                  <a:pt x="931" y="949"/>
                </a:cubicBezTo>
                <a:cubicBezTo>
                  <a:pt x="1063" y="922"/>
                  <a:pt x="1186" y="848"/>
                  <a:pt x="1226" y="712"/>
                </a:cubicBezTo>
                <a:cubicBezTo>
                  <a:pt x="1236" y="679"/>
                  <a:pt x="1240" y="645"/>
                  <a:pt x="1258" y="616"/>
                </a:cubicBezTo>
                <a:cubicBezTo>
                  <a:pt x="1284" y="577"/>
                  <a:pt x="1332" y="555"/>
                  <a:pt x="1353" y="512"/>
                </a:cubicBezTo>
                <a:cubicBezTo>
                  <a:pt x="1365" y="486"/>
                  <a:pt x="1365" y="456"/>
                  <a:pt x="1369" y="427"/>
                </a:cubicBezTo>
                <a:cubicBezTo>
                  <a:pt x="1374" y="389"/>
                  <a:pt x="1401" y="339"/>
                  <a:pt x="1422" y="305"/>
                </a:cubicBezTo>
                <a:cubicBezTo>
                  <a:pt x="1444" y="265"/>
                  <a:pt x="1480" y="240"/>
                  <a:pt x="1527" y="235"/>
                </a:cubicBezTo>
                <a:cubicBezTo>
                  <a:pt x="1540" y="234"/>
                  <a:pt x="1554" y="233"/>
                  <a:pt x="1567" y="233"/>
                </a:cubicBezTo>
                <a:cubicBezTo>
                  <a:pt x="1592" y="233"/>
                  <a:pt x="1618" y="235"/>
                  <a:pt x="1643" y="237"/>
                </a:cubicBezTo>
                <a:cubicBezTo>
                  <a:pt x="1705" y="242"/>
                  <a:pt x="1767" y="247"/>
                  <a:pt x="1828" y="260"/>
                </a:cubicBezTo>
                <a:cubicBezTo>
                  <a:pt x="1885" y="271"/>
                  <a:pt x="1946" y="294"/>
                  <a:pt x="2006" y="294"/>
                </a:cubicBezTo>
                <a:cubicBezTo>
                  <a:pt x="2013" y="294"/>
                  <a:pt x="2021" y="294"/>
                  <a:pt x="2028" y="293"/>
                </a:cubicBezTo>
                <a:cubicBezTo>
                  <a:pt x="2094" y="287"/>
                  <a:pt x="2162" y="281"/>
                  <a:pt x="2225" y="259"/>
                </a:cubicBezTo>
                <a:cubicBezTo>
                  <a:pt x="2288" y="237"/>
                  <a:pt x="2349" y="201"/>
                  <a:pt x="2414" y="201"/>
                </a:cubicBezTo>
                <a:cubicBezTo>
                  <a:pt x="2434" y="201"/>
                  <a:pt x="2454" y="205"/>
                  <a:pt x="2475" y="212"/>
                </a:cubicBezTo>
                <a:cubicBezTo>
                  <a:pt x="2507" y="225"/>
                  <a:pt x="2539" y="238"/>
                  <a:pt x="2572" y="252"/>
                </a:cubicBezTo>
                <a:cubicBezTo>
                  <a:pt x="2596" y="261"/>
                  <a:pt x="2620" y="272"/>
                  <a:pt x="2640" y="288"/>
                </a:cubicBezTo>
                <a:cubicBezTo>
                  <a:pt x="2665" y="307"/>
                  <a:pt x="2682" y="332"/>
                  <a:pt x="2702" y="354"/>
                </a:cubicBezTo>
                <a:cubicBezTo>
                  <a:pt x="2736" y="391"/>
                  <a:pt x="2776" y="419"/>
                  <a:pt x="2809" y="455"/>
                </a:cubicBezTo>
                <a:cubicBezTo>
                  <a:pt x="2834" y="482"/>
                  <a:pt x="2855" y="513"/>
                  <a:pt x="2875" y="543"/>
                </a:cubicBezTo>
                <a:cubicBezTo>
                  <a:pt x="2943" y="644"/>
                  <a:pt x="3000" y="763"/>
                  <a:pt x="3104" y="831"/>
                </a:cubicBezTo>
                <a:cubicBezTo>
                  <a:pt x="3154" y="863"/>
                  <a:pt x="3198" y="894"/>
                  <a:pt x="3239" y="941"/>
                </a:cubicBezTo>
                <a:cubicBezTo>
                  <a:pt x="3263" y="969"/>
                  <a:pt x="3286" y="999"/>
                  <a:pt x="3314" y="1024"/>
                </a:cubicBezTo>
                <a:cubicBezTo>
                  <a:pt x="3385" y="1084"/>
                  <a:pt x="3485" y="1095"/>
                  <a:pt x="3569" y="1134"/>
                </a:cubicBezTo>
                <a:cubicBezTo>
                  <a:pt x="3679" y="1186"/>
                  <a:pt x="3767" y="1291"/>
                  <a:pt x="3784" y="1412"/>
                </a:cubicBezTo>
                <a:cubicBezTo>
                  <a:pt x="3801" y="1527"/>
                  <a:pt x="3812" y="1630"/>
                  <a:pt x="3886" y="1726"/>
                </a:cubicBezTo>
                <a:cubicBezTo>
                  <a:pt x="3957" y="1819"/>
                  <a:pt x="4052" y="1891"/>
                  <a:pt x="4133" y="1974"/>
                </a:cubicBezTo>
                <a:cubicBezTo>
                  <a:pt x="4194" y="2036"/>
                  <a:pt x="4248" y="2106"/>
                  <a:pt x="4324" y="2146"/>
                </a:cubicBezTo>
                <a:cubicBezTo>
                  <a:pt x="4382" y="2176"/>
                  <a:pt x="4445" y="2185"/>
                  <a:pt x="4510" y="2185"/>
                </a:cubicBezTo>
                <a:cubicBezTo>
                  <a:pt x="4605" y="2185"/>
                  <a:pt x="4704" y="2166"/>
                  <a:pt x="4799" y="2166"/>
                </a:cubicBezTo>
                <a:cubicBezTo>
                  <a:pt x="4864" y="2166"/>
                  <a:pt x="4926" y="2174"/>
                  <a:pt x="4983" y="2203"/>
                </a:cubicBezTo>
                <a:cubicBezTo>
                  <a:pt x="4946" y="2106"/>
                  <a:pt x="4892" y="1997"/>
                  <a:pt x="4791" y="1975"/>
                </a:cubicBezTo>
                <a:cubicBezTo>
                  <a:pt x="4777" y="1972"/>
                  <a:pt x="4763" y="1971"/>
                  <a:pt x="4749" y="1971"/>
                </a:cubicBezTo>
                <a:cubicBezTo>
                  <a:pt x="4694" y="1971"/>
                  <a:pt x="4638" y="1990"/>
                  <a:pt x="4583" y="1990"/>
                </a:cubicBezTo>
                <a:cubicBezTo>
                  <a:pt x="4579" y="1990"/>
                  <a:pt x="4575" y="1990"/>
                  <a:pt x="4572" y="1990"/>
                </a:cubicBezTo>
                <a:cubicBezTo>
                  <a:pt x="4491" y="1987"/>
                  <a:pt x="4412" y="1967"/>
                  <a:pt x="4336" y="1940"/>
                </a:cubicBezTo>
                <a:cubicBezTo>
                  <a:pt x="4299" y="1926"/>
                  <a:pt x="4262" y="1910"/>
                  <a:pt x="4234" y="1882"/>
                </a:cubicBezTo>
                <a:cubicBezTo>
                  <a:pt x="4185" y="1832"/>
                  <a:pt x="4174" y="1757"/>
                  <a:pt x="4143" y="1694"/>
                </a:cubicBezTo>
                <a:cubicBezTo>
                  <a:pt x="4133" y="1673"/>
                  <a:pt x="4120" y="1653"/>
                  <a:pt x="4114" y="1630"/>
                </a:cubicBezTo>
                <a:cubicBezTo>
                  <a:pt x="4112" y="1614"/>
                  <a:pt x="4112" y="1597"/>
                  <a:pt x="4111" y="1581"/>
                </a:cubicBezTo>
                <a:cubicBezTo>
                  <a:pt x="4106" y="1540"/>
                  <a:pt x="4085" y="1503"/>
                  <a:pt x="4066" y="1467"/>
                </a:cubicBezTo>
                <a:cubicBezTo>
                  <a:pt x="4058" y="1451"/>
                  <a:pt x="4048" y="1434"/>
                  <a:pt x="4044" y="1416"/>
                </a:cubicBezTo>
                <a:cubicBezTo>
                  <a:pt x="4041" y="1403"/>
                  <a:pt x="4041" y="1391"/>
                  <a:pt x="4036" y="1379"/>
                </a:cubicBezTo>
                <a:cubicBezTo>
                  <a:pt x="4008" y="1308"/>
                  <a:pt x="3945" y="1241"/>
                  <a:pt x="3886" y="1196"/>
                </a:cubicBezTo>
                <a:cubicBezTo>
                  <a:pt x="3805" y="1134"/>
                  <a:pt x="3706" y="1108"/>
                  <a:pt x="3624" y="1053"/>
                </a:cubicBezTo>
                <a:cubicBezTo>
                  <a:pt x="3546" y="1001"/>
                  <a:pt x="3449" y="978"/>
                  <a:pt x="3382" y="910"/>
                </a:cubicBezTo>
                <a:cubicBezTo>
                  <a:pt x="3322" y="851"/>
                  <a:pt x="3297" y="766"/>
                  <a:pt x="3249" y="697"/>
                </a:cubicBezTo>
                <a:cubicBezTo>
                  <a:pt x="3235" y="677"/>
                  <a:pt x="3219" y="658"/>
                  <a:pt x="3205" y="637"/>
                </a:cubicBezTo>
                <a:cubicBezTo>
                  <a:pt x="3176" y="591"/>
                  <a:pt x="3158" y="539"/>
                  <a:pt x="3130" y="493"/>
                </a:cubicBezTo>
                <a:cubicBezTo>
                  <a:pt x="3088" y="421"/>
                  <a:pt x="3022" y="366"/>
                  <a:pt x="2984" y="292"/>
                </a:cubicBezTo>
                <a:cubicBezTo>
                  <a:pt x="2970" y="265"/>
                  <a:pt x="2961" y="236"/>
                  <a:pt x="2943" y="212"/>
                </a:cubicBezTo>
                <a:cubicBezTo>
                  <a:pt x="2922" y="183"/>
                  <a:pt x="2892" y="164"/>
                  <a:pt x="2861" y="147"/>
                </a:cubicBezTo>
                <a:cubicBezTo>
                  <a:pt x="2833" y="131"/>
                  <a:pt x="2809" y="111"/>
                  <a:pt x="2781" y="94"/>
                </a:cubicBezTo>
                <a:cubicBezTo>
                  <a:pt x="2685" y="34"/>
                  <a:pt x="2564" y="14"/>
                  <a:pt x="2453" y="4"/>
                </a:cubicBezTo>
                <a:cubicBezTo>
                  <a:pt x="2438" y="2"/>
                  <a:pt x="2422" y="1"/>
                  <a:pt x="240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1" name="Google Shape;191;p15"/>
          <p:cNvGrpSpPr/>
          <p:nvPr/>
        </p:nvGrpSpPr>
        <p:grpSpPr>
          <a:xfrm rot="-2250566" flipH="1">
            <a:off x="7265599" y="3746578"/>
            <a:ext cx="3252028" cy="2435022"/>
            <a:chOff x="3606157" y="2088665"/>
            <a:chExt cx="463580" cy="351793"/>
          </a:xfrm>
        </p:grpSpPr>
        <p:sp>
          <p:nvSpPr>
            <p:cNvPr id="192" name="Google Shape;192;p15"/>
            <p:cNvSpPr/>
            <p:nvPr/>
          </p:nvSpPr>
          <p:spPr>
            <a:xfrm>
              <a:off x="3606157" y="2088665"/>
              <a:ext cx="463580" cy="351793"/>
            </a:xfrm>
            <a:custGeom>
              <a:avLst/>
              <a:gdLst/>
              <a:ahLst/>
              <a:cxnLst/>
              <a:rect l="l" t="t" r="r" b="b"/>
              <a:pathLst>
                <a:path w="8153" h="6187" extrusionOk="0">
                  <a:moveTo>
                    <a:pt x="5695" y="44"/>
                  </a:moveTo>
                  <a:cubicBezTo>
                    <a:pt x="5223" y="113"/>
                    <a:pt x="4753" y="202"/>
                    <a:pt x="4277" y="211"/>
                  </a:cubicBezTo>
                  <a:cubicBezTo>
                    <a:pt x="3883" y="218"/>
                    <a:pt x="3491" y="171"/>
                    <a:pt x="3099" y="125"/>
                  </a:cubicBezTo>
                  <a:cubicBezTo>
                    <a:pt x="2679" y="74"/>
                    <a:pt x="2259" y="25"/>
                    <a:pt x="1836" y="41"/>
                  </a:cubicBezTo>
                  <a:cubicBezTo>
                    <a:pt x="1398" y="59"/>
                    <a:pt x="947" y="156"/>
                    <a:pt x="593" y="415"/>
                  </a:cubicBezTo>
                  <a:cubicBezTo>
                    <a:pt x="239" y="674"/>
                    <a:pt x="0" y="1121"/>
                    <a:pt x="78" y="1553"/>
                  </a:cubicBezTo>
                  <a:cubicBezTo>
                    <a:pt x="150" y="1958"/>
                    <a:pt x="475" y="2287"/>
                    <a:pt x="527" y="2695"/>
                  </a:cubicBezTo>
                  <a:cubicBezTo>
                    <a:pt x="541" y="2804"/>
                    <a:pt x="534" y="2915"/>
                    <a:pt x="561" y="3022"/>
                  </a:cubicBezTo>
                  <a:cubicBezTo>
                    <a:pt x="652" y="3405"/>
                    <a:pt x="1129" y="3640"/>
                    <a:pt x="1132" y="4034"/>
                  </a:cubicBezTo>
                  <a:cubicBezTo>
                    <a:pt x="1133" y="4200"/>
                    <a:pt x="1045" y="4354"/>
                    <a:pt x="1031" y="4519"/>
                  </a:cubicBezTo>
                  <a:cubicBezTo>
                    <a:pt x="1011" y="4765"/>
                    <a:pt x="1138" y="4932"/>
                    <a:pt x="1300" y="5091"/>
                  </a:cubicBezTo>
                  <a:cubicBezTo>
                    <a:pt x="1477" y="5267"/>
                    <a:pt x="1557" y="5494"/>
                    <a:pt x="1796" y="5610"/>
                  </a:cubicBezTo>
                  <a:cubicBezTo>
                    <a:pt x="1901" y="5661"/>
                    <a:pt x="2019" y="5684"/>
                    <a:pt x="2118" y="5744"/>
                  </a:cubicBezTo>
                  <a:cubicBezTo>
                    <a:pt x="2179" y="5780"/>
                    <a:pt x="2232" y="5828"/>
                    <a:pt x="2291" y="5865"/>
                  </a:cubicBezTo>
                  <a:cubicBezTo>
                    <a:pt x="2441" y="5957"/>
                    <a:pt x="2625" y="5971"/>
                    <a:pt x="2801" y="5984"/>
                  </a:cubicBezTo>
                  <a:cubicBezTo>
                    <a:pt x="3612" y="6038"/>
                    <a:pt x="4492" y="6186"/>
                    <a:pt x="5227" y="5737"/>
                  </a:cubicBezTo>
                  <a:cubicBezTo>
                    <a:pt x="5919" y="5313"/>
                    <a:pt x="6281" y="4430"/>
                    <a:pt x="7039" y="4138"/>
                  </a:cubicBezTo>
                  <a:cubicBezTo>
                    <a:pt x="7272" y="4049"/>
                    <a:pt x="7535" y="4018"/>
                    <a:pt x="7728" y="3860"/>
                  </a:cubicBezTo>
                  <a:cubicBezTo>
                    <a:pt x="7885" y="3732"/>
                    <a:pt x="7973" y="3535"/>
                    <a:pt x="8029" y="3340"/>
                  </a:cubicBezTo>
                  <a:cubicBezTo>
                    <a:pt x="8153" y="2903"/>
                    <a:pt x="8146" y="2441"/>
                    <a:pt x="8140" y="1988"/>
                  </a:cubicBezTo>
                  <a:cubicBezTo>
                    <a:pt x="8139" y="1876"/>
                    <a:pt x="8137" y="1764"/>
                    <a:pt x="8104" y="1657"/>
                  </a:cubicBezTo>
                  <a:cubicBezTo>
                    <a:pt x="8015" y="1367"/>
                    <a:pt x="7724" y="1217"/>
                    <a:pt x="7585" y="959"/>
                  </a:cubicBezTo>
                  <a:cubicBezTo>
                    <a:pt x="7536" y="867"/>
                    <a:pt x="7547" y="734"/>
                    <a:pt x="7501" y="658"/>
                  </a:cubicBezTo>
                  <a:cubicBezTo>
                    <a:pt x="7427" y="536"/>
                    <a:pt x="7169" y="413"/>
                    <a:pt x="7052" y="326"/>
                  </a:cubicBezTo>
                  <a:cubicBezTo>
                    <a:pt x="6936" y="239"/>
                    <a:pt x="6819" y="152"/>
                    <a:pt x="6687" y="94"/>
                  </a:cubicBezTo>
                  <a:cubicBezTo>
                    <a:pt x="6528" y="24"/>
                    <a:pt x="6356" y="0"/>
                    <a:pt x="6182" y="0"/>
                  </a:cubicBezTo>
                  <a:cubicBezTo>
                    <a:pt x="6019" y="0"/>
                    <a:pt x="5855" y="21"/>
                    <a:pt x="5695" y="44"/>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5"/>
            <p:cNvSpPr/>
            <p:nvPr/>
          </p:nvSpPr>
          <p:spPr>
            <a:xfrm>
              <a:off x="3636407" y="2095887"/>
              <a:ext cx="432648" cy="333598"/>
            </a:xfrm>
            <a:custGeom>
              <a:avLst/>
              <a:gdLst/>
              <a:ahLst/>
              <a:cxnLst/>
              <a:rect l="l" t="t" r="r" b="b"/>
              <a:pathLst>
                <a:path w="7609" h="5867" extrusionOk="0">
                  <a:moveTo>
                    <a:pt x="2597" y="1"/>
                  </a:moveTo>
                  <a:cubicBezTo>
                    <a:pt x="2403" y="221"/>
                    <a:pt x="2204" y="438"/>
                    <a:pt x="2004" y="651"/>
                  </a:cubicBezTo>
                  <a:cubicBezTo>
                    <a:pt x="1360" y="1334"/>
                    <a:pt x="686" y="1986"/>
                    <a:pt x="1" y="2627"/>
                  </a:cubicBezTo>
                  <a:cubicBezTo>
                    <a:pt x="4" y="2666"/>
                    <a:pt x="6" y="2707"/>
                    <a:pt x="9" y="2747"/>
                  </a:cubicBezTo>
                  <a:cubicBezTo>
                    <a:pt x="313" y="2462"/>
                    <a:pt x="617" y="2176"/>
                    <a:pt x="917" y="1885"/>
                  </a:cubicBezTo>
                  <a:cubicBezTo>
                    <a:pt x="1536" y="1283"/>
                    <a:pt x="2140" y="663"/>
                    <a:pt x="2711" y="15"/>
                  </a:cubicBezTo>
                  <a:cubicBezTo>
                    <a:pt x="2672" y="10"/>
                    <a:pt x="2635" y="6"/>
                    <a:pt x="2597" y="1"/>
                  </a:cubicBezTo>
                  <a:close/>
                  <a:moveTo>
                    <a:pt x="4492" y="18"/>
                  </a:moveTo>
                  <a:cubicBezTo>
                    <a:pt x="4414" y="29"/>
                    <a:pt x="4335" y="39"/>
                    <a:pt x="4255" y="48"/>
                  </a:cubicBezTo>
                  <a:cubicBezTo>
                    <a:pt x="3794" y="485"/>
                    <a:pt x="3319" y="909"/>
                    <a:pt x="2833" y="1321"/>
                  </a:cubicBezTo>
                  <a:cubicBezTo>
                    <a:pt x="2213" y="1845"/>
                    <a:pt x="1577" y="2350"/>
                    <a:pt x="930" y="2841"/>
                  </a:cubicBezTo>
                  <a:cubicBezTo>
                    <a:pt x="716" y="3003"/>
                    <a:pt x="500" y="3163"/>
                    <a:pt x="284" y="3322"/>
                  </a:cubicBezTo>
                  <a:cubicBezTo>
                    <a:pt x="315" y="3359"/>
                    <a:pt x="346" y="3394"/>
                    <a:pt x="375" y="3429"/>
                  </a:cubicBezTo>
                  <a:cubicBezTo>
                    <a:pt x="509" y="3331"/>
                    <a:pt x="642" y="3232"/>
                    <a:pt x="775" y="3133"/>
                  </a:cubicBezTo>
                  <a:cubicBezTo>
                    <a:pt x="1423" y="2646"/>
                    <a:pt x="2061" y="2147"/>
                    <a:pt x="2685" y="1628"/>
                  </a:cubicBezTo>
                  <a:cubicBezTo>
                    <a:pt x="3305" y="1111"/>
                    <a:pt x="3910" y="577"/>
                    <a:pt x="4492" y="18"/>
                  </a:cubicBezTo>
                  <a:close/>
                  <a:moveTo>
                    <a:pt x="6377" y="95"/>
                  </a:moveTo>
                  <a:cubicBezTo>
                    <a:pt x="6056" y="374"/>
                    <a:pt x="5730" y="648"/>
                    <a:pt x="5400" y="918"/>
                  </a:cubicBezTo>
                  <a:cubicBezTo>
                    <a:pt x="4806" y="1403"/>
                    <a:pt x="4200" y="1873"/>
                    <a:pt x="3587" y="2334"/>
                  </a:cubicBezTo>
                  <a:cubicBezTo>
                    <a:pt x="2973" y="2795"/>
                    <a:pt x="2352" y="3250"/>
                    <a:pt x="1731" y="3703"/>
                  </a:cubicBezTo>
                  <a:cubicBezTo>
                    <a:pt x="1326" y="3998"/>
                    <a:pt x="921" y="4294"/>
                    <a:pt x="517" y="4590"/>
                  </a:cubicBezTo>
                  <a:cubicBezTo>
                    <a:pt x="525" y="4621"/>
                    <a:pt x="537" y="4652"/>
                    <a:pt x="550" y="4681"/>
                  </a:cubicBezTo>
                  <a:cubicBezTo>
                    <a:pt x="885" y="4434"/>
                    <a:pt x="1221" y="4190"/>
                    <a:pt x="1557" y="3945"/>
                  </a:cubicBezTo>
                  <a:cubicBezTo>
                    <a:pt x="2178" y="3492"/>
                    <a:pt x="2800" y="3039"/>
                    <a:pt x="3416" y="2579"/>
                  </a:cubicBezTo>
                  <a:cubicBezTo>
                    <a:pt x="4028" y="2121"/>
                    <a:pt x="4634" y="1655"/>
                    <a:pt x="5230" y="1176"/>
                  </a:cubicBezTo>
                  <a:cubicBezTo>
                    <a:pt x="5645" y="842"/>
                    <a:pt x="6053" y="501"/>
                    <a:pt x="6455" y="151"/>
                  </a:cubicBezTo>
                  <a:cubicBezTo>
                    <a:pt x="6430" y="132"/>
                    <a:pt x="6403" y="113"/>
                    <a:pt x="6377" y="95"/>
                  </a:cubicBezTo>
                  <a:close/>
                  <a:moveTo>
                    <a:pt x="6999" y="616"/>
                  </a:moveTo>
                  <a:cubicBezTo>
                    <a:pt x="6328" y="1102"/>
                    <a:pt x="5651" y="1577"/>
                    <a:pt x="4964" y="2039"/>
                  </a:cubicBezTo>
                  <a:cubicBezTo>
                    <a:pt x="3955" y="2717"/>
                    <a:pt x="2927" y="3367"/>
                    <a:pt x="1884" y="3989"/>
                  </a:cubicBezTo>
                  <a:cubicBezTo>
                    <a:pt x="1454" y="4246"/>
                    <a:pt x="1021" y="4498"/>
                    <a:pt x="585" y="4745"/>
                  </a:cubicBezTo>
                  <a:cubicBezTo>
                    <a:pt x="609" y="4784"/>
                    <a:pt x="638" y="4823"/>
                    <a:pt x="670" y="4860"/>
                  </a:cubicBezTo>
                  <a:cubicBezTo>
                    <a:pt x="965" y="4691"/>
                    <a:pt x="1259" y="4521"/>
                    <a:pt x="1551" y="4349"/>
                  </a:cubicBezTo>
                  <a:cubicBezTo>
                    <a:pt x="2608" y="3730"/>
                    <a:pt x="3648" y="3081"/>
                    <a:pt x="4669" y="2404"/>
                  </a:cubicBezTo>
                  <a:cubicBezTo>
                    <a:pt x="5467" y="1876"/>
                    <a:pt x="6254" y="1329"/>
                    <a:pt x="7029" y="767"/>
                  </a:cubicBezTo>
                  <a:cubicBezTo>
                    <a:pt x="7015" y="717"/>
                    <a:pt x="7008" y="664"/>
                    <a:pt x="6999" y="616"/>
                  </a:cubicBezTo>
                  <a:close/>
                  <a:moveTo>
                    <a:pt x="7607" y="1792"/>
                  </a:moveTo>
                  <a:cubicBezTo>
                    <a:pt x="7170" y="2059"/>
                    <a:pt x="6729" y="2319"/>
                    <a:pt x="6285" y="2572"/>
                  </a:cubicBezTo>
                  <a:cubicBezTo>
                    <a:pt x="5632" y="2943"/>
                    <a:pt x="4974" y="3303"/>
                    <a:pt x="4314" y="3659"/>
                  </a:cubicBezTo>
                  <a:cubicBezTo>
                    <a:pt x="3645" y="4020"/>
                    <a:pt x="2979" y="4387"/>
                    <a:pt x="2289" y="4707"/>
                  </a:cubicBezTo>
                  <a:cubicBezTo>
                    <a:pt x="1869" y="4901"/>
                    <a:pt x="1445" y="5087"/>
                    <a:pt x="1029" y="5291"/>
                  </a:cubicBezTo>
                  <a:cubicBezTo>
                    <a:pt x="1050" y="5316"/>
                    <a:pt x="1072" y="5341"/>
                    <a:pt x="1096" y="5363"/>
                  </a:cubicBezTo>
                  <a:cubicBezTo>
                    <a:pt x="1421" y="5204"/>
                    <a:pt x="1751" y="5055"/>
                    <a:pt x="2080" y="4905"/>
                  </a:cubicBezTo>
                  <a:cubicBezTo>
                    <a:pt x="2421" y="4750"/>
                    <a:pt x="2760" y="4591"/>
                    <a:pt x="3092" y="4419"/>
                  </a:cubicBezTo>
                  <a:cubicBezTo>
                    <a:pt x="3433" y="4242"/>
                    <a:pt x="3771" y="4058"/>
                    <a:pt x="4109" y="3876"/>
                  </a:cubicBezTo>
                  <a:cubicBezTo>
                    <a:pt x="4770" y="3520"/>
                    <a:pt x="5429" y="3163"/>
                    <a:pt x="6082" y="2795"/>
                  </a:cubicBezTo>
                  <a:cubicBezTo>
                    <a:pt x="6595" y="2505"/>
                    <a:pt x="7105" y="2208"/>
                    <a:pt x="7608" y="1901"/>
                  </a:cubicBezTo>
                  <a:lnTo>
                    <a:pt x="7608" y="1861"/>
                  </a:lnTo>
                  <a:cubicBezTo>
                    <a:pt x="7607" y="1838"/>
                    <a:pt x="7607" y="1815"/>
                    <a:pt x="7607" y="1792"/>
                  </a:cubicBezTo>
                  <a:close/>
                  <a:moveTo>
                    <a:pt x="7606" y="2444"/>
                  </a:moveTo>
                  <a:lnTo>
                    <a:pt x="7606" y="2444"/>
                  </a:lnTo>
                  <a:cubicBezTo>
                    <a:pt x="7141" y="2671"/>
                    <a:pt x="6676" y="2900"/>
                    <a:pt x="6211" y="3128"/>
                  </a:cubicBezTo>
                  <a:cubicBezTo>
                    <a:pt x="5278" y="3586"/>
                    <a:pt x="4340" y="4036"/>
                    <a:pt x="3426" y="4532"/>
                  </a:cubicBezTo>
                  <a:cubicBezTo>
                    <a:pt x="2791" y="4876"/>
                    <a:pt x="2167" y="5239"/>
                    <a:pt x="1537" y="5591"/>
                  </a:cubicBezTo>
                  <a:cubicBezTo>
                    <a:pt x="1554" y="5599"/>
                    <a:pt x="1571" y="5608"/>
                    <a:pt x="1586" y="5617"/>
                  </a:cubicBezTo>
                  <a:cubicBezTo>
                    <a:pt x="1602" y="5626"/>
                    <a:pt x="1616" y="5636"/>
                    <a:pt x="1631" y="5646"/>
                  </a:cubicBezTo>
                  <a:cubicBezTo>
                    <a:pt x="2132" y="5366"/>
                    <a:pt x="2630" y="5079"/>
                    <a:pt x="3132" y="4800"/>
                  </a:cubicBezTo>
                  <a:cubicBezTo>
                    <a:pt x="4033" y="4301"/>
                    <a:pt x="4958" y="3847"/>
                    <a:pt x="5883" y="3394"/>
                  </a:cubicBezTo>
                  <a:cubicBezTo>
                    <a:pt x="6456" y="3112"/>
                    <a:pt x="7028" y="2831"/>
                    <a:pt x="7600" y="2550"/>
                  </a:cubicBezTo>
                  <a:cubicBezTo>
                    <a:pt x="7603" y="2515"/>
                    <a:pt x="7605" y="2479"/>
                    <a:pt x="7606" y="2444"/>
                  </a:cubicBezTo>
                  <a:close/>
                  <a:moveTo>
                    <a:pt x="7384" y="3499"/>
                  </a:moveTo>
                  <a:cubicBezTo>
                    <a:pt x="6563" y="3843"/>
                    <a:pt x="5746" y="4196"/>
                    <a:pt x="4932" y="4557"/>
                  </a:cubicBezTo>
                  <a:cubicBezTo>
                    <a:pt x="3991" y="4975"/>
                    <a:pt x="3055" y="5404"/>
                    <a:pt x="2124" y="5844"/>
                  </a:cubicBezTo>
                  <a:cubicBezTo>
                    <a:pt x="2172" y="5850"/>
                    <a:pt x="2221" y="5853"/>
                    <a:pt x="2269" y="5857"/>
                  </a:cubicBezTo>
                  <a:cubicBezTo>
                    <a:pt x="2314" y="5859"/>
                    <a:pt x="2362" y="5863"/>
                    <a:pt x="2408" y="5866"/>
                  </a:cubicBezTo>
                  <a:cubicBezTo>
                    <a:pt x="3109" y="5536"/>
                    <a:pt x="3814" y="5211"/>
                    <a:pt x="4521" y="4894"/>
                  </a:cubicBezTo>
                  <a:cubicBezTo>
                    <a:pt x="5110" y="4629"/>
                    <a:pt x="5701" y="4370"/>
                    <a:pt x="6294" y="4114"/>
                  </a:cubicBezTo>
                  <a:cubicBezTo>
                    <a:pt x="6362" y="4075"/>
                    <a:pt x="6432" y="4040"/>
                    <a:pt x="6507" y="4011"/>
                  </a:cubicBezTo>
                  <a:cubicBezTo>
                    <a:pt x="6550" y="3994"/>
                    <a:pt x="6594" y="3980"/>
                    <a:pt x="6638" y="3966"/>
                  </a:cubicBezTo>
                  <a:cubicBezTo>
                    <a:pt x="6827" y="3886"/>
                    <a:pt x="7015" y="3806"/>
                    <a:pt x="7205" y="3725"/>
                  </a:cubicBezTo>
                  <a:cubicBezTo>
                    <a:pt x="7279" y="3662"/>
                    <a:pt x="7338" y="3585"/>
                    <a:pt x="7384" y="349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4" name="Google Shape;194;p15"/>
          <p:cNvSpPr/>
          <p:nvPr/>
        </p:nvSpPr>
        <p:spPr>
          <a:xfrm flipH="1">
            <a:off x="490621" y="3937818"/>
            <a:ext cx="775803" cy="806027"/>
          </a:xfrm>
          <a:custGeom>
            <a:avLst/>
            <a:gdLst/>
            <a:ahLst/>
            <a:cxnLst/>
            <a:rect l="l" t="t" r="r" b="b"/>
            <a:pathLst>
              <a:path w="3799" h="3947" extrusionOk="0">
                <a:moveTo>
                  <a:pt x="1723" y="1"/>
                </a:moveTo>
                <a:cubicBezTo>
                  <a:pt x="1721" y="1"/>
                  <a:pt x="1719" y="1"/>
                  <a:pt x="1717" y="2"/>
                </a:cubicBezTo>
                <a:cubicBezTo>
                  <a:pt x="1654" y="38"/>
                  <a:pt x="1622" y="110"/>
                  <a:pt x="1618" y="181"/>
                </a:cubicBezTo>
                <a:cubicBezTo>
                  <a:pt x="1614" y="265"/>
                  <a:pt x="1645" y="347"/>
                  <a:pt x="1668" y="427"/>
                </a:cubicBezTo>
                <a:cubicBezTo>
                  <a:pt x="1678" y="466"/>
                  <a:pt x="1688" y="507"/>
                  <a:pt x="1689" y="549"/>
                </a:cubicBezTo>
                <a:cubicBezTo>
                  <a:pt x="1690" y="591"/>
                  <a:pt x="1680" y="630"/>
                  <a:pt x="1665" y="670"/>
                </a:cubicBezTo>
                <a:cubicBezTo>
                  <a:pt x="1652" y="708"/>
                  <a:pt x="1635" y="746"/>
                  <a:pt x="1627" y="785"/>
                </a:cubicBezTo>
                <a:cubicBezTo>
                  <a:pt x="1618" y="821"/>
                  <a:pt x="1618" y="858"/>
                  <a:pt x="1623" y="895"/>
                </a:cubicBezTo>
                <a:cubicBezTo>
                  <a:pt x="1650" y="1059"/>
                  <a:pt x="1784" y="1179"/>
                  <a:pt x="1817" y="1339"/>
                </a:cubicBezTo>
                <a:cubicBezTo>
                  <a:pt x="1834" y="1419"/>
                  <a:pt x="1814" y="1492"/>
                  <a:pt x="1787" y="1566"/>
                </a:cubicBezTo>
                <a:cubicBezTo>
                  <a:pt x="1781" y="1584"/>
                  <a:pt x="1774" y="1601"/>
                  <a:pt x="1768" y="1618"/>
                </a:cubicBezTo>
                <a:cubicBezTo>
                  <a:pt x="1762" y="1568"/>
                  <a:pt x="1756" y="1518"/>
                  <a:pt x="1747" y="1469"/>
                </a:cubicBezTo>
                <a:cubicBezTo>
                  <a:pt x="1727" y="1357"/>
                  <a:pt x="1692" y="1249"/>
                  <a:pt x="1627" y="1153"/>
                </a:cubicBezTo>
                <a:cubicBezTo>
                  <a:pt x="1561" y="1057"/>
                  <a:pt x="1479" y="973"/>
                  <a:pt x="1410" y="880"/>
                </a:cubicBezTo>
                <a:cubicBezTo>
                  <a:pt x="1345" y="793"/>
                  <a:pt x="1288" y="701"/>
                  <a:pt x="1238" y="605"/>
                </a:cubicBezTo>
                <a:cubicBezTo>
                  <a:pt x="1231" y="580"/>
                  <a:pt x="1218" y="555"/>
                  <a:pt x="1203" y="532"/>
                </a:cubicBezTo>
                <a:cubicBezTo>
                  <a:pt x="1203" y="532"/>
                  <a:pt x="1202" y="532"/>
                  <a:pt x="1202" y="531"/>
                </a:cubicBezTo>
                <a:lnTo>
                  <a:pt x="1202" y="532"/>
                </a:lnTo>
                <a:cubicBezTo>
                  <a:pt x="1201" y="530"/>
                  <a:pt x="1201" y="529"/>
                  <a:pt x="1200" y="528"/>
                </a:cubicBezTo>
                <a:cubicBezTo>
                  <a:pt x="1197" y="525"/>
                  <a:pt x="1194" y="523"/>
                  <a:pt x="1191" y="523"/>
                </a:cubicBezTo>
                <a:cubicBezTo>
                  <a:pt x="1182" y="523"/>
                  <a:pt x="1173" y="534"/>
                  <a:pt x="1177" y="544"/>
                </a:cubicBezTo>
                <a:cubicBezTo>
                  <a:pt x="1190" y="570"/>
                  <a:pt x="1203" y="597"/>
                  <a:pt x="1217" y="623"/>
                </a:cubicBezTo>
                <a:cubicBezTo>
                  <a:pt x="1243" y="708"/>
                  <a:pt x="1233" y="804"/>
                  <a:pt x="1235" y="891"/>
                </a:cubicBezTo>
                <a:cubicBezTo>
                  <a:pt x="1236" y="945"/>
                  <a:pt x="1241" y="1000"/>
                  <a:pt x="1258" y="1051"/>
                </a:cubicBezTo>
                <a:cubicBezTo>
                  <a:pt x="1278" y="1104"/>
                  <a:pt x="1310" y="1152"/>
                  <a:pt x="1347" y="1195"/>
                </a:cubicBezTo>
                <a:cubicBezTo>
                  <a:pt x="1383" y="1239"/>
                  <a:pt x="1424" y="1280"/>
                  <a:pt x="1461" y="1324"/>
                </a:cubicBezTo>
                <a:cubicBezTo>
                  <a:pt x="1499" y="1372"/>
                  <a:pt x="1529" y="1426"/>
                  <a:pt x="1553" y="1483"/>
                </a:cubicBezTo>
                <a:cubicBezTo>
                  <a:pt x="1572" y="1530"/>
                  <a:pt x="1587" y="1580"/>
                  <a:pt x="1602" y="1628"/>
                </a:cubicBezTo>
                <a:cubicBezTo>
                  <a:pt x="1532" y="1581"/>
                  <a:pt x="1458" y="1537"/>
                  <a:pt x="1392" y="1483"/>
                </a:cubicBezTo>
                <a:cubicBezTo>
                  <a:pt x="1322" y="1427"/>
                  <a:pt x="1265" y="1363"/>
                  <a:pt x="1219" y="1286"/>
                </a:cubicBezTo>
                <a:cubicBezTo>
                  <a:pt x="1171" y="1206"/>
                  <a:pt x="1132" y="1119"/>
                  <a:pt x="1073" y="1046"/>
                </a:cubicBezTo>
                <a:cubicBezTo>
                  <a:pt x="968" y="911"/>
                  <a:pt x="818" y="820"/>
                  <a:pt x="665" y="746"/>
                </a:cubicBezTo>
                <a:cubicBezTo>
                  <a:pt x="484" y="660"/>
                  <a:pt x="293" y="594"/>
                  <a:pt x="124" y="485"/>
                </a:cubicBezTo>
                <a:cubicBezTo>
                  <a:pt x="122" y="484"/>
                  <a:pt x="119" y="483"/>
                  <a:pt x="117" y="483"/>
                </a:cubicBezTo>
                <a:cubicBezTo>
                  <a:pt x="105" y="483"/>
                  <a:pt x="97" y="500"/>
                  <a:pt x="109" y="508"/>
                </a:cubicBezTo>
                <a:cubicBezTo>
                  <a:pt x="254" y="598"/>
                  <a:pt x="302" y="775"/>
                  <a:pt x="364" y="923"/>
                </a:cubicBezTo>
                <a:cubicBezTo>
                  <a:pt x="396" y="998"/>
                  <a:pt x="431" y="1072"/>
                  <a:pt x="483" y="1134"/>
                </a:cubicBezTo>
                <a:cubicBezTo>
                  <a:pt x="540" y="1201"/>
                  <a:pt x="613" y="1240"/>
                  <a:pt x="694" y="1272"/>
                </a:cubicBezTo>
                <a:cubicBezTo>
                  <a:pt x="780" y="1305"/>
                  <a:pt x="863" y="1338"/>
                  <a:pt x="929" y="1406"/>
                </a:cubicBezTo>
                <a:cubicBezTo>
                  <a:pt x="992" y="1471"/>
                  <a:pt x="1035" y="1553"/>
                  <a:pt x="1075" y="1634"/>
                </a:cubicBezTo>
                <a:cubicBezTo>
                  <a:pt x="1116" y="1716"/>
                  <a:pt x="1154" y="1801"/>
                  <a:pt x="1205" y="1877"/>
                </a:cubicBezTo>
                <a:cubicBezTo>
                  <a:pt x="1233" y="1918"/>
                  <a:pt x="1266" y="1955"/>
                  <a:pt x="1303" y="1988"/>
                </a:cubicBezTo>
                <a:lnTo>
                  <a:pt x="1302" y="1988"/>
                </a:lnTo>
                <a:cubicBezTo>
                  <a:pt x="1251" y="1969"/>
                  <a:pt x="1203" y="1938"/>
                  <a:pt x="1165" y="1900"/>
                </a:cubicBezTo>
                <a:cubicBezTo>
                  <a:pt x="1123" y="1858"/>
                  <a:pt x="1094" y="1806"/>
                  <a:pt x="1057" y="1759"/>
                </a:cubicBezTo>
                <a:cubicBezTo>
                  <a:pt x="1023" y="1717"/>
                  <a:pt x="980" y="1686"/>
                  <a:pt x="928" y="1669"/>
                </a:cubicBezTo>
                <a:cubicBezTo>
                  <a:pt x="887" y="1657"/>
                  <a:pt x="844" y="1652"/>
                  <a:pt x="801" y="1652"/>
                </a:cubicBezTo>
                <a:cubicBezTo>
                  <a:pt x="793" y="1652"/>
                  <a:pt x="785" y="1652"/>
                  <a:pt x="777" y="1653"/>
                </a:cubicBezTo>
                <a:cubicBezTo>
                  <a:pt x="706" y="1655"/>
                  <a:pt x="634" y="1669"/>
                  <a:pt x="562" y="1669"/>
                </a:cubicBezTo>
                <a:cubicBezTo>
                  <a:pt x="525" y="1669"/>
                  <a:pt x="489" y="1665"/>
                  <a:pt x="453" y="1654"/>
                </a:cubicBezTo>
                <a:cubicBezTo>
                  <a:pt x="353" y="1626"/>
                  <a:pt x="268" y="1529"/>
                  <a:pt x="162" y="1529"/>
                </a:cubicBezTo>
                <a:cubicBezTo>
                  <a:pt x="147" y="1529"/>
                  <a:pt x="131" y="1531"/>
                  <a:pt x="115" y="1536"/>
                </a:cubicBezTo>
                <a:cubicBezTo>
                  <a:pt x="102" y="1539"/>
                  <a:pt x="100" y="1557"/>
                  <a:pt x="113" y="1562"/>
                </a:cubicBezTo>
                <a:cubicBezTo>
                  <a:pt x="229" y="1605"/>
                  <a:pt x="335" y="1675"/>
                  <a:pt x="421" y="1764"/>
                </a:cubicBezTo>
                <a:cubicBezTo>
                  <a:pt x="463" y="1808"/>
                  <a:pt x="495" y="1860"/>
                  <a:pt x="535" y="1906"/>
                </a:cubicBezTo>
                <a:cubicBezTo>
                  <a:pt x="571" y="1949"/>
                  <a:pt x="616" y="1980"/>
                  <a:pt x="672" y="1992"/>
                </a:cubicBezTo>
                <a:cubicBezTo>
                  <a:pt x="724" y="2004"/>
                  <a:pt x="778" y="2002"/>
                  <a:pt x="832" y="2008"/>
                </a:cubicBezTo>
                <a:cubicBezTo>
                  <a:pt x="887" y="2013"/>
                  <a:pt x="936" y="2034"/>
                  <a:pt x="984" y="2062"/>
                </a:cubicBezTo>
                <a:cubicBezTo>
                  <a:pt x="1074" y="2113"/>
                  <a:pt x="1157" y="2177"/>
                  <a:pt x="1263" y="2177"/>
                </a:cubicBezTo>
                <a:cubicBezTo>
                  <a:pt x="1269" y="2177"/>
                  <a:pt x="1275" y="2177"/>
                  <a:pt x="1281" y="2177"/>
                </a:cubicBezTo>
                <a:cubicBezTo>
                  <a:pt x="1319" y="2174"/>
                  <a:pt x="1355" y="2165"/>
                  <a:pt x="1390" y="2152"/>
                </a:cubicBezTo>
                <a:lnTo>
                  <a:pt x="1390" y="2152"/>
                </a:lnTo>
                <a:cubicBezTo>
                  <a:pt x="1332" y="2189"/>
                  <a:pt x="1270" y="2219"/>
                  <a:pt x="1199" y="2223"/>
                </a:cubicBezTo>
                <a:cubicBezTo>
                  <a:pt x="1192" y="2223"/>
                  <a:pt x="1185" y="2223"/>
                  <a:pt x="1178" y="2223"/>
                </a:cubicBezTo>
                <a:cubicBezTo>
                  <a:pt x="1061" y="2223"/>
                  <a:pt x="951" y="2170"/>
                  <a:pt x="839" y="2143"/>
                </a:cubicBezTo>
                <a:cubicBezTo>
                  <a:pt x="796" y="2133"/>
                  <a:pt x="752" y="2126"/>
                  <a:pt x="709" y="2126"/>
                </a:cubicBezTo>
                <a:cubicBezTo>
                  <a:pt x="690" y="2126"/>
                  <a:pt x="671" y="2128"/>
                  <a:pt x="653" y="2130"/>
                </a:cubicBezTo>
                <a:cubicBezTo>
                  <a:pt x="583" y="2140"/>
                  <a:pt x="517" y="2166"/>
                  <a:pt x="455" y="2198"/>
                </a:cubicBezTo>
                <a:cubicBezTo>
                  <a:pt x="312" y="2270"/>
                  <a:pt x="177" y="2377"/>
                  <a:pt x="12" y="2390"/>
                </a:cubicBezTo>
                <a:cubicBezTo>
                  <a:pt x="1" y="2391"/>
                  <a:pt x="0" y="2406"/>
                  <a:pt x="8" y="2411"/>
                </a:cubicBezTo>
                <a:cubicBezTo>
                  <a:pt x="116" y="2485"/>
                  <a:pt x="233" y="2561"/>
                  <a:pt x="366" y="2581"/>
                </a:cubicBezTo>
                <a:cubicBezTo>
                  <a:pt x="384" y="2584"/>
                  <a:pt x="402" y="2585"/>
                  <a:pt x="420" y="2585"/>
                </a:cubicBezTo>
                <a:cubicBezTo>
                  <a:pt x="471" y="2585"/>
                  <a:pt x="521" y="2575"/>
                  <a:pt x="570" y="2559"/>
                </a:cubicBezTo>
                <a:cubicBezTo>
                  <a:pt x="637" y="2538"/>
                  <a:pt x="705" y="2510"/>
                  <a:pt x="775" y="2510"/>
                </a:cubicBezTo>
                <a:cubicBezTo>
                  <a:pt x="781" y="2510"/>
                  <a:pt x="787" y="2511"/>
                  <a:pt x="793" y="2511"/>
                </a:cubicBezTo>
                <a:cubicBezTo>
                  <a:pt x="866" y="2515"/>
                  <a:pt x="932" y="2547"/>
                  <a:pt x="1001" y="2567"/>
                </a:cubicBezTo>
                <a:cubicBezTo>
                  <a:pt x="1057" y="2583"/>
                  <a:pt x="1116" y="2591"/>
                  <a:pt x="1175" y="2591"/>
                </a:cubicBezTo>
                <a:cubicBezTo>
                  <a:pt x="1185" y="2591"/>
                  <a:pt x="1196" y="2591"/>
                  <a:pt x="1207" y="2590"/>
                </a:cubicBezTo>
                <a:cubicBezTo>
                  <a:pt x="1272" y="2586"/>
                  <a:pt x="1335" y="2573"/>
                  <a:pt x="1396" y="2553"/>
                </a:cubicBezTo>
                <a:lnTo>
                  <a:pt x="1396" y="2553"/>
                </a:lnTo>
                <a:cubicBezTo>
                  <a:pt x="1294" y="2597"/>
                  <a:pt x="1185" y="2628"/>
                  <a:pt x="1082" y="2665"/>
                </a:cubicBezTo>
                <a:cubicBezTo>
                  <a:pt x="927" y="2720"/>
                  <a:pt x="768" y="2795"/>
                  <a:pt x="664" y="2927"/>
                </a:cubicBezTo>
                <a:cubicBezTo>
                  <a:pt x="614" y="2990"/>
                  <a:pt x="584" y="3065"/>
                  <a:pt x="571" y="3144"/>
                </a:cubicBezTo>
                <a:cubicBezTo>
                  <a:pt x="558" y="3226"/>
                  <a:pt x="563" y="3308"/>
                  <a:pt x="570" y="3390"/>
                </a:cubicBezTo>
                <a:cubicBezTo>
                  <a:pt x="583" y="3560"/>
                  <a:pt x="606" y="3765"/>
                  <a:pt x="480" y="3901"/>
                </a:cubicBezTo>
                <a:cubicBezTo>
                  <a:pt x="472" y="3910"/>
                  <a:pt x="478" y="3925"/>
                  <a:pt x="489" y="3925"/>
                </a:cubicBezTo>
                <a:cubicBezTo>
                  <a:pt x="491" y="3925"/>
                  <a:pt x="493" y="3924"/>
                  <a:pt x="495" y="3923"/>
                </a:cubicBezTo>
                <a:cubicBezTo>
                  <a:pt x="647" y="3834"/>
                  <a:pt x="777" y="3710"/>
                  <a:pt x="873" y="3561"/>
                </a:cubicBezTo>
                <a:cubicBezTo>
                  <a:pt x="921" y="3487"/>
                  <a:pt x="959" y="3407"/>
                  <a:pt x="989" y="3324"/>
                </a:cubicBezTo>
                <a:cubicBezTo>
                  <a:pt x="1017" y="3242"/>
                  <a:pt x="1040" y="3157"/>
                  <a:pt x="1083" y="3081"/>
                </a:cubicBezTo>
                <a:cubicBezTo>
                  <a:pt x="1176" y="2912"/>
                  <a:pt x="1362" y="2846"/>
                  <a:pt x="1531" y="2775"/>
                </a:cubicBezTo>
                <a:cubicBezTo>
                  <a:pt x="1548" y="2768"/>
                  <a:pt x="1566" y="2760"/>
                  <a:pt x="1583" y="2752"/>
                </a:cubicBezTo>
                <a:cubicBezTo>
                  <a:pt x="1589" y="2786"/>
                  <a:pt x="1593" y="2820"/>
                  <a:pt x="1587" y="2852"/>
                </a:cubicBezTo>
                <a:cubicBezTo>
                  <a:pt x="1577" y="2904"/>
                  <a:pt x="1534" y="2936"/>
                  <a:pt x="1501" y="2973"/>
                </a:cubicBezTo>
                <a:cubicBezTo>
                  <a:pt x="1437" y="3046"/>
                  <a:pt x="1429" y="3144"/>
                  <a:pt x="1449" y="3236"/>
                </a:cubicBezTo>
                <a:cubicBezTo>
                  <a:pt x="1473" y="3348"/>
                  <a:pt x="1532" y="3450"/>
                  <a:pt x="1549" y="3565"/>
                </a:cubicBezTo>
                <a:cubicBezTo>
                  <a:pt x="1563" y="3652"/>
                  <a:pt x="1558" y="3741"/>
                  <a:pt x="1535" y="3826"/>
                </a:cubicBezTo>
                <a:cubicBezTo>
                  <a:pt x="1525" y="3852"/>
                  <a:pt x="1516" y="3878"/>
                  <a:pt x="1508" y="3905"/>
                </a:cubicBezTo>
                <a:cubicBezTo>
                  <a:pt x="1506" y="3915"/>
                  <a:pt x="1513" y="3921"/>
                  <a:pt x="1520" y="3921"/>
                </a:cubicBezTo>
                <a:cubicBezTo>
                  <a:pt x="1524" y="3921"/>
                  <a:pt x="1529" y="3919"/>
                  <a:pt x="1531" y="3913"/>
                </a:cubicBezTo>
                <a:cubicBezTo>
                  <a:pt x="1542" y="3887"/>
                  <a:pt x="1551" y="3860"/>
                  <a:pt x="1558" y="3833"/>
                </a:cubicBezTo>
                <a:cubicBezTo>
                  <a:pt x="1592" y="3746"/>
                  <a:pt x="1642" y="3664"/>
                  <a:pt x="1705" y="3594"/>
                </a:cubicBezTo>
                <a:cubicBezTo>
                  <a:pt x="1748" y="3545"/>
                  <a:pt x="1801" y="3506"/>
                  <a:pt x="1846" y="3459"/>
                </a:cubicBezTo>
                <a:cubicBezTo>
                  <a:pt x="1885" y="3419"/>
                  <a:pt x="1919" y="3371"/>
                  <a:pt x="1928" y="3315"/>
                </a:cubicBezTo>
                <a:cubicBezTo>
                  <a:pt x="1938" y="3256"/>
                  <a:pt x="1911" y="3203"/>
                  <a:pt x="1879" y="3155"/>
                </a:cubicBezTo>
                <a:cubicBezTo>
                  <a:pt x="1849" y="3106"/>
                  <a:pt x="1814" y="3057"/>
                  <a:pt x="1817" y="2996"/>
                </a:cubicBezTo>
                <a:cubicBezTo>
                  <a:pt x="1823" y="2906"/>
                  <a:pt x="1884" y="2829"/>
                  <a:pt x="1892" y="2739"/>
                </a:cubicBezTo>
                <a:cubicBezTo>
                  <a:pt x="1947" y="2819"/>
                  <a:pt x="2010" y="2894"/>
                  <a:pt x="2064" y="2970"/>
                </a:cubicBezTo>
                <a:cubicBezTo>
                  <a:pt x="2102" y="3024"/>
                  <a:pt x="2135" y="3079"/>
                  <a:pt x="2161" y="3139"/>
                </a:cubicBezTo>
                <a:cubicBezTo>
                  <a:pt x="2186" y="3196"/>
                  <a:pt x="2207" y="3256"/>
                  <a:pt x="2231" y="3313"/>
                </a:cubicBezTo>
                <a:cubicBezTo>
                  <a:pt x="2255" y="3368"/>
                  <a:pt x="2282" y="3423"/>
                  <a:pt x="2319" y="3471"/>
                </a:cubicBezTo>
                <a:cubicBezTo>
                  <a:pt x="2357" y="3519"/>
                  <a:pt x="2406" y="3555"/>
                  <a:pt x="2452" y="3595"/>
                </a:cubicBezTo>
                <a:cubicBezTo>
                  <a:pt x="2538" y="3668"/>
                  <a:pt x="2605" y="3760"/>
                  <a:pt x="2649" y="3862"/>
                </a:cubicBezTo>
                <a:cubicBezTo>
                  <a:pt x="2655" y="3889"/>
                  <a:pt x="2664" y="3914"/>
                  <a:pt x="2679" y="3939"/>
                </a:cubicBezTo>
                <a:cubicBezTo>
                  <a:pt x="2682" y="3944"/>
                  <a:pt x="2687" y="3946"/>
                  <a:pt x="2692" y="3946"/>
                </a:cubicBezTo>
                <a:cubicBezTo>
                  <a:pt x="2700" y="3946"/>
                  <a:pt x="2708" y="3940"/>
                  <a:pt x="2704" y="3931"/>
                </a:cubicBezTo>
                <a:cubicBezTo>
                  <a:pt x="2697" y="3905"/>
                  <a:pt x="2687" y="3880"/>
                  <a:pt x="2676" y="3855"/>
                </a:cubicBezTo>
                <a:cubicBezTo>
                  <a:pt x="2658" y="3752"/>
                  <a:pt x="2710" y="3640"/>
                  <a:pt x="2731" y="3540"/>
                </a:cubicBezTo>
                <a:cubicBezTo>
                  <a:pt x="2744" y="3479"/>
                  <a:pt x="2747" y="3416"/>
                  <a:pt x="2724" y="3357"/>
                </a:cubicBezTo>
                <a:cubicBezTo>
                  <a:pt x="2704" y="3303"/>
                  <a:pt x="2663" y="3259"/>
                  <a:pt x="2621" y="3222"/>
                </a:cubicBezTo>
                <a:cubicBezTo>
                  <a:pt x="2577" y="3182"/>
                  <a:pt x="2528" y="3148"/>
                  <a:pt x="2487" y="3105"/>
                </a:cubicBezTo>
                <a:cubicBezTo>
                  <a:pt x="2467" y="3084"/>
                  <a:pt x="2449" y="3060"/>
                  <a:pt x="2435" y="3033"/>
                </a:cubicBezTo>
                <a:cubicBezTo>
                  <a:pt x="2421" y="3004"/>
                  <a:pt x="2415" y="2974"/>
                  <a:pt x="2411" y="2942"/>
                </a:cubicBezTo>
                <a:cubicBezTo>
                  <a:pt x="2402" y="2875"/>
                  <a:pt x="2398" y="2811"/>
                  <a:pt x="2355" y="2755"/>
                </a:cubicBezTo>
                <a:cubicBezTo>
                  <a:pt x="2353" y="2752"/>
                  <a:pt x="2350" y="2749"/>
                  <a:pt x="2346" y="2746"/>
                </a:cubicBezTo>
                <a:cubicBezTo>
                  <a:pt x="2386" y="2743"/>
                  <a:pt x="2425" y="2737"/>
                  <a:pt x="2463" y="2728"/>
                </a:cubicBezTo>
                <a:cubicBezTo>
                  <a:pt x="2543" y="2707"/>
                  <a:pt x="2621" y="2673"/>
                  <a:pt x="2703" y="2670"/>
                </a:cubicBezTo>
                <a:cubicBezTo>
                  <a:pt x="2708" y="2670"/>
                  <a:pt x="2713" y="2670"/>
                  <a:pt x="2717" y="2670"/>
                </a:cubicBezTo>
                <a:cubicBezTo>
                  <a:pt x="2779" y="2670"/>
                  <a:pt x="2839" y="2689"/>
                  <a:pt x="2895" y="2714"/>
                </a:cubicBezTo>
                <a:cubicBezTo>
                  <a:pt x="2957" y="2740"/>
                  <a:pt x="3016" y="2771"/>
                  <a:pt x="3080" y="2792"/>
                </a:cubicBezTo>
                <a:cubicBezTo>
                  <a:pt x="3125" y="2807"/>
                  <a:pt x="3170" y="2814"/>
                  <a:pt x="3215" y="2814"/>
                </a:cubicBezTo>
                <a:cubicBezTo>
                  <a:pt x="3239" y="2814"/>
                  <a:pt x="3263" y="2812"/>
                  <a:pt x="3287" y="2808"/>
                </a:cubicBezTo>
                <a:cubicBezTo>
                  <a:pt x="3396" y="2790"/>
                  <a:pt x="3517" y="2731"/>
                  <a:pt x="3632" y="2731"/>
                </a:cubicBezTo>
                <a:cubicBezTo>
                  <a:pt x="3638" y="2731"/>
                  <a:pt x="3644" y="2732"/>
                  <a:pt x="3649" y="2732"/>
                </a:cubicBezTo>
                <a:cubicBezTo>
                  <a:pt x="3691" y="2745"/>
                  <a:pt x="3732" y="2757"/>
                  <a:pt x="3774" y="2769"/>
                </a:cubicBezTo>
                <a:cubicBezTo>
                  <a:pt x="3775" y="2769"/>
                  <a:pt x="3776" y="2769"/>
                  <a:pt x="3777" y="2769"/>
                </a:cubicBezTo>
                <a:cubicBezTo>
                  <a:pt x="3790" y="2769"/>
                  <a:pt x="3798" y="2751"/>
                  <a:pt x="3785" y="2744"/>
                </a:cubicBezTo>
                <a:cubicBezTo>
                  <a:pt x="3745" y="2720"/>
                  <a:pt x="3703" y="2708"/>
                  <a:pt x="3660" y="2706"/>
                </a:cubicBezTo>
                <a:cubicBezTo>
                  <a:pt x="3551" y="2672"/>
                  <a:pt x="3445" y="2630"/>
                  <a:pt x="3343" y="2580"/>
                </a:cubicBezTo>
                <a:cubicBezTo>
                  <a:pt x="3274" y="2548"/>
                  <a:pt x="3207" y="2511"/>
                  <a:pt x="3142" y="2473"/>
                </a:cubicBezTo>
                <a:cubicBezTo>
                  <a:pt x="3075" y="2432"/>
                  <a:pt x="3013" y="2387"/>
                  <a:pt x="2944" y="2351"/>
                </a:cubicBezTo>
                <a:cubicBezTo>
                  <a:pt x="2883" y="2319"/>
                  <a:pt x="2819" y="2299"/>
                  <a:pt x="2750" y="2294"/>
                </a:cubicBezTo>
                <a:cubicBezTo>
                  <a:pt x="2737" y="2294"/>
                  <a:pt x="2725" y="2293"/>
                  <a:pt x="2713" y="2293"/>
                </a:cubicBezTo>
                <a:cubicBezTo>
                  <a:pt x="2662" y="2293"/>
                  <a:pt x="2611" y="2300"/>
                  <a:pt x="2560" y="2308"/>
                </a:cubicBezTo>
                <a:cubicBezTo>
                  <a:pt x="2457" y="2326"/>
                  <a:pt x="2353" y="2355"/>
                  <a:pt x="2249" y="2363"/>
                </a:cubicBezTo>
                <a:cubicBezTo>
                  <a:pt x="2301" y="2332"/>
                  <a:pt x="2348" y="2294"/>
                  <a:pt x="2394" y="2255"/>
                </a:cubicBezTo>
                <a:cubicBezTo>
                  <a:pt x="2460" y="2200"/>
                  <a:pt x="2525" y="2143"/>
                  <a:pt x="2599" y="2101"/>
                </a:cubicBezTo>
                <a:cubicBezTo>
                  <a:pt x="2674" y="2059"/>
                  <a:pt x="2752" y="2044"/>
                  <a:pt x="2837" y="2038"/>
                </a:cubicBezTo>
                <a:cubicBezTo>
                  <a:pt x="2916" y="2032"/>
                  <a:pt x="2997" y="2029"/>
                  <a:pt x="3071" y="1998"/>
                </a:cubicBezTo>
                <a:cubicBezTo>
                  <a:pt x="3152" y="1964"/>
                  <a:pt x="3203" y="1894"/>
                  <a:pt x="3261" y="1831"/>
                </a:cubicBezTo>
                <a:cubicBezTo>
                  <a:pt x="3355" y="1729"/>
                  <a:pt x="3486" y="1667"/>
                  <a:pt x="3623" y="1654"/>
                </a:cubicBezTo>
                <a:cubicBezTo>
                  <a:pt x="3649" y="1658"/>
                  <a:pt x="3674" y="1660"/>
                  <a:pt x="3700" y="1660"/>
                </a:cubicBezTo>
                <a:cubicBezTo>
                  <a:pt x="3716" y="1660"/>
                  <a:pt x="3733" y="1659"/>
                  <a:pt x="3750" y="1657"/>
                </a:cubicBezTo>
                <a:lnTo>
                  <a:pt x="3753" y="1657"/>
                </a:lnTo>
                <a:cubicBezTo>
                  <a:pt x="3770" y="1655"/>
                  <a:pt x="3765" y="1632"/>
                  <a:pt x="3751" y="1630"/>
                </a:cubicBezTo>
                <a:cubicBezTo>
                  <a:pt x="3725" y="1626"/>
                  <a:pt x="3699" y="1624"/>
                  <a:pt x="3672" y="1624"/>
                </a:cubicBezTo>
                <a:cubicBezTo>
                  <a:pt x="3656" y="1624"/>
                  <a:pt x="3639" y="1625"/>
                  <a:pt x="3623" y="1627"/>
                </a:cubicBezTo>
                <a:cubicBezTo>
                  <a:pt x="3521" y="1613"/>
                  <a:pt x="3420" y="1577"/>
                  <a:pt x="3321" y="1551"/>
                </a:cubicBezTo>
                <a:cubicBezTo>
                  <a:pt x="3259" y="1536"/>
                  <a:pt x="3195" y="1524"/>
                  <a:pt x="3131" y="1524"/>
                </a:cubicBezTo>
                <a:cubicBezTo>
                  <a:pt x="3123" y="1524"/>
                  <a:pt x="3115" y="1524"/>
                  <a:pt x="3107" y="1524"/>
                </a:cubicBezTo>
                <a:cubicBezTo>
                  <a:pt x="3023" y="1528"/>
                  <a:pt x="2940" y="1553"/>
                  <a:pt x="2868" y="1598"/>
                </a:cubicBezTo>
                <a:cubicBezTo>
                  <a:pt x="2796" y="1640"/>
                  <a:pt x="2741" y="1702"/>
                  <a:pt x="2689" y="1767"/>
                </a:cubicBezTo>
                <a:cubicBezTo>
                  <a:pt x="2637" y="1832"/>
                  <a:pt x="2587" y="1902"/>
                  <a:pt x="2518" y="1949"/>
                </a:cubicBezTo>
                <a:cubicBezTo>
                  <a:pt x="2470" y="1981"/>
                  <a:pt x="2419" y="1998"/>
                  <a:pt x="2366" y="2009"/>
                </a:cubicBezTo>
                <a:cubicBezTo>
                  <a:pt x="2413" y="1951"/>
                  <a:pt x="2447" y="1883"/>
                  <a:pt x="2457" y="1806"/>
                </a:cubicBezTo>
                <a:cubicBezTo>
                  <a:pt x="2463" y="1762"/>
                  <a:pt x="2463" y="1716"/>
                  <a:pt x="2471" y="1673"/>
                </a:cubicBezTo>
                <a:cubicBezTo>
                  <a:pt x="2478" y="1632"/>
                  <a:pt x="2493" y="1594"/>
                  <a:pt x="2516" y="1559"/>
                </a:cubicBezTo>
                <a:cubicBezTo>
                  <a:pt x="2559" y="1493"/>
                  <a:pt x="2625" y="1444"/>
                  <a:pt x="2692" y="1405"/>
                </a:cubicBezTo>
                <a:cubicBezTo>
                  <a:pt x="2834" y="1322"/>
                  <a:pt x="3005" y="1275"/>
                  <a:pt x="3116" y="1145"/>
                </a:cubicBezTo>
                <a:cubicBezTo>
                  <a:pt x="3180" y="1069"/>
                  <a:pt x="3200" y="977"/>
                  <a:pt x="3219" y="881"/>
                </a:cubicBezTo>
                <a:cubicBezTo>
                  <a:pt x="3227" y="838"/>
                  <a:pt x="3237" y="792"/>
                  <a:pt x="3254" y="749"/>
                </a:cubicBezTo>
                <a:cubicBezTo>
                  <a:pt x="3290" y="711"/>
                  <a:pt x="3323" y="670"/>
                  <a:pt x="3351" y="622"/>
                </a:cubicBezTo>
                <a:cubicBezTo>
                  <a:pt x="3356" y="614"/>
                  <a:pt x="3349" y="601"/>
                  <a:pt x="3340" y="601"/>
                </a:cubicBezTo>
                <a:cubicBezTo>
                  <a:pt x="3337" y="601"/>
                  <a:pt x="3335" y="602"/>
                  <a:pt x="3333" y="603"/>
                </a:cubicBezTo>
                <a:cubicBezTo>
                  <a:pt x="3281" y="637"/>
                  <a:pt x="3251" y="683"/>
                  <a:pt x="3231" y="733"/>
                </a:cubicBezTo>
                <a:cubicBezTo>
                  <a:pt x="3144" y="821"/>
                  <a:pt x="3032" y="881"/>
                  <a:pt x="2909" y="904"/>
                </a:cubicBezTo>
                <a:cubicBezTo>
                  <a:pt x="2739" y="938"/>
                  <a:pt x="2554" y="920"/>
                  <a:pt x="2407" y="1027"/>
                </a:cubicBezTo>
                <a:cubicBezTo>
                  <a:pt x="2346" y="1071"/>
                  <a:pt x="2304" y="1132"/>
                  <a:pt x="2291" y="1207"/>
                </a:cubicBezTo>
                <a:cubicBezTo>
                  <a:pt x="2277" y="1274"/>
                  <a:pt x="2284" y="1343"/>
                  <a:pt x="2280" y="1411"/>
                </a:cubicBezTo>
                <a:cubicBezTo>
                  <a:pt x="2278" y="1445"/>
                  <a:pt x="2274" y="1479"/>
                  <a:pt x="2263" y="1511"/>
                </a:cubicBezTo>
                <a:cubicBezTo>
                  <a:pt x="2250" y="1545"/>
                  <a:pt x="2229" y="1574"/>
                  <a:pt x="2203" y="1598"/>
                </a:cubicBezTo>
                <a:cubicBezTo>
                  <a:pt x="2201" y="1585"/>
                  <a:pt x="2199" y="1574"/>
                  <a:pt x="2195" y="1563"/>
                </a:cubicBezTo>
                <a:cubicBezTo>
                  <a:pt x="2172" y="1478"/>
                  <a:pt x="2112" y="1410"/>
                  <a:pt x="2089" y="1325"/>
                </a:cubicBezTo>
                <a:cubicBezTo>
                  <a:pt x="2054" y="1193"/>
                  <a:pt x="2150" y="1069"/>
                  <a:pt x="2173" y="943"/>
                </a:cubicBezTo>
                <a:cubicBezTo>
                  <a:pt x="2187" y="865"/>
                  <a:pt x="2168" y="790"/>
                  <a:pt x="2127" y="724"/>
                </a:cubicBezTo>
                <a:cubicBezTo>
                  <a:pt x="2079" y="648"/>
                  <a:pt x="2010" y="590"/>
                  <a:pt x="1947" y="529"/>
                </a:cubicBezTo>
                <a:cubicBezTo>
                  <a:pt x="1876" y="462"/>
                  <a:pt x="1818" y="387"/>
                  <a:pt x="1781" y="296"/>
                </a:cubicBezTo>
                <a:cubicBezTo>
                  <a:pt x="1745" y="208"/>
                  <a:pt x="1730" y="111"/>
                  <a:pt x="1737" y="15"/>
                </a:cubicBezTo>
                <a:cubicBezTo>
                  <a:pt x="1738" y="7"/>
                  <a:pt x="1731" y="1"/>
                  <a:pt x="172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5"/>
          <p:cNvSpPr/>
          <p:nvPr/>
        </p:nvSpPr>
        <p:spPr>
          <a:xfrm rot="-1283915">
            <a:off x="7676863" y="392074"/>
            <a:ext cx="698674" cy="333257"/>
          </a:xfrm>
          <a:custGeom>
            <a:avLst/>
            <a:gdLst/>
            <a:ahLst/>
            <a:cxnLst/>
            <a:rect l="l" t="t" r="r" b="b"/>
            <a:pathLst>
              <a:path w="3067" h="1463" extrusionOk="0">
                <a:moveTo>
                  <a:pt x="1658" y="1191"/>
                </a:moveTo>
                <a:cubicBezTo>
                  <a:pt x="1582" y="1210"/>
                  <a:pt x="1512" y="1267"/>
                  <a:pt x="1500" y="1343"/>
                </a:cubicBezTo>
                <a:cubicBezTo>
                  <a:pt x="1497" y="1358"/>
                  <a:pt x="1497" y="1373"/>
                  <a:pt x="1500" y="1386"/>
                </a:cubicBezTo>
                <a:cubicBezTo>
                  <a:pt x="1513" y="1435"/>
                  <a:pt x="1568" y="1461"/>
                  <a:pt x="1619" y="1462"/>
                </a:cubicBezTo>
                <a:cubicBezTo>
                  <a:pt x="1670" y="1462"/>
                  <a:pt x="1719" y="1446"/>
                  <a:pt x="1768" y="1441"/>
                </a:cubicBezTo>
                <a:cubicBezTo>
                  <a:pt x="1797" y="1437"/>
                  <a:pt x="1826" y="1438"/>
                  <a:pt x="1855" y="1439"/>
                </a:cubicBezTo>
                <a:cubicBezTo>
                  <a:pt x="1872" y="1440"/>
                  <a:pt x="1889" y="1440"/>
                  <a:pt x="1906" y="1440"/>
                </a:cubicBezTo>
                <a:cubicBezTo>
                  <a:pt x="1952" y="1439"/>
                  <a:pt x="1999" y="1432"/>
                  <a:pt x="2037" y="1406"/>
                </a:cubicBezTo>
                <a:cubicBezTo>
                  <a:pt x="2045" y="1400"/>
                  <a:pt x="2053" y="1394"/>
                  <a:pt x="2057" y="1384"/>
                </a:cubicBezTo>
                <a:cubicBezTo>
                  <a:pt x="2059" y="1375"/>
                  <a:pt x="2058" y="1366"/>
                  <a:pt x="2057" y="1357"/>
                </a:cubicBezTo>
                <a:cubicBezTo>
                  <a:pt x="2029" y="1228"/>
                  <a:pt x="1892" y="1178"/>
                  <a:pt x="1767" y="1178"/>
                </a:cubicBezTo>
                <a:cubicBezTo>
                  <a:pt x="1728" y="1178"/>
                  <a:pt x="1691" y="1183"/>
                  <a:pt x="1658" y="1191"/>
                </a:cubicBezTo>
                <a:close/>
                <a:moveTo>
                  <a:pt x="449" y="1181"/>
                </a:moveTo>
                <a:cubicBezTo>
                  <a:pt x="429" y="1183"/>
                  <a:pt x="408" y="1186"/>
                  <a:pt x="390" y="1196"/>
                </a:cubicBezTo>
                <a:cubicBezTo>
                  <a:pt x="371" y="1208"/>
                  <a:pt x="358" y="1228"/>
                  <a:pt x="351" y="1249"/>
                </a:cubicBezTo>
                <a:cubicBezTo>
                  <a:pt x="342" y="1276"/>
                  <a:pt x="341" y="1308"/>
                  <a:pt x="360" y="1329"/>
                </a:cubicBezTo>
                <a:cubicBezTo>
                  <a:pt x="367" y="1337"/>
                  <a:pt x="378" y="1342"/>
                  <a:pt x="388" y="1347"/>
                </a:cubicBezTo>
                <a:cubicBezTo>
                  <a:pt x="438" y="1369"/>
                  <a:pt x="495" y="1374"/>
                  <a:pt x="549" y="1363"/>
                </a:cubicBezTo>
                <a:cubicBezTo>
                  <a:pt x="553" y="1362"/>
                  <a:pt x="557" y="1361"/>
                  <a:pt x="561" y="1359"/>
                </a:cubicBezTo>
                <a:cubicBezTo>
                  <a:pt x="566" y="1355"/>
                  <a:pt x="570" y="1350"/>
                  <a:pt x="572" y="1344"/>
                </a:cubicBezTo>
                <a:cubicBezTo>
                  <a:pt x="581" y="1325"/>
                  <a:pt x="577" y="1302"/>
                  <a:pt x="574" y="1280"/>
                </a:cubicBezTo>
                <a:cubicBezTo>
                  <a:pt x="570" y="1253"/>
                  <a:pt x="564" y="1201"/>
                  <a:pt x="540" y="1182"/>
                </a:cubicBezTo>
                <a:cubicBezTo>
                  <a:pt x="531" y="1176"/>
                  <a:pt x="520" y="1173"/>
                  <a:pt x="508" y="1173"/>
                </a:cubicBezTo>
                <a:cubicBezTo>
                  <a:pt x="488" y="1173"/>
                  <a:pt x="466" y="1180"/>
                  <a:pt x="449" y="1181"/>
                </a:cubicBezTo>
                <a:close/>
                <a:moveTo>
                  <a:pt x="2905" y="898"/>
                </a:moveTo>
                <a:cubicBezTo>
                  <a:pt x="2862" y="907"/>
                  <a:pt x="2810" y="906"/>
                  <a:pt x="2770" y="927"/>
                </a:cubicBezTo>
                <a:cubicBezTo>
                  <a:pt x="2739" y="943"/>
                  <a:pt x="2717" y="979"/>
                  <a:pt x="2728" y="1010"/>
                </a:cubicBezTo>
                <a:cubicBezTo>
                  <a:pt x="2734" y="1028"/>
                  <a:pt x="2750" y="1041"/>
                  <a:pt x="2766" y="1047"/>
                </a:cubicBezTo>
                <a:cubicBezTo>
                  <a:pt x="2784" y="1054"/>
                  <a:pt x="2802" y="1055"/>
                  <a:pt x="2821" y="1055"/>
                </a:cubicBezTo>
                <a:cubicBezTo>
                  <a:pt x="2875" y="1054"/>
                  <a:pt x="2928" y="1041"/>
                  <a:pt x="2980" y="1026"/>
                </a:cubicBezTo>
                <a:cubicBezTo>
                  <a:pt x="3043" y="1008"/>
                  <a:pt x="3067" y="916"/>
                  <a:pt x="2994" y="893"/>
                </a:cubicBezTo>
                <a:cubicBezTo>
                  <a:pt x="2986" y="890"/>
                  <a:pt x="2976" y="889"/>
                  <a:pt x="2966" y="889"/>
                </a:cubicBezTo>
                <a:cubicBezTo>
                  <a:pt x="2946" y="889"/>
                  <a:pt x="2924" y="894"/>
                  <a:pt x="2905" y="898"/>
                </a:cubicBezTo>
                <a:close/>
                <a:moveTo>
                  <a:pt x="805" y="455"/>
                </a:moveTo>
                <a:cubicBezTo>
                  <a:pt x="792" y="461"/>
                  <a:pt x="779" y="469"/>
                  <a:pt x="771" y="482"/>
                </a:cubicBezTo>
                <a:cubicBezTo>
                  <a:pt x="764" y="494"/>
                  <a:pt x="764" y="509"/>
                  <a:pt x="765" y="523"/>
                </a:cubicBezTo>
                <a:cubicBezTo>
                  <a:pt x="771" y="621"/>
                  <a:pt x="833" y="719"/>
                  <a:pt x="928" y="745"/>
                </a:cubicBezTo>
                <a:cubicBezTo>
                  <a:pt x="970" y="756"/>
                  <a:pt x="1015" y="753"/>
                  <a:pt x="1058" y="756"/>
                </a:cubicBezTo>
                <a:cubicBezTo>
                  <a:pt x="1121" y="762"/>
                  <a:pt x="1187" y="784"/>
                  <a:pt x="1244" y="757"/>
                </a:cubicBezTo>
                <a:cubicBezTo>
                  <a:pt x="1300" y="730"/>
                  <a:pt x="1325" y="659"/>
                  <a:pt x="1310" y="599"/>
                </a:cubicBezTo>
                <a:cubicBezTo>
                  <a:pt x="1281" y="489"/>
                  <a:pt x="1169" y="454"/>
                  <a:pt x="1069" y="444"/>
                </a:cubicBezTo>
                <a:cubicBezTo>
                  <a:pt x="1022" y="439"/>
                  <a:pt x="973" y="432"/>
                  <a:pt x="926" y="432"/>
                </a:cubicBezTo>
                <a:cubicBezTo>
                  <a:pt x="885" y="432"/>
                  <a:pt x="844" y="437"/>
                  <a:pt x="805" y="455"/>
                </a:cubicBezTo>
                <a:close/>
                <a:moveTo>
                  <a:pt x="1958" y="285"/>
                </a:moveTo>
                <a:cubicBezTo>
                  <a:pt x="1940" y="288"/>
                  <a:pt x="1922" y="293"/>
                  <a:pt x="1909" y="306"/>
                </a:cubicBezTo>
                <a:cubicBezTo>
                  <a:pt x="1883" y="332"/>
                  <a:pt x="1890" y="375"/>
                  <a:pt x="1899" y="410"/>
                </a:cubicBezTo>
                <a:cubicBezTo>
                  <a:pt x="1910" y="458"/>
                  <a:pt x="1924" y="510"/>
                  <a:pt x="1964" y="538"/>
                </a:cubicBezTo>
                <a:cubicBezTo>
                  <a:pt x="1985" y="553"/>
                  <a:pt x="2010" y="558"/>
                  <a:pt x="2036" y="563"/>
                </a:cubicBezTo>
                <a:cubicBezTo>
                  <a:pt x="2094" y="576"/>
                  <a:pt x="2153" y="587"/>
                  <a:pt x="2213" y="583"/>
                </a:cubicBezTo>
                <a:cubicBezTo>
                  <a:pt x="2254" y="581"/>
                  <a:pt x="2294" y="572"/>
                  <a:pt x="2333" y="563"/>
                </a:cubicBezTo>
                <a:cubicBezTo>
                  <a:pt x="2380" y="553"/>
                  <a:pt x="2425" y="542"/>
                  <a:pt x="2471" y="532"/>
                </a:cubicBezTo>
                <a:cubicBezTo>
                  <a:pt x="2518" y="521"/>
                  <a:pt x="2577" y="502"/>
                  <a:pt x="2580" y="445"/>
                </a:cubicBezTo>
                <a:cubicBezTo>
                  <a:pt x="2581" y="410"/>
                  <a:pt x="2560" y="356"/>
                  <a:pt x="2532" y="334"/>
                </a:cubicBezTo>
                <a:cubicBezTo>
                  <a:pt x="2499" y="306"/>
                  <a:pt x="2452" y="312"/>
                  <a:pt x="2413" y="313"/>
                </a:cubicBezTo>
                <a:cubicBezTo>
                  <a:pt x="2346" y="314"/>
                  <a:pt x="2277" y="318"/>
                  <a:pt x="2211" y="309"/>
                </a:cubicBezTo>
                <a:cubicBezTo>
                  <a:pt x="2143" y="301"/>
                  <a:pt x="2075" y="281"/>
                  <a:pt x="2007" y="281"/>
                </a:cubicBezTo>
                <a:cubicBezTo>
                  <a:pt x="1990" y="281"/>
                  <a:pt x="1975" y="282"/>
                  <a:pt x="1958" y="285"/>
                </a:cubicBezTo>
                <a:close/>
                <a:moveTo>
                  <a:pt x="196" y="14"/>
                </a:moveTo>
                <a:cubicBezTo>
                  <a:pt x="190" y="17"/>
                  <a:pt x="184" y="23"/>
                  <a:pt x="177" y="26"/>
                </a:cubicBezTo>
                <a:cubicBezTo>
                  <a:pt x="165" y="31"/>
                  <a:pt x="151" y="30"/>
                  <a:pt x="140" y="34"/>
                </a:cubicBezTo>
                <a:cubicBezTo>
                  <a:pt x="126" y="39"/>
                  <a:pt x="117" y="51"/>
                  <a:pt x="107" y="60"/>
                </a:cubicBezTo>
                <a:cubicBezTo>
                  <a:pt x="98" y="67"/>
                  <a:pt x="88" y="72"/>
                  <a:pt x="76" y="76"/>
                </a:cubicBezTo>
                <a:cubicBezTo>
                  <a:pt x="55" y="82"/>
                  <a:pt x="31" y="81"/>
                  <a:pt x="16" y="97"/>
                </a:cubicBezTo>
                <a:cubicBezTo>
                  <a:pt x="0" y="113"/>
                  <a:pt x="4" y="141"/>
                  <a:pt x="19" y="157"/>
                </a:cubicBezTo>
                <a:cubicBezTo>
                  <a:pt x="34" y="174"/>
                  <a:pt x="56" y="180"/>
                  <a:pt x="78" y="180"/>
                </a:cubicBezTo>
                <a:cubicBezTo>
                  <a:pt x="101" y="181"/>
                  <a:pt x="122" y="175"/>
                  <a:pt x="144" y="172"/>
                </a:cubicBezTo>
                <a:cubicBezTo>
                  <a:pt x="181" y="166"/>
                  <a:pt x="220" y="166"/>
                  <a:pt x="257" y="169"/>
                </a:cubicBezTo>
                <a:cubicBezTo>
                  <a:pt x="274" y="170"/>
                  <a:pt x="290" y="173"/>
                  <a:pt x="308" y="172"/>
                </a:cubicBezTo>
                <a:cubicBezTo>
                  <a:pt x="350" y="170"/>
                  <a:pt x="390" y="153"/>
                  <a:pt x="428" y="135"/>
                </a:cubicBezTo>
                <a:cubicBezTo>
                  <a:pt x="433" y="134"/>
                  <a:pt x="439" y="131"/>
                  <a:pt x="442" y="127"/>
                </a:cubicBezTo>
                <a:cubicBezTo>
                  <a:pt x="444" y="123"/>
                  <a:pt x="445" y="119"/>
                  <a:pt x="445" y="114"/>
                </a:cubicBezTo>
                <a:cubicBezTo>
                  <a:pt x="447" y="37"/>
                  <a:pt x="350" y="20"/>
                  <a:pt x="293" y="8"/>
                </a:cubicBezTo>
                <a:cubicBezTo>
                  <a:pt x="277" y="4"/>
                  <a:pt x="261" y="1"/>
                  <a:pt x="245" y="1"/>
                </a:cubicBezTo>
                <a:cubicBezTo>
                  <a:pt x="227" y="1"/>
                  <a:pt x="211" y="4"/>
                  <a:pt x="196" y="14"/>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5"/>
          <p:cNvSpPr txBox="1">
            <a:spLocks noGrp="1"/>
          </p:cNvSpPr>
          <p:nvPr>
            <p:ph type="title"/>
          </p:nvPr>
        </p:nvSpPr>
        <p:spPr>
          <a:xfrm>
            <a:off x="1473150" y="1865450"/>
            <a:ext cx="6197700" cy="1794300"/>
          </a:xfrm>
          <a:prstGeom prst="rect">
            <a:avLst/>
          </a:prstGeom>
        </p:spPr>
        <p:txBody>
          <a:bodyPr spcFirstLastPara="1" wrap="square" lIns="91425" tIns="91425" rIns="91425" bIns="91425" anchor="b" anchorCtr="0">
            <a:noAutofit/>
          </a:bodyPr>
          <a:lstStyle>
            <a:lvl1pPr lvl="0" algn="ctr" rtl="0">
              <a:lnSpc>
                <a:spcPct val="90000"/>
              </a:lnSpc>
              <a:spcBef>
                <a:spcPts val="0"/>
              </a:spcBef>
              <a:spcAft>
                <a:spcPts val="0"/>
              </a:spcAft>
              <a:buSzPts val="3600"/>
              <a:buNone/>
              <a:defRPr sz="6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97" name="Google Shape;197;p15"/>
          <p:cNvSpPr txBox="1">
            <a:spLocks noGrp="1"/>
          </p:cNvSpPr>
          <p:nvPr>
            <p:ph type="title" idx="2" hasCustomPrompt="1"/>
          </p:nvPr>
        </p:nvSpPr>
        <p:spPr>
          <a:xfrm>
            <a:off x="3790800" y="955500"/>
            <a:ext cx="1562400" cy="8418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10000"/>
              <a:buNone/>
              <a:defRPr sz="6000">
                <a:solidFill>
                  <a:schemeClr val="lt2"/>
                </a:solidFill>
              </a:defRPr>
            </a:lvl1pPr>
            <a:lvl2pPr lvl="1" algn="ctr" rtl="0">
              <a:spcBef>
                <a:spcPts val="0"/>
              </a:spcBef>
              <a:spcAft>
                <a:spcPts val="0"/>
              </a:spcAft>
              <a:buSzPts val="10000"/>
              <a:buNone/>
              <a:defRPr sz="10000"/>
            </a:lvl2pPr>
            <a:lvl3pPr lvl="2" algn="ctr" rtl="0">
              <a:spcBef>
                <a:spcPts val="0"/>
              </a:spcBef>
              <a:spcAft>
                <a:spcPts val="0"/>
              </a:spcAft>
              <a:buSzPts val="10000"/>
              <a:buNone/>
              <a:defRPr sz="10000"/>
            </a:lvl3pPr>
            <a:lvl4pPr lvl="3" algn="ctr" rtl="0">
              <a:spcBef>
                <a:spcPts val="0"/>
              </a:spcBef>
              <a:spcAft>
                <a:spcPts val="0"/>
              </a:spcAft>
              <a:buSzPts val="10000"/>
              <a:buNone/>
              <a:defRPr sz="10000"/>
            </a:lvl4pPr>
            <a:lvl5pPr lvl="4" algn="ctr" rtl="0">
              <a:spcBef>
                <a:spcPts val="0"/>
              </a:spcBef>
              <a:spcAft>
                <a:spcPts val="0"/>
              </a:spcAft>
              <a:buSzPts val="10000"/>
              <a:buNone/>
              <a:defRPr sz="10000"/>
            </a:lvl5pPr>
            <a:lvl6pPr lvl="5" algn="ctr" rtl="0">
              <a:spcBef>
                <a:spcPts val="0"/>
              </a:spcBef>
              <a:spcAft>
                <a:spcPts val="0"/>
              </a:spcAft>
              <a:buSzPts val="10000"/>
              <a:buNone/>
              <a:defRPr sz="10000"/>
            </a:lvl6pPr>
            <a:lvl7pPr lvl="6" algn="ctr" rtl="0">
              <a:spcBef>
                <a:spcPts val="0"/>
              </a:spcBef>
              <a:spcAft>
                <a:spcPts val="0"/>
              </a:spcAft>
              <a:buSzPts val="10000"/>
              <a:buNone/>
              <a:defRPr sz="10000"/>
            </a:lvl7pPr>
            <a:lvl8pPr lvl="7" algn="ctr" rtl="0">
              <a:spcBef>
                <a:spcPts val="0"/>
              </a:spcBef>
              <a:spcAft>
                <a:spcPts val="0"/>
              </a:spcAft>
              <a:buSzPts val="10000"/>
              <a:buNone/>
              <a:defRPr sz="10000"/>
            </a:lvl8pPr>
            <a:lvl9pPr lvl="8" algn="ctr" rtl="0">
              <a:spcBef>
                <a:spcPts val="0"/>
              </a:spcBef>
              <a:spcAft>
                <a:spcPts val="0"/>
              </a:spcAft>
              <a:buSzPts val="10000"/>
              <a:buNone/>
              <a:defRPr sz="10000"/>
            </a:lvl9pPr>
          </a:lstStyle>
          <a:p>
            <a:r>
              <a:t>xx%</a:t>
            </a:r>
          </a:p>
        </p:txBody>
      </p:sp>
      <p:sp>
        <p:nvSpPr>
          <p:cNvPr id="198" name="Google Shape;198;p15"/>
          <p:cNvSpPr txBox="1">
            <a:spLocks noGrp="1"/>
          </p:cNvSpPr>
          <p:nvPr>
            <p:ph type="subTitle" idx="1"/>
          </p:nvPr>
        </p:nvSpPr>
        <p:spPr>
          <a:xfrm>
            <a:off x="1473150" y="3735900"/>
            <a:ext cx="6197700" cy="452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99" name="Google Shape;199;p15"/>
          <p:cNvSpPr/>
          <p:nvPr/>
        </p:nvSpPr>
        <p:spPr>
          <a:xfrm rot="-9324034">
            <a:off x="5956" y="2284177"/>
            <a:ext cx="1204078" cy="1877945"/>
          </a:xfrm>
          <a:custGeom>
            <a:avLst/>
            <a:gdLst/>
            <a:ahLst/>
            <a:cxnLst/>
            <a:rect l="l" t="t" r="r" b="b"/>
            <a:pathLst>
              <a:path w="3100" h="4835" extrusionOk="0">
                <a:moveTo>
                  <a:pt x="2900" y="1"/>
                </a:moveTo>
                <a:cubicBezTo>
                  <a:pt x="2892" y="1"/>
                  <a:pt x="2884" y="6"/>
                  <a:pt x="2883" y="16"/>
                </a:cubicBezTo>
                <a:cubicBezTo>
                  <a:pt x="2859" y="228"/>
                  <a:pt x="2826" y="438"/>
                  <a:pt x="2785" y="647"/>
                </a:cubicBezTo>
                <a:cubicBezTo>
                  <a:pt x="2775" y="703"/>
                  <a:pt x="2762" y="760"/>
                  <a:pt x="2750" y="817"/>
                </a:cubicBezTo>
                <a:cubicBezTo>
                  <a:pt x="2698" y="909"/>
                  <a:pt x="2642" y="999"/>
                  <a:pt x="2583" y="1087"/>
                </a:cubicBezTo>
                <a:cubicBezTo>
                  <a:pt x="2382" y="1386"/>
                  <a:pt x="2145" y="1660"/>
                  <a:pt x="1880" y="1903"/>
                </a:cubicBezTo>
                <a:cubicBezTo>
                  <a:pt x="1874" y="1906"/>
                  <a:pt x="1868" y="1909"/>
                  <a:pt x="1862" y="1913"/>
                </a:cubicBezTo>
                <a:cubicBezTo>
                  <a:pt x="1817" y="1944"/>
                  <a:pt x="1770" y="1972"/>
                  <a:pt x="1728" y="2008"/>
                </a:cubicBezTo>
                <a:cubicBezTo>
                  <a:pt x="1686" y="2044"/>
                  <a:pt x="1647" y="2083"/>
                  <a:pt x="1605" y="2117"/>
                </a:cubicBezTo>
                <a:cubicBezTo>
                  <a:pt x="1429" y="2258"/>
                  <a:pt x="1215" y="2345"/>
                  <a:pt x="1029" y="2472"/>
                </a:cubicBezTo>
                <a:cubicBezTo>
                  <a:pt x="939" y="2534"/>
                  <a:pt x="856" y="2605"/>
                  <a:pt x="771" y="2675"/>
                </a:cubicBezTo>
                <a:cubicBezTo>
                  <a:pt x="519" y="2883"/>
                  <a:pt x="260" y="3081"/>
                  <a:pt x="1" y="3279"/>
                </a:cubicBezTo>
                <a:cubicBezTo>
                  <a:pt x="10" y="3305"/>
                  <a:pt x="38" y="3315"/>
                  <a:pt x="68" y="3315"/>
                </a:cubicBezTo>
                <a:cubicBezTo>
                  <a:pt x="84" y="3315"/>
                  <a:pt x="101" y="3312"/>
                  <a:pt x="115" y="3308"/>
                </a:cubicBezTo>
                <a:cubicBezTo>
                  <a:pt x="200" y="3286"/>
                  <a:pt x="281" y="3251"/>
                  <a:pt x="361" y="3216"/>
                </a:cubicBezTo>
                <a:cubicBezTo>
                  <a:pt x="526" y="3145"/>
                  <a:pt x="691" y="3072"/>
                  <a:pt x="856" y="3001"/>
                </a:cubicBezTo>
                <a:cubicBezTo>
                  <a:pt x="927" y="2970"/>
                  <a:pt x="999" y="2939"/>
                  <a:pt x="1065" y="2899"/>
                </a:cubicBezTo>
                <a:cubicBezTo>
                  <a:pt x="1147" y="2850"/>
                  <a:pt x="1221" y="2788"/>
                  <a:pt x="1295" y="2726"/>
                </a:cubicBezTo>
                <a:cubicBezTo>
                  <a:pt x="1418" y="2622"/>
                  <a:pt x="1540" y="2518"/>
                  <a:pt x="1651" y="2402"/>
                </a:cubicBezTo>
                <a:cubicBezTo>
                  <a:pt x="1756" y="2293"/>
                  <a:pt x="1869" y="2159"/>
                  <a:pt x="1900" y="2006"/>
                </a:cubicBezTo>
                <a:cubicBezTo>
                  <a:pt x="1905" y="1980"/>
                  <a:pt x="1906" y="1953"/>
                  <a:pt x="1903" y="1926"/>
                </a:cubicBezTo>
                <a:cubicBezTo>
                  <a:pt x="1964" y="1871"/>
                  <a:pt x="2024" y="1813"/>
                  <a:pt x="2081" y="1755"/>
                </a:cubicBezTo>
                <a:cubicBezTo>
                  <a:pt x="2329" y="1503"/>
                  <a:pt x="2545" y="1223"/>
                  <a:pt x="2728" y="921"/>
                </a:cubicBezTo>
                <a:lnTo>
                  <a:pt x="2728" y="921"/>
                </a:lnTo>
                <a:cubicBezTo>
                  <a:pt x="2665" y="1195"/>
                  <a:pt x="2588" y="1466"/>
                  <a:pt x="2498" y="1732"/>
                </a:cubicBezTo>
                <a:cubicBezTo>
                  <a:pt x="2400" y="2020"/>
                  <a:pt x="2287" y="2303"/>
                  <a:pt x="2158" y="2578"/>
                </a:cubicBezTo>
                <a:cubicBezTo>
                  <a:pt x="2132" y="2600"/>
                  <a:pt x="2101" y="2626"/>
                  <a:pt x="2095" y="2635"/>
                </a:cubicBezTo>
                <a:cubicBezTo>
                  <a:pt x="2077" y="2662"/>
                  <a:pt x="2069" y="2692"/>
                  <a:pt x="2051" y="2719"/>
                </a:cubicBezTo>
                <a:cubicBezTo>
                  <a:pt x="1998" y="2802"/>
                  <a:pt x="1932" y="2877"/>
                  <a:pt x="1869" y="2951"/>
                </a:cubicBezTo>
                <a:cubicBezTo>
                  <a:pt x="1744" y="3098"/>
                  <a:pt x="1611" y="3237"/>
                  <a:pt x="1485" y="3384"/>
                </a:cubicBezTo>
                <a:cubicBezTo>
                  <a:pt x="1413" y="3468"/>
                  <a:pt x="1345" y="3554"/>
                  <a:pt x="1282" y="3645"/>
                </a:cubicBezTo>
                <a:cubicBezTo>
                  <a:pt x="1149" y="3834"/>
                  <a:pt x="1042" y="4041"/>
                  <a:pt x="898" y="4222"/>
                </a:cubicBezTo>
                <a:cubicBezTo>
                  <a:pt x="886" y="4238"/>
                  <a:pt x="873" y="4254"/>
                  <a:pt x="869" y="4272"/>
                </a:cubicBezTo>
                <a:cubicBezTo>
                  <a:pt x="864" y="4287"/>
                  <a:pt x="866" y="4302"/>
                  <a:pt x="864" y="4317"/>
                </a:cubicBezTo>
                <a:cubicBezTo>
                  <a:pt x="861" y="4346"/>
                  <a:pt x="846" y="4372"/>
                  <a:pt x="833" y="4399"/>
                </a:cubicBezTo>
                <a:cubicBezTo>
                  <a:pt x="764" y="4533"/>
                  <a:pt x="725" y="4683"/>
                  <a:pt x="720" y="4834"/>
                </a:cubicBezTo>
                <a:cubicBezTo>
                  <a:pt x="891" y="4621"/>
                  <a:pt x="1161" y="4511"/>
                  <a:pt x="1351" y="4314"/>
                </a:cubicBezTo>
                <a:cubicBezTo>
                  <a:pt x="1417" y="4245"/>
                  <a:pt x="1473" y="4166"/>
                  <a:pt x="1528" y="4088"/>
                </a:cubicBezTo>
                <a:cubicBezTo>
                  <a:pt x="1691" y="3857"/>
                  <a:pt x="1855" y="3624"/>
                  <a:pt x="1958" y="3362"/>
                </a:cubicBezTo>
                <a:cubicBezTo>
                  <a:pt x="1998" y="3261"/>
                  <a:pt x="2028" y="3156"/>
                  <a:pt x="2077" y="3059"/>
                </a:cubicBezTo>
                <a:cubicBezTo>
                  <a:pt x="2111" y="2992"/>
                  <a:pt x="2155" y="2928"/>
                  <a:pt x="2178" y="2856"/>
                </a:cubicBezTo>
                <a:cubicBezTo>
                  <a:pt x="2206" y="2767"/>
                  <a:pt x="2202" y="2671"/>
                  <a:pt x="2194" y="2578"/>
                </a:cubicBezTo>
                <a:cubicBezTo>
                  <a:pt x="2251" y="2457"/>
                  <a:pt x="2304" y="2334"/>
                  <a:pt x="2355" y="2210"/>
                </a:cubicBezTo>
                <a:cubicBezTo>
                  <a:pt x="2479" y="1906"/>
                  <a:pt x="2584" y="1594"/>
                  <a:pt x="2672" y="1276"/>
                </a:cubicBezTo>
                <a:cubicBezTo>
                  <a:pt x="2735" y="1461"/>
                  <a:pt x="2781" y="1651"/>
                  <a:pt x="2811" y="1844"/>
                </a:cubicBezTo>
                <a:cubicBezTo>
                  <a:pt x="2811" y="1844"/>
                  <a:pt x="2810" y="1845"/>
                  <a:pt x="2810" y="1845"/>
                </a:cubicBezTo>
                <a:cubicBezTo>
                  <a:pt x="2780" y="1882"/>
                  <a:pt x="2769" y="1962"/>
                  <a:pt x="2767" y="2007"/>
                </a:cubicBezTo>
                <a:cubicBezTo>
                  <a:pt x="2764" y="2060"/>
                  <a:pt x="2777" y="2113"/>
                  <a:pt x="2785" y="2166"/>
                </a:cubicBezTo>
                <a:cubicBezTo>
                  <a:pt x="2796" y="2240"/>
                  <a:pt x="2796" y="2315"/>
                  <a:pt x="2797" y="2390"/>
                </a:cubicBezTo>
                <a:cubicBezTo>
                  <a:pt x="2797" y="2498"/>
                  <a:pt x="2797" y="2606"/>
                  <a:pt x="2798" y="2714"/>
                </a:cubicBezTo>
                <a:cubicBezTo>
                  <a:pt x="2799" y="2813"/>
                  <a:pt x="2799" y="2912"/>
                  <a:pt x="2783" y="3010"/>
                </a:cubicBezTo>
                <a:cubicBezTo>
                  <a:pt x="2772" y="3085"/>
                  <a:pt x="2750" y="3159"/>
                  <a:pt x="2742" y="3234"/>
                </a:cubicBezTo>
                <a:cubicBezTo>
                  <a:pt x="2729" y="3346"/>
                  <a:pt x="2746" y="3462"/>
                  <a:pt x="2790" y="3566"/>
                </a:cubicBezTo>
                <a:cubicBezTo>
                  <a:pt x="2834" y="3460"/>
                  <a:pt x="2879" y="3354"/>
                  <a:pt x="2925" y="3249"/>
                </a:cubicBezTo>
                <a:cubicBezTo>
                  <a:pt x="2948" y="3193"/>
                  <a:pt x="2973" y="3137"/>
                  <a:pt x="2994" y="3080"/>
                </a:cubicBezTo>
                <a:cubicBezTo>
                  <a:pt x="3065" y="2881"/>
                  <a:pt x="3100" y="2669"/>
                  <a:pt x="3092" y="2458"/>
                </a:cubicBezTo>
                <a:cubicBezTo>
                  <a:pt x="3088" y="2369"/>
                  <a:pt x="3078" y="2279"/>
                  <a:pt x="3046" y="2196"/>
                </a:cubicBezTo>
                <a:cubicBezTo>
                  <a:pt x="3008" y="2094"/>
                  <a:pt x="2941" y="2006"/>
                  <a:pt x="2887" y="1911"/>
                </a:cubicBezTo>
                <a:cubicBezTo>
                  <a:pt x="2869" y="1878"/>
                  <a:pt x="2860" y="1833"/>
                  <a:pt x="2842" y="1826"/>
                </a:cubicBezTo>
                <a:cubicBezTo>
                  <a:pt x="2809" y="1620"/>
                  <a:pt x="2756" y="1417"/>
                  <a:pt x="2687" y="1219"/>
                </a:cubicBezTo>
                <a:cubicBezTo>
                  <a:pt x="2694" y="1191"/>
                  <a:pt x="2702" y="1162"/>
                  <a:pt x="2710" y="1134"/>
                </a:cubicBezTo>
                <a:cubicBezTo>
                  <a:pt x="2735" y="1033"/>
                  <a:pt x="2759" y="931"/>
                  <a:pt x="2782" y="829"/>
                </a:cubicBezTo>
                <a:cubicBezTo>
                  <a:pt x="2782" y="828"/>
                  <a:pt x="2783" y="827"/>
                  <a:pt x="2783" y="826"/>
                </a:cubicBezTo>
                <a:cubicBezTo>
                  <a:pt x="2786" y="821"/>
                  <a:pt x="2786" y="817"/>
                  <a:pt x="2785" y="813"/>
                </a:cubicBezTo>
                <a:cubicBezTo>
                  <a:pt x="2841" y="550"/>
                  <a:pt x="2885" y="284"/>
                  <a:pt x="2915" y="18"/>
                </a:cubicBezTo>
                <a:cubicBezTo>
                  <a:pt x="2917" y="7"/>
                  <a:pt x="2908" y="1"/>
                  <a:pt x="29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3">
  <p:cSld name="SECTION_HEADER_1_1_1">
    <p:spTree>
      <p:nvGrpSpPr>
        <p:cNvPr id="1" name="Shape 200"/>
        <p:cNvGrpSpPr/>
        <p:nvPr/>
      </p:nvGrpSpPr>
      <p:grpSpPr>
        <a:xfrm>
          <a:off x="0" y="0"/>
          <a:ext cx="0" cy="0"/>
          <a:chOff x="0" y="0"/>
          <a:chExt cx="0" cy="0"/>
        </a:xfrm>
      </p:grpSpPr>
      <p:sp>
        <p:nvSpPr>
          <p:cNvPr id="201" name="Google Shape;201;p16"/>
          <p:cNvSpPr/>
          <p:nvPr/>
        </p:nvSpPr>
        <p:spPr>
          <a:xfrm rot="-8319572" flipH="1">
            <a:off x="-4164181" y="870788"/>
            <a:ext cx="4628399" cy="4582940"/>
          </a:xfrm>
          <a:custGeom>
            <a:avLst/>
            <a:gdLst/>
            <a:ahLst/>
            <a:cxnLst/>
            <a:rect l="l" t="t" r="r" b="b"/>
            <a:pathLst>
              <a:path w="5710" h="5082" extrusionOk="0">
                <a:moveTo>
                  <a:pt x="2944" y="1"/>
                </a:moveTo>
                <a:cubicBezTo>
                  <a:pt x="2933" y="1"/>
                  <a:pt x="2923" y="1"/>
                  <a:pt x="2912" y="1"/>
                </a:cubicBezTo>
                <a:cubicBezTo>
                  <a:pt x="2698" y="6"/>
                  <a:pt x="2485" y="52"/>
                  <a:pt x="2269" y="62"/>
                </a:cubicBezTo>
                <a:cubicBezTo>
                  <a:pt x="2232" y="64"/>
                  <a:pt x="2195" y="65"/>
                  <a:pt x="2157" y="65"/>
                </a:cubicBezTo>
                <a:cubicBezTo>
                  <a:pt x="1921" y="65"/>
                  <a:pt x="1685" y="33"/>
                  <a:pt x="1448" y="33"/>
                </a:cubicBezTo>
                <a:cubicBezTo>
                  <a:pt x="1425" y="33"/>
                  <a:pt x="1402" y="33"/>
                  <a:pt x="1379" y="34"/>
                </a:cubicBezTo>
                <a:cubicBezTo>
                  <a:pt x="1031" y="44"/>
                  <a:pt x="154" y="72"/>
                  <a:pt x="187" y="531"/>
                </a:cubicBezTo>
                <a:cubicBezTo>
                  <a:pt x="206" y="778"/>
                  <a:pt x="248" y="939"/>
                  <a:pt x="180" y="1191"/>
                </a:cubicBezTo>
                <a:cubicBezTo>
                  <a:pt x="97" y="1500"/>
                  <a:pt x="23" y="1798"/>
                  <a:pt x="10" y="2119"/>
                </a:cubicBezTo>
                <a:cubicBezTo>
                  <a:pt x="0" y="2369"/>
                  <a:pt x="40" y="2657"/>
                  <a:pt x="249" y="2794"/>
                </a:cubicBezTo>
                <a:cubicBezTo>
                  <a:pt x="398" y="2890"/>
                  <a:pt x="602" y="2888"/>
                  <a:pt x="730" y="3010"/>
                </a:cubicBezTo>
                <a:cubicBezTo>
                  <a:pt x="831" y="3107"/>
                  <a:pt x="860" y="3261"/>
                  <a:pt x="958" y="3360"/>
                </a:cubicBezTo>
                <a:cubicBezTo>
                  <a:pt x="1064" y="3467"/>
                  <a:pt x="1211" y="3482"/>
                  <a:pt x="1366" y="3482"/>
                </a:cubicBezTo>
                <a:cubicBezTo>
                  <a:pt x="1426" y="3482"/>
                  <a:pt x="1488" y="3480"/>
                  <a:pt x="1549" y="3480"/>
                </a:cubicBezTo>
                <a:cubicBezTo>
                  <a:pt x="1668" y="3480"/>
                  <a:pt x="1785" y="3488"/>
                  <a:pt x="1887" y="3538"/>
                </a:cubicBezTo>
                <a:cubicBezTo>
                  <a:pt x="2207" y="3695"/>
                  <a:pt x="2209" y="4146"/>
                  <a:pt x="2390" y="4452"/>
                </a:cubicBezTo>
                <a:cubicBezTo>
                  <a:pt x="2500" y="4639"/>
                  <a:pt x="2684" y="4774"/>
                  <a:pt x="2877" y="4872"/>
                </a:cubicBezTo>
                <a:cubicBezTo>
                  <a:pt x="3134" y="5005"/>
                  <a:pt x="3424" y="5082"/>
                  <a:pt x="3713" y="5082"/>
                </a:cubicBezTo>
                <a:cubicBezTo>
                  <a:pt x="3852" y="5082"/>
                  <a:pt x="3990" y="5064"/>
                  <a:pt x="4124" y="5026"/>
                </a:cubicBezTo>
                <a:cubicBezTo>
                  <a:pt x="4537" y="4909"/>
                  <a:pt x="4898" y="4585"/>
                  <a:pt x="5009" y="4170"/>
                </a:cubicBezTo>
                <a:cubicBezTo>
                  <a:pt x="5137" y="3694"/>
                  <a:pt x="4939" y="3155"/>
                  <a:pt x="5146" y="2706"/>
                </a:cubicBezTo>
                <a:cubicBezTo>
                  <a:pt x="5257" y="2464"/>
                  <a:pt x="5474" y="2281"/>
                  <a:pt x="5570" y="2032"/>
                </a:cubicBezTo>
                <a:cubicBezTo>
                  <a:pt x="5710" y="1667"/>
                  <a:pt x="5547" y="1243"/>
                  <a:pt x="5272" y="965"/>
                </a:cubicBezTo>
                <a:cubicBezTo>
                  <a:pt x="4997" y="688"/>
                  <a:pt x="4629" y="526"/>
                  <a:pt x="4271" y="371"/>
                </a:cubicBezTo>
                <a:cubicBezTo>
                  <a:pt x="3847" y="188"/>
                  <a:pt x="3406" y="1"/>
                  <a:pt x="2944" y="1"/>
                </a:cubicBezTo>
                <a:close/>
              </a:path>
            </a:pathLst>
          </a:custGeom>
          <a:gradFill>
            <a:gsLst>
              <a:gs pos="0">
                <a:schemeClr val="lt1"/>
              </a:gs>
              <a:gs pos="100000">
                <a:schemeClr val="accent1"/>
              </a:gs>
            </a:gsLst>
            <a:lin ang="2700006"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02" name="Google Shape;202;p16"/>
          <p:cNvSpPr/>
          <p:nvPr/>
        </p:nvSpPr>
        <p:spPr>
          <a:xfrm rot="-9957274">
            <a:off x="4304543" y="-2617332"/>
            <a:ext cx="6389220" cy="4117655"/>
          </a:xfrm>
          <a:custGeom>
            <a:avLst/>
            <a:gdLst/>
            <a:ahLst/>
            <a:cxnLst/>
            <a:rect l="l" t="t" r="r" b="b"/>
            <a:pathLst>
              <a:path w="5710" h="5082" extrusionOk="0">
                <a:moveTo>
                  <a:pt x="2944" y="1"/>
                </a:moveTo>
                <a:cubicBezTo>
                  <a:pt x="2933" y="1"/>
                  <a:pt x="2923" y="1"/>
                  <a:pt x="2912" y="1"/>
                </a:cubicBezTo>
                <a:cubicBezTo>
                  <a:pt x="2698" y="6"/>
                  <a:pt x="2485" y="52"/>
                  <a:pt x="2269" y="62"/>
                </a:cubicBezTo>
                <a:cubicBezTo>
                  <a:pt x="2232" y="64"/>
                  <a:pt x="2195" y="65"/>
                  <a:pt x="2157" y="65"/>
                </a:cubicBezTo>
                <a:cubicBezTo>
                  <a:pt x="1921" y="65"/>
                  <a:pt x="1685" y="33"/>
                  <a:pt x="1448" y="33"/>
                </a:cubicBezTo>
                <a:cubicBezTo>
                  <a:pt x="1425" y="33"/>
                  <a:pt x="1402" y="33"/>
                  <a:pt x="1379" y="34"/>
                </a:cubicBezTo>
                <a:cubicBezTo>
                  <a:pt x="1031" y="44"/>
                  <a:pt x="154" y="72"/>
                  <a:pt x="187" y="531"/>
                </a:cubicBezTo>
                <a:cubicBezTo>
                  <a:pt x="206" y="778"/>
                  <a:pt x="248" y="939"/>
                  <a:pt x="180" y="1191"/>
                </a:cubicBezTo>
                <a:cubicBezTo>
                  <a:pt x="97" y="1500"/>
                  <a:pt x="23" y="1798"/>
                  <a:pt x="10" y="2119"/>
                </a:cubicBezTo>
                <a:cubicBezTo>
                  <a:pt x="0" y="2369"/>
                  <a:pt x="40" y="2657"/>
                  <a:pt x="249" y="2794"/>
                </a:cubicBezTo>
                <a:cubicBezTo>
                  <a:pt x="398" y="2890"/>
                  <a:pt x="602" y="2888"/>
                  <a:pt x="730" y="3010"/>
                </a:cubicBezTo>
                <a:cubicBezTo>
                  <a:pt x="831" y="3107"/>
                  <a:pt x="860" y="3261"/>
                  <a:pt x="958" y="3360"/>
                </a:cubicBezTo>
                <a:cubicBezTo>
                  <a:pt x="1064" y="3467"/>
                  <a:pt x="1211" y="3482"/>
                  <a:pt x="1366" y="3482"/>
                </a:cubicBezTo>
                <a:cubicBezTo>
                  <a:pt x="1426" y="3482"/>
                  <a:pt x="1488" y="3480"/>
                  <a:pt x="1549" y="3480"/>
                </a:cubicBezTo>
                <a:cubicBezTo>
                  <a:pt x="1668" y="3480"/>
                  <a:pt x="1785" y="3488"/>
                  <a:pt x="1887" y="3538"/>
                </a:cubicBezTo>
                <a:cubicBezTo>
                  <a:pt x="2207" y="3695"/>
                  <a:pt x="2209" y="4146"/>
                  <a:pt x="2390" y="4452"/>
                </a:cubicBezTo>
                <a:cubicBezTo>
                  <a:pt x="2500" y="4639"/>
                  <a:pt x="2684" y="4774"/>
                  <a:pt x="2877" y="4872"/>
                </a:cubicBezTo>
                <a:cubicBezTo>
                  <a:pt x="3134" y="5005"/>
                  <a:pt x="3424" y="5082"/>
                  <a:pt x="3713" y="5082"/>
                </a:cubicBezTo>
                <a:cubicBezTo>
                  <a:pt x="3852" y="5082"/>
                  <a:pt x="3990" y="5064"/>
                  <a:pt x="4124" y="5026"/>
                </a:cubicBezTo>
                <a:cubicBezTo>
                  <a:pt x="4537" y="4909"/>
                  <a:pt x="4898" y="4585"/>
                  <a:pt x="5009" y="4170"/>
                </a:cubicBezTo>
                <a:cubicBezTo>
                  <a:pt x="5137" y="3694"/>
                  <a:pt x="4939" y="3155"/>
                  <a:pt x="5146" y="2706"/>
                </a:cubicBezTo>
                <a:cubicBezTo>
                  <a:pt x="5257" y="2464"/>
                  <a:pt x="5474" y="2281"/>
                  <a:pt x="5570" y="2032"/>
                </a:cubicBezTo>
                <a:cubicBezTo>
                  <a:pt x="5710" y="1667"/>
                  <a:pt x="5547" y="1243"/>
                  <a:pt x="5272" y="965"/>
                </a:cubicBezTo>
                <a:cubicBezTo>
                  <a:pt x="4997" y="688"/>
                  <a:pt x="4629" y="526"/>
                  <a:pt x="4271" y="371"/>
                </a:cubicBezTo>
                <a:cubicBezTo>
                  <a:pt x="3847" y="188"/>
                  <a:pt x="3406" y="1"/>
                  <a:pt x="2944" y="1"/>
                </a:cubicBezTo>
                <a:close/>
              </a:path>
            </a:pathLst>
          </a:custGeom>
          <a:gradFill>
            <a:gsLst>
              <a:gs pos="0">
                <a:schemeClr val="lt1"/>
              </a:gs>
              <a:gs pos="100000">
                <a:schemeClr val="accent1"/>
              </a:gs>
            </a:gsLst>
            <a:lin ang="2700006"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03" name="Google Shape;203;p16"/>
          <p:cNvSpPr/>
          <p:nvPr/>
        </p:nvSpPr>
        <p:spPr>
          <a:xfrm rot="8099986">
            <a:off x="908305" y="4217429"/>
            <a:ext cx="4791999" cy="3665175"/>
          </a:xfrm>
          <a:custGeom>
            <a:avLst/>
            <a:gdLst/>
            <a:ahLst/>
            <a:cxnLst/>
            <a:rect l="l" t="t" r="r" b="b"/>
            <a:pathLst>
              <a:path w="3699" h="3926" extrusionOk="0">
                <a:moveTo>
                  <a:pt x="2087" y="0"/>
                </a:moveTo>
                <a:cubicBezTo>
                  <a:pt x="2036" y="0"/>
                  <a:pt x="1985" y="4"/>
                  <a:pt x="1935" y="9"/>
                </a:cubicBezTo>
                <a:cubicBezTo>
                  <a:pt x="1689" y="35"/>
                  <a:pt x="1448" y="100"/>
                  <a:pt x="1221" y="200"/>
                </a:cubicBezTo>
                <a:cubicBezTo>
                  <a:pt x="1158" y="229"/>
                  <a:pt x="1094" y="260"/>
                  <a:pt x="1026" y="277"/>
                </a:cubicBezTo>
                <a:cubicBezTo>
                  <a:pt x="951" y="294"/>
                  <a:pt x="872" y="293"/>
                  <a:pt x="795" y="301"/>
                </a:cubicBezTo>
                <a:cubicBezTo>
                  <a:pt x="412" y="345"/>
                  <a:pt x="80" y="674"/>
                  <a:pt x="34" y="1058"/>
                </a:cubicBezTo>
                <a:cubicBezTo>
                  <a:pt x="1" y="1333"/>
                  <a:pt x="100" y="1603"/>
                  <a:pt x="181" y="1868"/>
                </a:cubicBezTo>
                <a:cubicBezTo>
                  <a:pt x="269" y="2163"/>
                  <a:pt x="338" y="2470"/>
                  <a:pt x="506" y="2727"/>
                </a:cubicBezTo>
                <a:cubicBezTo>
                  <a:pt x="642" y="2934"/>
                  <a:pt x="834" y="3096"/>
                  <a:pt x="1023" y="3256"/>
                </a:cubicBezTo>
                <a:cubicBezTo>
                  <a:pt x="1294" y="3484"/>
                  <a:pt x="1571" y="3715"/>
                  <a:pt x="1900" y="3843"/>
                </a:cubicBezTo>
                <a:cubicBezTo>
                  <a:pt x="2030" y="3893"/>
                  <a:pt x="2168" y="3926"/>
                  <a:pt x="2307" y="3926"/>
                </a:cubicBezTo>
                <a:cubicBezTo>
                  <a:pt x="2333" y="3926"/>
                  <a:pt x="2358" y="3925"/>
                  <a:pt x="2384" y="3922"/>
                </a:cubicBezTo>
                <a:cubicBezTo>
                  <a:pt x="2514" y="3910"/>
                  <a:pt x="2639" y="3866"/>
                  <a:pt x="2762" y="3817"/>
                </a:cubicBezTo>
                <a:cubicBezTo>
                  <a:pt x="2908" y="3756"/>
                  <a:pt x="3066" y="3673"/>
                  <a:pt x="3162" y="3543"/>
                </a:cubicBezTo>
                <a:cubicBezTo>
                  <a:pt x="3240" y="3437"/>
                  <a:pt x="3224" y="3322"/>
                  <a:pt x="3279" y="3212"/>
                </a:cubicBezTo>
                <a:cubicBezTo>
                  <a:pt x="3426" y="2916"/>
                  <a:pt x="3670" y="2728"/>
                  <a:pt x="3689" y="2368"/>
                </a:cubicBezTo>
                <a:cubicBezTo>
                  <a:pt x="3699" y="2199"/>
                  <a:pt x="3656" y="2030"/>
                  <a:pt x="3653" y="1860"/>
                </a:cubicBezTo>
                <a:cubicBezTo>
                  <a:pt x="3651" y="1753"/>
                  <a:pt x="3665" y="1643"/>
                  <a:pt x="3651" y="1536"/>
                </a:cubicBezTo>
                <a:cubicBezTo>
                  <a:pt x="3623" y="1318"/>
                  <a:pt x="3481" y="1131"/>
                  <a:pt x="3322" y="977"/>
                </a:cubicBezTo>
                <a:cubicBezTo>
                  <a:pt x="3164" y="824"/>
                  <a:pt x="2983" y="693"/>
                  <a:pt x="2841" y="526"/>
                </a:cubicBezTo>
                <a:cubicBezTo>
                  <a:pt x="2706" y="365"/>
                  <a:pt x="2601" y="168"/>
                  <a:pt x="2416" y="70"/>
                </a:cubicBezTo>
                <a:cubicBezTo>
                  <a:pt x="2315" y="17"/>
                  <a:pt x="2202" y="0"/>
                  <a:pt x="2087" y="0"/>
                </a:cubicBezTo>
                <a:close/>
              </a:path>
            </a:pathLst>
          </a:custGeom>
          <a:gradFill>
            <a:gsLst>
              <a:gs pos="0">
                <a:schemeClr val="lt1"/>
              </a:gs>
              <a:gs pos="100000">
                <a:schemeClr val="accen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16"/>
          <p:cNvSpPr/>
          <p:nvPr/>
        </p:nvSpPr>
        <p:spPr>
          <a:xfrm rot="9540738">
            <a:off x="6119319" y="3832884"/>
            <a:ext cx="4083107" cy="2095801"/>
          </a:xfrm>
          <a:custGeom>
            <a:avLst/>
            <a:gdLst/>
            <a:ahLst/>
            <a:cxnLst/>
            <a:rect l="l" t="t" r="r" b="b"/>
            <a:pathLst>
              <a:path w="7612" h="5879" extrusionOk="0">
                <a:moveTo>
                  <a:pt x="5948" y="1"/>
                </a:moveTo>
                <a:cubicBezTo>
                  <a:pt x="5750" y="1"/>
                  <a:pt x="5548" y="28"/>
                  <a:pt x="5364" y="70"/>
                </a:cubicBezTo>
                <a:cubicBezTo>
                  <a:pt x="4731" y="214"/>
                  <a:pt x="4130" y="490"/>
                  <a:pt x="3472" y="490"/>
                </a:cubicBezTo>
                <a:cubicBezTo>
                  <a:pt x="3423" y="490"/>
                  <a:pt x="3374" y="489"/>
                  <a:pt x="3325" y="485"/>
                </a:cubicBezTo>
                <a:cubicBezTo>
                  <a:pt x="2774" y="451"/>
                  <a:pt x="2229" y="207"/>
                  <a:pt x="1693" y="207"/>
                </a:cubicBezTo>
                <a:cubicBezTo>
                  <a:pt x="1611" y="207"/>
                  <a:pt x="1529" y="212"/>
                  <a:pt x="1448" y="225"/>
                </a:cubicBezTo>
                <a:cubicBezTo>
                  <a:pt x="627" y="355"/>
                  <a:pt x="0" y="1242"/>
                  <a:pt x="198" y="1900"/>
                </a:cubicBezTo>
                <a:cubicBezTo>
                  <a:pt x="285" y="2190"/>
                  <a:pt x="471" y="2451"/>
                  <a:pt x="533" y="2748"/>
                </a:cubicBezTo>
                <a:cubicBezTo>
                  <a:pt x="556" y="2855"/>
                  <a:pt x="570" y="2963"/>
                  <a:pt x="579" y="3073"/>
                </a:cubicBezTo>
                <a:cubicBezTo>
                  <a:pt x="588" y="3180"/>
                  <a:pt x="580" y="3293"/>
                  <a:pt x="601" y="3399"/>
                </a:cubicBezTo>
                <a:cubicBezTo>
                  <a:pt x="616" y="3475"/>
                  <a:pt x="646" y="3535"/>
                  <a:pt x="646" y="3615"/>
                </a:cubicBezTo>
                <a:cubicBezTo>
                  <a:pt x="646" y="3727"/>
                  <a:pt x="640" y="3841"/>
                  <a:pt x="631" y="3953"/>
                </a:cubicBezTo>
                <a:cubicBezTo>
                  <a:pt x="624" y="4024"/>
                  <a:pt x="615" y="4097"/>
                  <a:pt x="633" y="4168"/>
                </a:cubicBezTo>
                <a:cubicBezTo>
                  <a:pt x="646" y="4218"/>
                  <a:pt x="671" y="4265"/>
                  <a:pt x="695" y="4312"/>
                </a:cubicBezTo>
                <a:cubicBezTo>
                  <a:pt x="736" y="4389"/>
                  <a:pt x="777" y="4467"/>
                  <a:pt x="818" y="4544"/>
                </a:cubicBezTo>
                <a:cubicBezTo>
                  <a:pt x="839" y="4585"/>
                  <a:pt x="861" y="4626"/>
                  <a:pt x="892" y="4663"/>
                </a:cubicBezTo>
                <a:cubicBezTo>
                  <a:pt x="989" y="4782"/>
                  <a:pt x="1097" y="4876"/>
                  <a:pt x="1152" y="5014"/>
                </a:cubicBezTo>
                <a:cubicBezTo>
                  <a:pt x="1178" y="5077"/>
                  <a:pt x="1199" y="5150"/>
                  <a:pt x="1258" y="5200"/>
                </a:cubicBezTo>
                <a:cubicBezTo>
                  <a:pt x="1318" y="5251"/>
                  <a:pt x="1403" y="5278"/>
                  <a:pt x="1453" y="5338"/>
                </a:cubicBezTo>
                <a:cubicBezTo>
                  <a:pt x="1472" y="5358"/>
                  <a:pt x="1486" y="5377"/>
                  <a:pt x="1502" y="5393"/>
                </a:cubicBezTo>
                <a:cubicBezTo>
                  <a:pt x="1516" y="5406"/>
                  <a:pt x="1531" y="5420"/>
                  <a:pt x="1552" y="5434"/>
                </a:cubicBezTo>
                <a:cubicBezTo>
                  <a:pt x="1600" y="5468"/>
                  <a:pt x="1651" y="5499"/>
                  <a:pt x="1698" y="5535"/>
                </a:cubicBezTo>
                <a:cubicBezTo>
                  <a:pt x="1793" y="5609"/>
                  <a:pt x="1889" y="5688"/>
                  <a:pt x="2010" y="5734"/>
                </a:cubicBezTo>
                <a:cubicBezTo>
                  <a:pt x="2145" y="5785"/>
                  <a:pt x="2300" y="5778"/>
                  <a:pt x="2439" y="5820"/>
                </a:cubicBezTo>
                <a:cubicBezTo>
                  <a:pt x="2489" y="5836"/>
                  <a:pt x="2536" y="5859"/>
                  <a:pt x="2587" y="5870"/>
                </a:cubicBezTo>
                <a:cubicBezTo>
                  <a:pt x="2612" y="5876"/>
                  <a:pt x="2635" y="5878"/>
                  <a:pt x="2656" y="5878"/>
                </a:cubicBezTo>
                <a:cubicBezTo>
                  <a:pt x="2725" y="5878"/>
                  <a:pt x="2777" y="5852"/>
                  <a:pt x="2849" y="5838"/>
                </a:cubicBezTo>
                <a:cubicBezTo>
                  <a:pt x="2973" y="5814"/>
                  <a:pt x="3108" y="5822"/>
                  <a:pt x="3234" y="5795"/>
                </a:cubicBezTo>
                <a:cubicBezTo>
                  <a:pt x="3488" y="5739"/>
                  <a:pt x="3724" y="5628"/>
                  <a:pt x="3991" y="5616"/>
                </a:cubicBezTo>
                <a:cubicBezTo>
                  <a:pt x="4009" y="5615"/>
                  <a:pt x="4026" y="5615"/>
                  <a:pt x="4044" y="5615"/>
                </a:cubicBezTo>
                <a:cubicBezTo>
                  <a:pt x="4218" y="5615"/>
                  <a:pt x="4392" y="5651"/>
                  <a:pt x="4567" y="5662"/>
                </a:cubicBezTo>
                <a:cubicBezTo>
                  <a:pt x="4603" y="5665"/>
                  <a:pt x="4640" y="5666"/>
                  <a:pt x="4676" y="5666"/>
                </a:cubicBezTo>
                <a:cubicBezTo>
                  <a:pt x="5156" y="5666"/>
                  <a:pt x="5617" y="5466"/>
                  <a:pt x="5864" y="5146"/>
                </a:cubicBezTo>
                <a:cubicBezTo>
                  <a:pt x="6162" y="4759"/>
                  <a:pt x="6144" y="4251"/>
                  <a:pt x="6405" y="3846"/>
                </a:cubicBezTo>
                <a:cubicBezTo>
                  <a:pt x="6578" y="3575"/>
                  <a:pt x="6867" y="3366"/>
                  <a:pt x="7070" y="3108"/>
                </a:cubicBezTo>
                <a:cubicBezTo>
                  <a:pt x="7611" y="2419"/>
                  <a:pt x="7459" y="1488"/>
                  <a:pt x="7087" y="692"/>
                </a:cubicBezTo>
                <a:cubicBezTo>
                  <a:pt x="7014" y="535"/>
                  <a:pt x="6929" y="376"/>
                  <a:pt x="6785" y="254"/>
                </a:cubicBezTo>
                <a:cubicBezTo>
                  <a:pt x="6568" y="69"/>
                  <a:pt x="6262" y="1"/>
                  <a:pt x="594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16"/>
          <p:cNvSpPr/>
          <p:nvPr/>
        </p:nvSpPr>
        <p:spPr>
          <a:xfrm rot="8100022">
            <a:off x="-329667" y="-368091"/>
            <a:ext cx="2705914" cy="1196580"/>
          </a:xfrm>
          <a:custGeom>
            <a:avLst/>
            <a:gdLst/>
            <a:ahLst/>
            <a:cxnLst/>
            <a:rect l="l" t="t" r="r" b="b"/>
            <a:pathLst>
              <a:path w="4984" h="2204" extrusionOk="0">
                <a:moveTo>
                  <a:pt x="2407" y="1"/>
                </a:moveTo>
                <a:cubicBezTo>
                  <a:pt x="2391" y="1"/>
                  <a:pt x="2375" y="2"/>
                  <a:pt x="2359" y="7"/>
                </a:cubicBezTo>
                <a:cubicBezTo>
                  <a:pt x="2332" y="17"/>
                  <a:pt x="2310" y="35"/>
                  <a:pt x="2288" y="51"/>
                </a:cubicBezTo>
                <a:cubicBezTo>
                  <a:pt x="2223" y="96"/>
                  <a:pt x="2147" y="125"/>
                  <a:pt x="2069" y="134"/>
                </a:cubicBezTo>
                <a:cubicBezTo>
                  <a:pt x="2034" y="137"/>
                  <a:pt x="2001" y="136"/>
                  <a:pt x="1968" y="147"/>
                </a:cubicBezTo>
                <a:cubicBezTo>
                  <a:pt x="1937" y="157"/>
                  <a:pt x="1910" y="165"/>
                  <a:pt x="1876" y="168"/>
                </a:cubicBezTo>
                <a:cubicBezTo>
                  <a:pt x="1866" y="173"/>
                  <a:pt x="1851" y="175"/>
                  <a:pt x="1835" y="175"/>
                </a:cubicBezTo>
                <a:cubicBezTo>
                  <a:pt x="1796" y="175"/>
                  <a:pt x="1748" y="164"/>
                  <a:pt x="1718" y="163"/>
                </a:cubicBezTo>
                <a:cubicBezTo>
                  <a:pt x="1674" y="161"/>
                  <a:pt x="1632" y="164"/>
                  <a:pt x="1587" y="157"/>
                </a:cubicBezTo>
                <a:cubicBezTo>
                  <a:pt x="1563" y="155"/>
                  <a:pt x="1540" y="152"/>
                  <a:pt x="1517" y="152"/>
                </a:cubicBezTo>
                <a:cubicBezTo>
                  <a:pt x="1502" y="152"/>
                  <a:pt x="1488" y="153"/>
                  <a:pt x="1474" y="156"/>
                </a:cubicBezTo>
                <a:cubicBezTo>
                  <a:pt x="1410" y="168"/>
                  <a:pt x="1358" y="213"/>
                  <a:pt x="1309" y="258"/>
                </a:cubicBezTo>
                <a:cubicBezTo>
                  <a:pt x="1287" y="279"/>
                  <a:pt x="1264" y="300"/>
                  <a:pt x="1251" y="327"/>
                </a:cubicBezTo>
                <a:cubicBezTo>
                  <a:pt x="1235" y="361"/>
                  <a:pt x="1233" y="401"/>
                  <a:pt x="1211" y="431"/>
                </a:cubicBezTo>
                <a:cubicBezTo>
                  <a:pt x="1202" y="445"/>
                  <a:pt x="1188" y="454"/>
                  <a:pt x="1176" y="467"/>
                </a:cubicBezTo>
                <a:cubicBezTo>
                  <a:pt x="1140" y="504"/>
                  <a:pt x="1126" y="556"/>
                  <a:pt x="1100" y="602"/>
                </a:cubicBezTo>
                <a:cubicBezTo>
                  <a:pt x="1064" y="666"/>
                  <a:pt x="984" y="702"/>
                  <a:pt x="914" y="721"/>
                </a:cubicBezTo>
                <a:cubicBezTo>
                  <a:pt x="879" y="730"/>
                  <a:pt x="843" y="734"/>
                  <a:pt x="807" y="734"/>
                </a:cubicBezTo>
                <a:cubicBezTo>
                  <a:pt x="758" y="734"/>
                  <a:pt x="709" y="727"/>
                  <a:pt x="662" y="714"/>
                </a:cubicBezTo>
                <a:cubicBezTo>
                  <a:pt x="557" y="685"/>
                  <a:pt x="458" y="591"/>
                  <a:pt x="354" y="573"/>
                </a:cubicBezTo>
                <a:cubicBezTo>
                  <a:pt x="345" y="572"/>
                  <a:pt x="336" y="571"/>
                  <a:pt x="326" y="571"/>
                </a:cubicBezTo>
                <a:cubicBezTo>
                  <a:pt x="236" y="571"/>
                  <a:pt x="126" y="633"/>
                  <a:pt x="63" y="684"/>
                </a:cubicBezTo>
                <a:cubicBezTo>
                  <a:pt x="47" y="696"/>
                  <a:pt x="32" y="710"/>
                  <a:pt x="25" y="728"/>
                </a:cubicBezTo>
                <a:cubicBezTo>
                  <a:pt x="1" y="787"/>
                  <a:pt x="73" y="845"/>
                  <a:pt x="137" y="845"/>
                </a:cubicBezTo>
                <a:cubicBezTo>
                  <a:pt x="139" y="845"/>
                  <a:pt x="141" y="845"/>
                  <a:pt x="142" y="845"/>
                </a:cubicBezTo>
                <a:cubicBezTo>
                  <a:pt x="208" y="840"/>
                  <a:pt x="266" y="803"/>
                  <a:pt x="331" y="790"/>
                </a:cubicBezTo>
                <a:cubicBezTo>
                  <a:pt x="346" y="788"/>
                  <a:pt x="362" y="786"/>
                  <a:pt x="377" y="786"/>
                </a:cubicBezTo>
                <a:cubicBezTo>
                  <a:pt x="550" y="786"/>
                  <a:pt x="709" y="953"/>
                  <a:pt x="881" y="953"/>
                </a:cubicBezTo>
                <a:cubicBezTo>
                  <a:pt x="897" y="953"/>
                  <a:pt x="914" y="952"/>
                  <a:pt x="931" y="949"/>
                </a:cubicBezTo>
                <a:cubicBezTo>
                  <a:pt x="1063" y="922"/>
                  <a:pt x="1186" y="848"/>
                  <a:pt x="1226" y="712"/>
                </a:cubicBezTo>
                <a:cubicBezTo>
                  <a:pt x="1236" y="679"/>
                  <a:pt x="1240" y="645"/>
                  <a:pt x="1258" y="616"/>
                </a:cubicBezTo>
                <a:cubicBezTo>
                  <a:pt x="1284" y="577"/>
                  <a:pt x="1332" y="555"/>
                  <a:pt x="1353" y="512"/>
                </a:cubicBezTo>
                <a:cubicBezTo>
                  <a:pt x="1365" y="486"/>
                  <a:pt x="1365" y="456"/>
                  <a:pt x="1369" y="427"/>
                </a:cubicBezTo>
                <a:cubicBezTo>
                  <a:pt x="1374" y="389"/>
                  <a:pt x="1401" y="339"/>
                  <a:pt x="1422" y="305"/>
                </a:cubicBezTo>
                <a:cubicBezTo>
                  <a:pt x="1444" y="265"/>
                  <a:pt x="1480" y="240"/>
                  <a:pt x="1527" y="235"/>
                </a:cubicBezTo>
                <a:cubicBezTo>
                  <a:pt x="1540" y="234"/>
                  <a:pt x="1554" y="233"/>
                  <a:pt x="1567" y="233"/>
                </a:cubicBezTo>
                <a:cubicBezTo>
                  <a:pt x="1592" y="233"/>
                  <a:pt x="1618" y="235"/>
                  <a:pt x="1643" y="237"/>
                </a:cubicBezTo>
                <a:cubicBezTo>
                  <a:pt x="1705" y="242"/>
                  <a:pt x="1767" y="247"/>
                  <a:pt x="1828" y="260"/>
                </a:cubicBezTo>
                <a:cubicBezTo>
                  <a:pt x="1885" y="271"/>
                  <a:pt x="1946" y="294"/>
                  <a:pt x="2006" y="294"/>
                </a:cubicBezTo>
                <a:cubicBezTo>
                  <a:pt x="2013" y="294"/>
                  <a:pt x="2021" y="294"/>
                  <a:pt x="2028" y="293"/>
                </a:cubicBezTo>
                <a:cubicBezTo>
                  <a:pt x="2094" y="287"/>
                  <a:pt x="2162" y="281"/>
                  <a:pt x="2225" y="259"/>
                </a:cubicBezTo>
                <a:cubicBezTo>
                  <a:pt x="2288" y="237"/>
                  <a:pt x="2349" y="201"/>
                  <a:pt x="2414" y="201"/>
                </a:cubicBezTo>
                <a:cubicBezTo>
                  <a:pt x="2434" y="201"/>
                  <a:pt x="2454" y="205"/>
                  <a:pt x="2475" y="212"/>
                </a:cubicBezTo>
                <a:cubicBezTo>
                  <a:pt x="2507" y="225"/>
                  <a:pt x="2539" y="238"/>
                  <a:pt x="2572" y="252"/>
                </a:cubicBezTo>
                <a:cubicBezTo>
                  <a:pt x="2596" y="261"/>
                  <a:pt x="2620" y="272"/>
                  <a:pt x="2640" y="288"/>
                </a:cubicBezTo>
                <a:cubicBezTo>
                  <a:pt x="2665" y="307"/>
                  <a:pt x="2682" y="332"/>
                  <a:pt x="2702" y="354"/>
                </a:cubicBezTo>
                <a:cubicBezTo>
                  <a:pt x="2736" y="391"/>
                  <a:pt x="2776" y="419"/>
                  <a:pt x="2809" y="455"/>
                </a:cubicBezTo>
                <a:cubicBezTo>
                  <a:pt x="2834" y="482"/>
                  <a:pt x="2855" y="513"/>
                  <a:pt x="2875" y="543"/>
                </a:cubicBezTo>
                <a:cubicBezTo>
                  <a:pt x="2943" y="644"/>
                  <a:pt x="3000" y="763"/>
                  <a:pt x="3104" y="831"/>
                </a:cubicBezTo>
                <a:cubicBezTo>
                  <a:pt x="3154" y="863"/>
                  <a:pt x="3198" y="894"/>
                  <a:pt x="3239" y="941"/>
                </a:cubicBezTo>
                <a:cubicBezTo>
                  <a:pt x="3263" y="969"/>
                  <a:pt x="3286" y="999"/>
                  <a:pt x="3314" y="1024"/>
                </a:cubicBezTo>
                <a:cubicBezTo>
                  <a:pt x="3385" y="1084"/>
                  <a:pt x="3485" y="1095"/>
                  <a:pt x="3569" y="1134"/>
                </a:cubicBezTo>
                <a:cubicBezTo>
                  <a:pt x="3679" y="1186"/>
                  <a:pt x="3767" y="1291"/>
                  <a:pt x="3784" y="1412"/>
                </a:cubicBezTo>
                <a:cubicBezTo>
                  <a:pt x="3801" y="1527"/>
                  <a:pt x="3812" y="1630"/>
                  <a:pt x="3886" y="1726"/>
                </a:cubicBezTo>
                <a:cubicBezTo>
                  <a:pt x="3957" y="1819"/>
                  <a:pt x="4052" y="1891"/>
                  <a:pt x="4133" y="1974"/>
                </a:cubicBezTo>
                <a:cubicBezTo>
                  <a:pt x="4194" y="2036"/>
                  <a:pt x="4248" y="2106"/>
                  <a:pt x="4324" y="2146"/>
                </a:cubicBezTo>
                <a:cubicBezTo>
                  <a:pt x="4382" y="2176"/>
                  <a:pt x="4445" y="2185"/>
                  <a:pt x="4510" y="2185"/>
                </a:cubicBezTo>
                <a:cubicBezTo>
                  <a:pt x="4605" y="2185"/>
                  <a:pt x="4704" y="2166"/>
                  <a:pt x="4799" y="2166"/>
                </a:cubicBezTo>
                <a:cubicBezTo>
                  <a:pt x="4864" y="2166"/>
                  <a:pt x="4926" y="2174"/>
                  <a:pt x="4983" y="2203"/>
                </a:cubicBezTo>
                <a:cubicBezTo>
                  <a:pt x="4946" y="2106"/>
                  <a:pt x="4892" y="1997"/>
                  <a:pt x="4791" y="1975"/>
                </a:cubicBezTo>
                <a:cubicBezTo>
                  <a:pt x="4777" y="1972"/>
                  <a:pt x="4763" y="1971"/>
                  <a:pt x="4749" y="1971"/>
                </a:cubicBezTo>
                <a:cubicBezTo>
                  <a:pt x="4694" y="1971"/>
                  <a:pt x="4638" y="1990"/>
                  <a:pt x="4583" y="1990"/>
                </a:cubicBezTo>
                <a:cubicBezTo>
                  <a:pt x="4579" y="1990"/>
                  <a:pt x="4575" y="1990"/>
                  <a:pt x="4572" y="1990"/>
                </a:cubicBezTo>
                <a:cubicBezTo>
                  <a:pt x="4491" y="1987"/>
                  <a:pt x="4412" y="1967"/>
                  <a:pt x="4336" y="1940"/>
                </a:cubicBezTo>
                <a:cubicBezTo>
                  <a:pt x="4299" y="1926"/>
                  <a:pt x="4262" y="1910"/>
                  <a:pt x="4234" y="1882"/>
                </a:cubicBezTo>
                <a:cubicBezTo>
                  <a:pt x="4185" y="1832"/>
                  <a:pt x="4174" y="1757"/>
                  <a:pt x="4143" y="1694"/>
                </a:cubicBezTo>
                <a:cubicBezTo>
                  <a:pt x="4133" y="1673"/>
                  <a:pt x="4120" y="1653"/>
                  <a:pt x="4114" y="1630"/>
                </a:cubicBezTo>
                <a:cubicBezTo>
                  <a:pt x="4112" y="1614"/>
                  <a:pt x="4112" y="1597"/>
                  <a:pt x="4111" y="1581"/>
                </a:cubicBezTo>
                <a:cubicBezTo>
                  <a:pt x="4106" y="1540"/>
                  <a:pt x="4085" y="1503"/>
                  <a:pt x="4066" y="1467"/>
                </a:cubicBezTo>
                <a:cubicBezTo>
                  <a:pt x="4058" y="1451"/>
                  <a:pt x="4048" y="1434"/>
                  <a:pt x="4044" y="1416"/>
                </a:cubicBezTo>
                <a:cubicBezTo>
                  <a:pt x="4041" y="1403"/>
                  <a:pt x="4041" y="1391"/>
                  <a:pt x="4036" y="1379"/>
                </a:cubicBezTo>
                <a:cubicBezTo>
                  <a:pt x="4008" y="1308"/>
                  <a:pt x="3945" y="1241"/>
                  <a:pt x="3886" y="1196"/>
                </a:cubicBezTo>
                <a:cubicBezTo>
                  <a:pt x="3805" y="1134"/>
                  <a:pt x="3706" y="1108"/>
                  <a:pt x="3624" y="1053"/>
                </a:cubicBezTo>
                <a:cubicBezTo>
                  <a:pt x="3546" y="1001"/>
                  <a:pt x="3449" y="978"/>
                  <a:pt x="3382" y="910"/>
                </a:cubicBezTo>
                <a:cubicBezTo>
                  <a:pt x="3322" y="851"/>
                  <a:pt x="3297" y="766"/>
                  <a:pt x="3249" y="697"/>
                </a:cubicBezTo>
                <a:cubicBezTo>
                  <a:pt x="3235" y="677"/>
                  <a:pt x="3219" y="658"/>
                  <a:pt x="3205" y="637"/>
                </a:cubicBezTo>
                <a:cubicBezTo>
                  <a:pt x="3176" y="591"/>
                  <a:pt x="3158" y="539"/>
                  <a:pt x="3130" y="493"/>
                </a:cubicBezTo>
                <a:cubicBezTo>
                  <a:pt x="3088" y="421"/>
                  <a:pt x="3022" y="366"/>
                  <a:pt x="2984" y="292"/>
                </a:cubicBezTo>
                <a:cubicBezTo>
                  <a:pt x="2970" y="265"/>
                  <a:pt x="2961" y="236"/>
                  <a:pt x="2943" y="212"/>
                </a:cubicBezTo>
                <a:cubicBezTo>
                  <a:pt x="2922" y="183"/>
                  <a:pt x="2892" y="164"/>
                  <a:pt x="2861" y="147"/>
                </a:cubicBezTo>
                <a:cubicBezTo>
                  <a:pt x="2833" y="131"/>
                  <a:pt x="2809" y="111"/>
                  <a:pt x="2781" y="94"/>
                </a:cubicBezTo>
                <a:cubicBezTo>
                  <a:pt x="2685" y="34"/>
                  <a:pt x="2564" y="14"/>
                  <a:pt x="2453" y="4"/>
                </a:cubicBezTo>
                <a:cubicBezTo>
                  <a:pt x="2438" y="2"/>
                  <a:pt x="2422" y="1"/>
                  <a:pt x="240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6" name="Google Shape;206;p16"/>
          <p:cNvGrpSpPr/>
          <p:nvPr/>
        </p:nvGrpSpPr>
        <p:grpSpPr>
          <a:xfrm rot="-9087772" flipH="1">
            <a:off x="6716546" y="-995983"/>
            <a:ext cx="3252047" cy="2435016"/>
            <a:chOff x="3606157" y="2088665"/>
            <a:chExt cx="463580" cy="351793"/>
          </a:xfrm>
        </p:grpSpPr>
        <p:sp>
          <p:nvSpPr>
            <p:cNvPr id="207" name="Google Shape;207;p16"/>
            <p:cNvSpPr/>
            <p:nvPr/>
          </p:nvSpPr>
          <p:spPr>
            <a:xfrm>
              <a:off x="3606157" y="2088665"/>
              <a:ext cx="463580" cy="351793"/>
            </a:xfrm>
            <a:custGeom>
              <a:avLst/>
              <a:gdLst/>
              <a:ahLst/>
              <a:cxnLst/>
              <a:rect l="l" t="t" r="r" b="b"/>
              <a:pathLst>
                <a:path w="8153" h="6187" extrusionOk="0">
                  <a:moveTo>
                    <a:pt x="5695" y="44"/>
                  </a:moveTo>
                  <a:cubicBezTo>
                    <a:pt x="5223" y="113"/>
                    <a:pt x="4753" y="202"/>
                    <a:pt x="4277" y="211"/>
                  </a:cubicBezTo>
                  <a:cubicBezTo>
                    <a:pt x="3883" y="218"/>
                    <a:pt x="3491" y="171"/>
                    <a:pt x="3099" y="125"/>
                  </a:cubicBezTo>
                  <a:cubicBezTo>
                    <a:pt x="2679" y="74"/>
                    <a:pt x="2259" y="25"/>
                    <a:pt x="1836" y="41"/>
                  </a:cubicBezTo>
                  <a:cubicBezTo>
                    <a:pt x="1398" y="59"/>
                    <a:pt x="947" y="156"/>
                    <a:pt x="593" y="415"/>
                  </a:cubicBezTo>
                  <a:cubicBezTo>
                    <a:pt x="239" y="674"/>
                    <a:pt x="0" y="1121"/>
                    <a:pt x="78" y="1553"/>
                  </a:cubicBezTo>
                  <a:cubicBezTo>
                    <a:pt x="150" y="1958"/>
                    <a:pt x="475" y="2287"/>
                    <a:pt x="527" y="2695"/>
                  </a:cubicBezTo>
                  <a:cubicBezTo>
                    <a:pt x="541" y="2804"/>
                    <a:pt x="534" y="2915"/>
                    <a:pt x="561" y="3022"/>
                  </a:cubicBezTo>
                  <a:cubicBezTo>
                    <a:pt x="652" y="3405"/>
                    <a:pt x="1129" y="3640"/>
                    <a:pt x="1132" y="4034"/>
                  </a:cubicBezTo>
                  <a:cubicBezTo>
                    <a:pt x="1133" y="4200"/>
                    <a:pt x="1045" y="4354"/>
                    <a:pt x="1031" y="4519"/>
                  </a:cubicBezTo>
                  <a:cubicBezTo>
                    <a:pt x="1011" y="4765"/>
                    <a:pt x="1138" y="4932"/>
                    <a:pt x="1300" y="5091"/>
                  </a:cubicBezTo>
                  <a:cubicBezTo>
                    <a:pt x="1477" y="5267"/>
                    <a:pt x="1557" y="5494"/>
                    <a:pt x="1796" y="5610"/>
                  </a:cubicBezTo>
                  <a:cubicBezTo>
                    <a:pt x="1901" y="5661"/>
                    <a:pt x="2019" y="5684"/>
                    <a:pt x="2118" y="5744"/>
                  </a:cubicBezTo>
                  <a:cubicBezTo>
                    <a:pt x="2179" y="5780"/>
                    <a:pt x="2232" y="5828"/>
                    <a:pt x="2291" y="5865"/>
                  </a:cubicBezTo>
                  <a:cubicBezTo>
                    <a:pt x="2441" y="5957"/>
                    <a:pt x="2625" y="5971"/>
                    <a:pt x="2801" y="5984"/>
                  </a:cubicBezTo>
                  <a:cubicBezTo>
                    <a:pt x="3612" y="6038"/>
                    <a:pt x="4492" y="6186"/>
                    <a:pt x="5227" y="5737"/>
                  </a:cubicBezTo>
                  <a:cubicBezTo>
                    <a:pt x="5919" y="5313"/>
                    <a:pt x="6281" y="4430"/>
                    <a:pt x="7039" y="4138"/>
                  </a:cubicBezTo>
                  <a:cubicBezTo>
                    <a:pt x="7272" y="4049"/>
                    <a:pt x="7535" y="4018"/>
                    <a:pt x="7728" y="3860"/>
                  </a:cubicBezTo>
                  <a:cubicBezTo>
                    <a:pt x="7885" y="3732"/>
                    <a:pt x="7973" y="3535"/>
                    <a:pt x="8029" y="3340"/>
                  </a:cubicBezTo>
                  <a:cubicBezTo>
                    <a:pt x="8153" y="2903"/>
                    <a:pt x="8146" y="2441"/>
                    <a:pt x="8140" y="1988"/>
                  </a:cubicBezTo>
                  <a:cubicBezTo>
                    <a:pt x="8139" y="1876"/>
                    <a:pt x="8137" y="1764"/>
                    <a:pt x="8104" y="1657"/>
                  </a:cubicBezTo>
                  <a:cubicBezTo>
                    <a:pt x="8015" y="1367"/>
                    <a:pt x="7724" y="1217"/>
                    <a:pt x="7585" y="959"/>
                  </a:cubicBezTo>
                  <a:cubicBezTo>
                    <a:pt x="7536" y="867"/>
                    <a:pt x="7547" y="734"/>
                    <a:pt x="7501" y="658"/>
                  </a:cubicBezTo>
                  <a:cubicBezTo>
                    <a:pt x="7427" y="536"/>
                    <a:pt x="7169" y="413"/>
                    <a:pt x="7052" y="326"/>
                  </a:cubicBezTo>
                  <a:cubicBezTo>
                    <a:pt x="6936" y="239"/>
                    <a:pt x="6819" y="152"/>
                    <a:pt x="6687" y="94"/>
                  </a:cubicBezTo>
                  <a:cubicBezTo>
                    <a:pt x="6528" y="24"/>
                    <a:pt x="6356" y="0"/>
                    <a:pt x="6182" y="0"/>
                  </a:cubicBezTo>
                  <a:cubicBezTo>
                    <a:pt x="6019" y="0"/>
                    <a:pt x="5855" y="21"/>
                    <a:pt x="5695" y="4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16"/>
            <p:cNvSpPr/>
            <p:nvPr/>
          </p:nvSpPr>
          <p:spPr>
            <a:xfrm>
              <a:off x="3636407" y="2095887"/>
              <a:ext cx="432648" cy="333598"/>
            </a:xfrm>
            <a:custGeom>
              <a:avLst/>
              <a:gdLst/>
              <a:ahLst/>
              <a:cxnLst/>
              <a:rect l="l" t="t" r="r" b="b"/>
              <a:pathLst>
                <a:path w="7609" h="5867" extrusionOk="0">
                  <a:moveTo>
                    <a:pt x="2597" y="1"/>
                  </a:moveTo>
                  <a:cubicBezTo>
                    <a:pt x="2403" y="221"/>
                    <a:pt x="2204" y="438"/>
                    <a:pt x="2004" y="651"/>
                  </a:cubicBezTo>
                  <a:cubicBezTo>
                    <a:pt x="1360" y="1334"/>
                    <a:pt x="686" y="1986"/>
                    <a:pt x="1" y="2627"/>
                  </a:cubicBezTo>
                  <a:cubicBezTo>
                    <a:pt x="4" y="2666"/>
                    <a:pt x="6" y="2707"/>
                    <a:pt x="9" y="2747"/>
                  </a:cubicBezTo>
                  <a:cubicBezTo>
                    <a:pt x="313" y="2462"/>
                    <a:pt x="617" y="2176"/>
                    <a:pt x="917" y="1885"/>
                  </a:cubicBezTo>
                  <a:cubicBezTo>
                    <a:pt x="1536" y="1283"/>
                    <a:pt x="2140" y="663"/>
                    <a:pt x="2711" y="15"/>
                  </a:cubicBezTo>
                  <a:cubicBezTo>
                    <a:pt x="2672" y="10"/>
                    <a:pt x="2635" y="6"/>
                    <a:pt x="2597" y="1"/>
                  </a:cubicBezTo>
                  <a:close/>
                  <a:moveTo>
                    <a:pt x="4492" y="18"/>
                  </a:moveTo>
                  <a:cubicBezTo>
                    <a:pt x="4414" y="29"/>
                    <a:pt x="4335" y="39"/>
                    <a:pt x="4255" y="48"/>
                  </a:cubicBezTo>
                  <a:cubicBezTo>
                    <a:pt x="3794" y="485"/>
                    <a:pt x="3319" y="909"/>
                    <a:pt x="2833" y="1321"/>
                  </a:cubicBezTo>
                  <a:cubicBezTo>
                    <a:pt x="2213" y="1845"/>
                    <a:pt x="1577" y="2350"/>
                    <a:pt x="930" y="2841"/>
                  </a:cubicBezTo>
                  <a:cubicBezTo>
                    <a:pt x="716" y="3003"/>
                    <a:pt x="500" y="3163"/>
                    <a:pt x="284" y="3322"/>
                  </a:cubicBezTo>
                  <a:cubicBezTo>
                    <a:pt x="315" y="3359"/>
                    <a:pt x="346" y="3394"/>
                    <a:pt x="375" y="3429"/>
                  </a:cubicBezTo>
                  <a:cubicBezTo>
                    <a:pt x="509" y="3331"/>
                    <a:pt x="642" y="3232"/>
                    <a:pt x="775" y="3133"/>
                  </a:cubicBezTo>
                  <a:cubicBezTo>
                    <a:pt x="1423" y="2646"/>
                    <a:pt x="2061" y="2147"/>
                    <a:pt x="2685" y="1628"/>
                  </a:cubicBezTo>
                  <a:cubicBezTo>
                    <a:pt x="3305" y="1111"/>
                    <a:pt x="3910" y="577"/>
                    <a:pt x="4492" y="18"/>
                  </a:cubicBezTo>
                  <a:close/>
                  <a:moveTo>
                    <a:pt x="6377" y="95"/>
                  </a:moveTo>
                  <a:cubicBezTo>
                    <a:pt x="6056" y="374"/>
                    <a:pt x="5730" y="648"/>
                    <a:pt x="5400" y="918"/>
                  </a:cubicBezTo>
                  <a:cubicBezTo>
                    <a:pt x="4806" y="1403"/>
                    <a:pt x="4200" y="1873"/>
                    <a:pt x="3587" y="2334"/>
                  </a:cubicBezTo>
                  <a:cubicBezTo>
                    <a:pt x="2973" y="2795"/>
                    <a:pt x="2352" y="3250"/>
                    <a:pt x="1731" y="3703"/>
                  </a:cubicBezTo>
                  <a:cubicBezTo>
                    <a:pt x="1326" y="3998"/>
                    <a:pt x="921" y="4294"/>
                    <a:pt x="517" y="4590"/>
                  </a:cubicBezTo>
                  <a:cubicBezTo>
                    <a:pt x="525" y="4621"/>
                    <a:pt x="537" y="4652"/>
                    <a:pt x="550" y="4681"/>
                  </a:cubicBezTo>
                  <a:cubicBezTo>
                    <a:pt x="885" y="4434"/>
                    <a:pt x="1221" y="4190"/>
                    <a:pt x="1557" y="3945"/>
                  </a:cubicBezTo>
                  <a:cubicBezTo>
                    <a:pt x="2178" y="3492"/>
                    <a:pt x="2800" y="3039"/>
                    <a:pt x="3416" y="2579"/>
                  </a:cubicBezTo>
                  <a:cubicBezTo>
                    <a:pt x="4028" y="2121"/>
                    <a:pt x="4634" y="1655"/>
                    <a:pt x="5230" y="1176"/>
                  </a:cubicBezTo>
                  <a:cubicBezTo>
                    <a:pt x="5645" y="842"/>
                    <a:pt x="6053" y="501"/>
                    <a:pt x="6455" y="151"/>
                  </a:cubicBezTo>
                  <a:cubicBezTo>
                    <a:pt x="6430" y="132"/>
                    <a:pt x="6403" y="113"/>
                    <a:pt x="6377" y="95"/>
                  </a:cubicBezTo>
                  <a:close/>
                  <a:moveTo>
                    <a:pt x="6999" y="616"/>
                  </a:moveTo>
                  <a:cubicBezTo>
                    <a:pt x="6328" y="1102"/>
                    <a:pt x="5651" y="1577"/>
                    <a:pt x="4964" y="2039"/>
                  </a:cubicBezTo>
                  <a:cubicBezTo>
                    <a:pt x="3955" y="2717"/>
                    <a:pt x="2927" y="3367"/>
                    <a:pt x="1884" y="3989"/>
                  </a:cubicBezTo>
                  <a:cubicBezTo>
                    <a:pt x="1454" y="4246"/>
                    <a:pt x="1021" y="4498"/>
                    <a:pt x="585" y="4745"/>
                  </a:cubicBezTo>
                  <a:cubicBezTo>
                    <a:pt x="609" y="4784"/>
                    <a:pt x="638" y="4823"/>
                    <a:pt x="670" y="4860"/>
                  </a:cubicBezTo>
                  <a:cubicBezTo>
                    <a:pt x="965" y="4691"/>
                    <a:pt x="1259" y="4521"/>
                    <a:pt x="1551" y="4349"/>
                  </a:cubicBezTo>
                  <a:cubicBezTo>
                    <a:pt x="2608" y="3730"/>
                    <a:pt x="3648" y="3081"/>
                    <a:pt x="4669" y="2404"/>
                  </a:cubicBezTo>
                  <a:cubicBezTo>
                    <a:pt x="5467" y="1876"/>
                    <a:pt x="6254" y="1329"/>
                    <a:pt x="7029" y="767"/>
                  </a:cubicBezTo>
                  <a:cubicBezTo>
                    <a:pt x="7015" y="717"/>
                    <a:pt x="7008" y="664"/>
                    <a:pt x="6999" y="616"/>
                  </a:cubicBezTo>
                  <a:close/>
                  <a:moveTo>
                    <a:pt x="7607" y="1792"/>
                  </a:moveTo>
                  <a:cubicBezTo>
                    <a:pt x="7170" y="2059"/>
                    <a:pt x="6729" y="2319"/>
                    <a:pt x="6285" y="2572"/>
                  </a:cubicBezTo>
                  <a:cubicBezTo>
                    <a:pt x="5632" y="2943"/>
                    <a:pt x="4974" y="3303"/>
                    <a:pt x="4314" y="3659"/>
                  </a:cubicBezTo>
                  <a:cubicBezTo>
                    <a:pt x="3645" y="4020"/>
                    <a:pt x="2979" y="4387"/>
                    <a:pt x="2289" y="4707"/>
                  </a:cubicBezTo>
                  <a:cubicBezTo>
                    <a:pt x="1869" y="4901"/>
                    <a:pt x="1445" y="5087"/>
                    <a:pt x="1029" y="5291"/>
                  </a:cubicBezTo>
                  <a:cubicBezTo>
                    <a:pt x="1050" y="5316"/>
                    <a:pt x="1072" y="5341"/>
                    <a:pt x="1096" y="5363"/>
                  </a:cubicBezTo>
                  <a:cubicBezTo>
                    <a:pt x="1421" y="5204"/>
                    <a:pt x="1751" y="5055"/>
                    <a:pt x="2080" y="4905"/>
                  </a:cubicBezTo>
                  <a:cubicBezTo>
                    <a:pt x="2421" y="4750"/>
                    <a:pt x="2760" y="4591"/>
                    <a:pt x="3092" y="4419"/>
                  </a:cubicBezTo>
                  <a:cubicBezTo>
                    <a:pt x="3433" y="4242"/>
                    <a:pt x="3771" y="4058"/>
                    <a:pt x="4109" y="3876"/>
                  </a:cubicBezTo>
                  <a:cubicBezTo>
                    <a:pt x="4770" y="3520"/>
                    <a:pt x="5429" y="3163"/>
                    <a:pt x="6082" y="2795"/>
                  </a:cubicBezTo>
                  <a:cubicBezTo>
                    <a:pt x="6595" y="2505"/>
                    <a:pt x="7105" y="2208"/>
                    <a:pt x="7608" y="1901"/>
                  </a:cubicBezTo>
                  <a:lnTo>
                    <a:pt x="7608" y="1861"/>
                  </a:lnTo>
                  <a:cubicBezTo>
                    <a:pt x="7607" y="1838"/>
                    <a:pt x="7607" y="1815"/>
                    <a:pt x="7607" y="1792"/>
                  </a:cubicBezTo>
                  <a:close/>
                  <a:moveTo>
                    <a:pt x="7606" y="2444"/>
                  </a:moveTo>
                  <a:lnTo>
                    <a:pt x="7606" y="2444"/>
                  </a:lnTo>
                  <a:cubicBezTo>
                    <a:pt x="7141" y="2671"/>
                    <a:pt x="6676" y="2900"/>
                    <a:pt x="6211" y="3128"/>
                  </a:cubicBezTo>
                  <a:cubicBezTo>
                    <a:pt x="5278" y="3586"/>
                    <a:pt x="4340" y="4036"/>
                    <a:pt x="3426" y="4532"/>
                  </a:cubicBezTo>
                  <a:cubicBezTo>
                    <a:pt x="2791" y="4876"/>
                    <a:pt x="2167" y="5239"/>
                    <a:pt x="1537" y="5591"/>
                  </a:cubicBezTo>
                  <a:cubicBezTo>
                    <a:pt x="1554" y="5599"/>
                    <a:pt x="1571" y="5608"/>
                    <a:pt x="1586" y="5617"/>
                  </a:cubicBezTo>
                  <a:cubicBezTo>
                    <a:pt x="1602" y="5626"/>
                    <a:pt x="1616" y="5636"/>
                    <a:pt x="1631" y="5646"/>
                  </a:cubicBezTo>
                  <a:cubicBezTo>
                    <a:pt x="2132" y="5366"/>
                    <a:pt x="2630" y="5079"/>
                    <a:pt x="3132" y="4800"/>
                  </a:cubicBezTo>
                  <a:cubicBezTo>
                    <a:pt x="4033" y="4301"/>
                    <a:pt x="4958" y="3847"/>
                    <a:pt x="5883" y="3394"/>
                  </a:cubicBezTo>
                  <a:cubicBezTo>
                    <a:pt x="6456" y="3112"/>
                    <a:pt x="7028" y="2831"/>
                    <a:pt x="7600" y="2550"/>
                  </a:cubicBezTo>
                  <a:cubicBezTo>
                    <a:pt x="7603" y="2515"/>
                    <a:pt x="7605" y="2479"/>
                    <a:pt x="7606" y="2444"/>
                  </a:cubicBezTo>
                  <a:close/>
                  <a:moveTo>
                    <a:pt x="7384" y="3499"/>
                  </a:moveTo>
                  <a:cubicBezTo>
                    <a:pt x="6563" y="3843"/>
                    <a:pt x="5746" y="4196"/>
                    <a:pt x="4932" y="4557"/>
                  </a:cubicBezTo>
                  <a:cubicBezTo>
                    <a:pt x="3991" y="4975"/>
                    <a:pt x="3055" y="5404"/>
                    <a:pt x="2124" y="5844"/>
                  </a:cubicBezTo>
                  <a:cubicBezTo>
                    <a:pt x="2172" y="5850"/>
                    <a:pt x="2221" y="5853"/>
                    <a:pt x="2269" y="5857"/>
                  </a:cubicBezTo>
                  <a:cubicBezTo>
                    <a:pt x="2314" y="5859"/>
                    <a:pt x="2362" y="5863"/>
                    <a:pt x="2408" y="5866"/>
                  </a:cubicBezTo>
                  <a:cubicBezTo>
                    <a:pt x="3109" y="5536"/>
                    <a:pt x="3814" y="5211"/>
                    <a:pt x="4521" y="4894"/>
                  </a:cubicBezTo>
                  <a:cubicBezTo>
                    <a:pt x="5110" y="4629"/>
                    <a:pt x="5701" y="4370"/>
                    <a:pt x="6294" y="4114"/>
                  </a:cubicBezTo>
                  <a:cubicBezTo>
                    <a:pt x="6362" y="4075"/>
                    <a:pt x="6432" y="4040"/>
                    <a:pt x="6507" y="4011"/>
                  </a:cubicBezTo>
                  <a:cubicBezTo>
                    <a:pt x="6550" y="3994"/>
                    <a:pt x="6594" y="3980"/>
                    <a:pt x="6638" y="3966"/>
                  </a:cubicBezTo>
                  <a:cubicBezTo>
                    <a:pt x="6827" y="3886"/>
                    <a:pt x="7015" y="3806"/>
                    <a:pt x="7205" y="3725"/>
                  </a:cubicBezTo>
                  <a:cubicBezTo>
                    <a:pt x="7279" y="3662"/>
                    <a:pt x="7338" y="3585"/>
                    <a:pt x="7384" y="349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9" name="Google Shape;209;p16"/>
          <p:cNvSpPr txBox="1">
            <a:spLocks noGrp="1"/>
          </p:cNvSpPr>
          <p:nvPr>
            <p:ph type="title"/>
          </p:nvPr>
        </p:nvSpPr>
        <p:spPr>
          <a:xfrm>
            <a:off x="715125" y="1865450"/>
            <a:ext cx="6664800" cy="17943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SzPts val="3600"/>
              <a:buNone/>
              <a:defRPr sz="6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10" name="Google Shape;210;p16"/>
          <p:cNvSpPr txBox="1">
            <a:spLocks noGrp="1"/>
          </p:cNvSpPr>
          <p:nvPr>
            <p:ph type="title" idx="2" hasCustomPrompt="1"/>
          </p:nvPr>
        </p:nvSpPr>
        <p:spPr>
          <a:xfrm>
            <a:off x="715125" y="955500"/>
            <a:ext cx="2076000" cy="8418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10000"/>
              <a:buNone/>
              <a:defRPr sz="6000">
                <a:solidFill>
                  <a:schemeClr val="lt2"/>
                </a:solidFill>
              </a:defRPr>
            </a:lvl1pPr>
            <a:lvl2pPr lvl="1" algn="ctr" rtl="0">
              <a:spcBef>
                <a:spcPts val="0"/>
              </a:spcBef>
              <a:spcAft>
                <a:spcPts val="0"/>
              </a:spcAft>
              <a:buSzPts val="10000"/>
              <a:buNone/>
              <a:defRPr sz="10000"/>
            </a:lvl2pPr>
            <a:lvl3pPr lvl="2" algn="ctr" rtl="0">
              <a:spcBef>
                <a:spcPts val="0"/>
              </a:spcBef>
              <a:spcAft>
                <a:spcPts val="0"/>
              </a:spcAft>
              <a:buSzPts val="10000"/>
              <a:buNone/>
              <a:defRPr sz="10000"/>
            </a:lvl3pPr>
            <a:lvl4pPr lvl="3" algn="ctr" rtl="0">
              <a:spcBef>
                <a:spcPts val="0"/>
              </a:spcBef>
              <a:spcAft>
                <a:spcPts val="0"/>
              </a:spcAft>
              <a:buSzPts val="10000"/>
              <a:buNone/>
              <a:defRPr sz="10000"/>
            </a:lvl4pPr>
            <a:lvl5pPr lvl="4" algn="ctr" rtl="0">
              <a:spcBef>
                <a:spcPts val="0"/>
              </a:spcBef>
              <a:spcAft>
                <a:spcPts val="0"/>
              </a:spcAft>
              <a:buSzPts val="10000"/>
              <a:buNone/>
              <a:defRPr sz="10000"/>
            </a:lvl5pPr>
            <a:lvl6pPr lvl="5" algn="ctr" rtl="0">
              <a:spcBef>
                <a:spcPts val="0"/>
              </a:spcBef>
              <a:spcAft>
                <a:spcPts val="0"/>
              </a:spcAft>
              <a:buSzPts val="10000"/>
              <a:buNone/>
              <a:defRPr sz="10000"/>
            </a:lvl6pPr>
            <a:lvl7pPr lvl="6" algn="ctr" rtl="0">
              <a:spcBef>
                <a:spcPts val="0"/>
              </a:spcBef>
              <a:spcAft>
                <a:spcPts val="0"/>
              </a:spcAft>
              <a:buSzPts val="10000"/>
              <a:buNone/>
              <a:defRPr sz="10000"/>
            </a:lvl7pPr>
            <a:lvl8pPr lvl="7" algn="ctr" rtl="0">
              <a:spcBef>
                <a:spcPts val="0"/>
              </a:spcBef>
              <a:spcAft>
                <a:spcPts val="0"/>
              </a:spcAft>
              <a:buSzPts val="10000"/>
              <a:buNone/>
              <a:defRPr sz="10000"/>
            </a:lvl8pPr>
            <a:lvl9pPr lvl="8" algn="ctr" rtl="0">
              <a:spcBef>
                <a:spcPts val="0"/>
              </a:spcBef>
              <a:spcAft>
                <a:spcPts val="0"/>
              </a:spcAft>
              <a:buSzPts val="10000"/>
              <a:buNone/>
              <a:defRPr sz="10000"/>
            </a:lvl9pPr>
          </a:lstStyle>
          <a:p>
            <a:r>
              <a:t>xx%</a:t>
            </a:r>
          </a:p>
        </p:txBody>
      </p:sp>
      <p:sp>
        <p:nvSpPr>
          <p:cNvPr id="211" name="Google Shape;211;p16"/>
          <p:cNvSpPr txBox="1">
            <a:spLocks noGrp="1"/>
          </p:cNvSpPr>
          <p:nvPr>
            <p:ph type="subTitle" idx="1"/>
          </p:nvPr>
        </p:nvSpPr>
        <p:spPr>
          <a:xfrm>
            <a:off x="715125" y="3735900"/>
            <a:ext cx="6664800" cy="452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212"/>
        <p:cNvGrpSpPr/>
        <p:nvPr/>
      </p:nvGrpSpPr>
      <p:grpSpPr>
        <a:xfrm>
          <a:off x="0" y="0"/>
          <a:ext cx="0" cy="0"/>
          <a:chOff x="0" y="0"/>
          <a:chExt cx="0" cy="0"/>
        </a:xfrm>
      </p:grpSpPr>
      <p:sp>
        <p:nvSpPr>
          <p:cNvPr id="213" name="Google Shape;213;p17"/>
          <p:cNvSpPr/>
          <p:nvPr/>
        </p:nvSpPr>
        <p:spPr>
          <a:xfrm rot="5629799" flipH="1">
            <a:off x="4443889" y="3291571"/>
            <a:ext cx="2976347" cy="5651531"/>
          </a:xfrm>
          <a:custGeom>
            <a:avLst/>
            <a:gdLst/>
            <a:ahLst/>
            <a:cxnLst/>
            <a:rect l="l" t="t" r="r" b="b"/>
            <a:pathLst>
              <a:path w="5710" h="5082" extrusionOk="0">
                <a:moveTo>
                  <a:pt x="2944" y="1"/>
                </a:moveTo>
                <a:cubicBezTo>
                  <a:pt x="2933" y="1"/>
                  <a:pt x="2923" y="1"/>
                  <a:pt x="2912" y="1"/>
                </a:cubicBezTo>
                <a:cubicBezTo>
                  <a:pt x="2698" y="6"/>
                  <a:pt x="2485" y="52"/>
                  <a:pt x="2269" y="62"/>
                </a:cubicBezTo>
                <a:cubicBezTo>
                  <a:pt x="2232" y="64"/>
                  <a:pt x="2195" y="65"/>
                  <a:pt x="2157" y="65"/>
                </a:cubicBezTo>
                <a:cubicBezTo>
                  <a:pt x="1921" y="65"/>
                  <a:pt x="1685" y="33"/>
                  <a:pt x="1448" y="33"/>
                </a:cubicBezTo>
                <a:cubicBezTo>
                  <a:pt x="1425" y="33"/>
                  <a:pt x="1402" y="33"/>
                  <a:pt x="1379" y="34"/>
                </a:cubicBezTo>
                <a:cubicBezTo>
                  <a:pt x="1031" y="44"/>
                  <a:pt x="154" y="72"/>
                  <a:pt x="187" y="531"/>
                </a:cubicBezTo>
                <a:cubicBezTo>
                  <a:pt x="206" y="778"/>
                  <a:pt x="248" y="939"/>
                  <a:pt x="180" y="1191"/>
                </a:cubicBezTo>
                <a:cubicBezTo>
                  <a:pt x="97" y="1500"/>
                  <a:pt x="23" y="1798"/>
                  <a:pt x="10" y="2119"/>
                </a:cubicBezTo>
                <a:cubicBezTo>
                  <a:pt x="0" y="2369"/>
                  <a:pt x="40" y="2657"/>
                  <a:pt x="249" y="2794"/>
                </a:cubicBezTo>
                <a:cubicBezTo>
                  <a:pt x="398" y="2890"/>
                  <a:pt x="602" y="2888"/>
                  <a:pt x="730" y="3010"/>
                </a:cubicBezTo>
                <a:cubicBezTo>
                  <a:pt x="831" y="3107"/>
                  <a:pt x="860" y="3261"/>
                  <a:pt x="958" y="3360"/>
                </a:cubicBezTo>
                <a:cubicBezTo>
                  <a:pt x="1064" y="3467"/>
                  <a:pt x="1211" y="3482"/>
                  <a:pt x="1366" y="3482"/>
                </a:cubicBezTo>
                <a:cubicBezTo>
                  <a:pt x="1426" y="3482"/>
                  <a:pt x="1488" y="3480"/>
                  <a:pt x="1549" y="3480"/>
                </a:cubicBezTo>
                <a:cubicBezTo>
                  <a:pt x="1668" y="3480"/>
                  <a:pt x="1785" y="3488"/>
                  <a:pt x="1887" y="3538"/>
                </a:cubicBezTo>
                <a:cubicBezTo>
                  <a:pt x="2207" y="3695"/>
                  <a:pt x="2209" y="4146"/>
                  <a:pt x="2390" y="4452"/>
                </a:cubicBezTo>
                <a:cubicBezTo>
                  <a:pt x="2500" y="4639"/>
                  <a:pt x="2684" y="4774"/>
                  <a:pt x="2877" y="4872"/>
                </a:cubicBezTo>
                <a:cubicBezTo>
                  <a:pt x="3134" y="5005"/>
                  <a:pt x="3424" y="5082"/>
                  <a:pt x="3713" y="5082"/>
                </a:cubicBezTo>
                <a:cubicBezTo>
                  <a:pt x="3852" y="5082"/>
                  <a:pt x="3990" y="5064"/>
                  <a:pt x="4124" y="5026"/>
                </a:cubicBezTo>
                <a:cubicBezTo>
                  <a:pt x="4537" y="4909"/>
                  <a:pt x="4898" y="4585"/>
                  <a:pt x="5009" y="4170"/>
                </a:cubicBezTo>
                <a:cubicBezTo>
                  <a:pt x="5137" y="3694"/>
                  <a:pt x="4939" y="3155"/>
                  <a:pt x="5146" y="2706"/>
                </a:cubicBezTo>
                <a:cubicBezTo>
                  <a:pt x="5257" y="2464"/>
                  <a:pt x="5474" y="2281"/>
                  <a:pt x="5570" y="2032"/>
                </a:cubicBezTo>
                <a:cubicBezTo>
                  <a:pt x="5710" y="1667"/>
                  <a:pt x="5547" y="1243"/>
                  <a:pt x="5272" y="965"/>
                </a:cubicBezTo>
                <a:cubicBezTo>
                  <a:pt x="4997" y="688"/>
                  <a:pt x="4629" y="526"/>
                  <a:pt x="4271" y="371"/>
                </a:cubicBezTo>
                <a:cubicBezTo>
                  <a:pt x="3847" y="188"/>
                  <a:pt x="3406" y="1"/>
                  <a:pt x="2944" y="1"/>
                </a:cubicBezTo>
                <a:close/>
              </a:path>
            </a:pathLst>
          </a:custGeom>
          <a:gradFill>
            <a:gsLst>
              <a:gs pos="0">
                <a:schemeClr val="lt1"/>
              </a:gs>
              <a:gs pos="100000">
                <a:schemeClr val="accent1"/>
              </a:gs>
            </a:gsLst>
            <a:lin ang="2700006"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14" name="Google Shape;214;p17"/>
          <p:cNvSpPr/>
          <p:nvPr/>
        </p:nvSpPr>
        <p:spPr>
          <a:xfrm rot="-3155320" flipH="1">
            <a:off x="8629940" y="-856267"/>
            <a:ext cx="3796569" cy="3379013"/>
          </a:xfrm>
          <a:custGeom>
            <a:avLst/>
            <a:gdLst/>
            <a:ahLst/>
            <a:cxnLst/>
            <a:rect l="l" t="t" r="r" b="b"/>
            <a:pathLst>
              <a:path w="5710" h="5082" extrusionOk="0">
                <a:moveTo>
                  <a:pt x="2944" y="1"/>
                </a:moveTo>
                <a:cubicBezTo>
                  <a:pt x="2933" y="1"/>
                  <a:pt x="2923" y="1"/>
                  <a:pt x="2912" y="1"/>
                </a:cubicBezTo>
                <a:cubicBezTo>
                  <a:pt x="2698" y="6"/>
                  <a:pt x="2485" y="52"/>
                  <a:pt x="2269" y="62"/>
                </a:cubicBezTo>
                <a:cubicBezTo>
                  <a:pt x="2232" y="64"/>
                  <a:pt x="2195" y="65"/>
                  <a:pt x="2157" y="65"/>
                </a:cubicBezTo>
                <a:cubicBezTo>
                  <a:pt x="1921" y="65"/>
                  <a:pt x="1685" y="33"/>
                  <a:pt x="1448" y="33"/>
                </a:cubicBezTo>
                <a:cubicBezTo>
                  <a:pt x="1425" y="33"/>
                  <a:pt x="1402" y="33"/>
                  <a:pt x="1379" y="34"/>
                </a:cubicBezTo>
                <a:cubicBezTo>
                  <a:pt x="1031" y="44"/>
                  <a:pt x="154" y="72"/>
                  <a:pt x="187" y="531"/>
                </a:cubicBezTo>
                <a:cubicBezTo>
                  <a:pt x="206" y="778"/>
                  <a:pt x="248" y="939"/>
                  <a:pt x="180" y="1191"/>
                </a:cubicBezTo>
                <a:cubicBezTo>
                  <a:pt x="97" y="1500"/>
                  <a:pt x="23" y="1798"/>
                  <a:pt x="10" y="2119"/>
                </a:cubicBezTo>
                <a:cubicBezTo>
                  <a:pt x="0" y="2369"/>
                  <a:pt x="40" y="2657"/>
                  <a:pt x="249" y="2794"/>
                </a:cubicBezTo>
                <a:cubicBezTo>
                  <a:pt x="398" y="2890"/>
                  <a:pt x="602" y="2888"/>
                  <a:pt x="730" y="3010"/>
                </a:cubicBezTo>
                <a:cubicBezTo>
                  <a:pt x="831" y="3107"/>
                  <a:pt x="860" y="3261"/>
                  <a:pt x="958" y="3360"/>
                </a:cubicBezTo>
                <a:cubicBezTo>
                  <a:pt x="1064" y="3467"/>
                  <a:pt x="1211" y="3482"/>
                  <a:pt x="1366" y="3482"/>
                </a:cubicBezTo>
                <a:cubicBezTo>
                  <a:pt x="1426" y="3482"/>
                  <a:pt x="1488" y="3480"/>
                  <a:pt x="1549" y="3480"/>
                </a:cubicBezTo>
                <a:cubicBezTo>
                  <a:pt x="1668" y="3480"/>
                  <a:pt x="1785" y="3488"/>
                  <a:pt x="1887" y="3538"/>
                </a:cubicBezTo>
                <a:cubicBezTo>
                  <a:pt x="2207" y="3695"/>
                  <a:pt x="2209" y="4146"/>
                  <a:pt x="2390" y="4452"/>
                </a:cubicBezTo>
                <a:cubicBezTo>
                  <a:pt x="2500" y="4639"/>
                  <a:pt x="2684" y="4774"/>
                  <a:pt x="2877" y="4872"/>
                </a:cubicBezTo>
                <a:cubicBezTo>
                  <a:pt x="3134" y="5005"/>
                  <a:pt x="3424" y="5082"/>
                  <a:pt x="3713" y="5082"/>
                </a:cubicBezTo>
                <a:cubicBezTo>
                  <a:pt x="3852" y="5082"/>
                  <a:pt x="3990" y="5064"/>
                  <a:pt x="4124" y="5026"/>
                </a:cubicBezTo>
                <a:cubicBezTo>
                  <a:pt x="4537" y="4909"/>
                  <a:pt x="4898" y="4585"/>
                  <a:pt x="5009" y="4170"/>
                </a:cubicBezTo>
                <a:cubicBezTo>
                  <a:pt x="5137" y="3694"/>
                  <a:pt x="4939" y="3155"/>
                  <a:pt x="5146" y="2706"/>
                </a:cubicBezTo>
                <a:cubicBezTo>
                  <a:pt x="5257" y="2464"/>
                  <a:pt x="5474" y="2281"/>
                  <a:pt x="5570" y="2032"/>
                </a:cubicBezTo>
                <a:cubicBezTo>
                  <a:pt x="5710" y="1667"/>
                  <a:pt x="5547" y="1243"/>
                  <a:pt x="5272" y="965"/>
                </a:cubicBezTo>
                <a:cubicBezTo>
                  <a:pt x="4997" y="688"/>
                  <a:pt x="4629" y="526"/>
                  <a:pt x="4271" y="371"/>
                </a:cubicBezTo>
                <a:cubicBezTo>
                  <a:pt x="3847" y="188"/>
                  <a:pt x="3406" y="1"/>
                  <a:pt x="2944" y="1"/>
                </a:cubicBezTo>
                <a:close/>
              </a:path>
            </a:pathLst>
          </a:custGeom>
          <a:gradFill>
            <a:gsLst>
              <a:gs pos="0">
                <a:schemeClr val="lt1"/>
              </a:gs>
              <a:gs pos="100000">
                <a:schemeClr val="accent1"/>
              </a:gs>
            </a:gsLst>
            <a:lin ang="2700006"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15" name="Google Shape;215;p17"/>
          <p:cNvSpPr/>
          <p:nvPr/>
        </p:nvSpPr>
        <p:spPr>
          <a:xfrm rot="691215" flipH="1">
            <a:off x="-1317359" y="-2166635"/>
            <a:ext cx="4064974" cy="3069509"/>
          </a:xfrm>
          <a:custGeom>
            <a:avLst/>
            <a:gdLst/>
            <a:ahLst/>
            <a:cxnLst/>
            <a:rect l="l" t="t" r="r" b="b"/>
            <a:pathLst>
              <a:path w="5710" h="5082" extrusionOk="0">
                <a:moveTo>
                  <a:pt x="2944" y="1"/>
                </a:moveTo>
                <a:cubicBezTo>
                  <a:pt x="2933" y="1"/>
                  <a:pt x="2923" y="1"/>
                  <a:pt x="2912" y="1"/>
                </a:cubicBezTo>
                <a:cubicBezTo>
                  <a:pt x="2698" y="6"/>
                  <a:pt x="2485" y="52"/>
                  <a:pt x="2269" y="62"/>
                </a:cubicBezTo>
                <a:cubicBezTo>
                  <a:pt x="2232" y="64"/>
                  <a:pt x="2195" y="65"/>
                  <a:pt x="2157" y="65"/>
                </a:cubicBezTo>
                <a:cubicBezTo>
                  <a:pt x="1921" y="65"/>
                  <a:pt x="1685" y="33"/>
                  <a:pt x="1448" y="33"/>
                </a:cubicBezTo>
                <a:cubicBezTo>
                  <a:pt x="1425" y="33"/>
                  <a:pt x="1402" y="33"/>
                  <a:pt x="1379" y="34"/>
                </a:cubicBezTo>
                <a:cubicBezTo>
                  <a:pt x="1031" y="44"/>
                  <a:pt x="154" y="72"/>
                  <a:pt x="187" y="531"/>
                </a:cubicBezTo>
                <a:cubicBezTo>
                  <a:pt x="206" y="778"/>
                  <a:pt x="248" y="939"/>
                  <a:pt x="180" y="1191"/>
                </a:cubicBezTo>
                <a:cubicBezTo>
                  <a:pt x="97" y="1500"/>
                  <a:pt x="23" y="1798"/>
                  <a:pt x="10" y="2119"/>
                </a:cubicBezTo>
                <a:cubicBezTo>
                  <a:pt x="0" y="2369"/>
                  <a:pt x="40" y="2657"/>
                  <a:pt x="249" y="2794"/>
                </a:cubicBezTo>
                <a:cubicBezTo>
                  <a:pt x="398" y="2890"/>
                  <a:pt x="602" y="2888"/>
                  <a:pt x="730" y="3010"/>
                </a:cubicBezTo>
                <a:cubicBezTo>
                  <a:pt x="831" y="3107"/>
                  <a:pt x="860" y="3261"/>
                  <a:pt x="958" y="3360"/>
                </a:cubicBezTo>
                <a:cubicBezTo>
                  <a:pt x="1064" y="3467"/>
                  <a:pt x="1211" y="3482"/>
                  <a:pt x="1366" y="3482"/>
                </a:cubicBezTo>
                <a:cubicBezTo>
                  <a:pt x="1426" y="3482"/>
                  <a:pt x="1488" y="3480"/>
                  <a:pt x="1549" y="3480"/>
                </a:cubicBezTo>
                <a:cubicBezTo>
                  <a:pt x="1668" y="3480"/>
                  <a:pt x="1785" y="3488"/>
                  <a:pt x="1887" y="3538"/>
                </a:cubicBezTo>
                <a:cubicBezTo>
                  <a:pt x="2207" y="3695"/>
                  <a:pt x="2209" y="4146"/>
                  <a:pt x="2390" y="4452"/>
                </a:cubicBezTo>
                <a:cubicBezTo>
                  <a:pt x="2500" y="4639"/>
                  <a:pt x="2684" y="4774"/>
                  <a:pt x="2877" y="4872"/>
                </a:cubicBezTo>
                <a:cubicBezTo>
                  <a:pt x="3134" y="5005"/>
                  <a:pt x="3424" y="5082"/>
                  <a:pt x="3713" y="5082"/>
                </a:cubicBezTo>
                <a:cubicBezTo>
                  <a:pt x="3852" y="5082"/>
                  <a:pt x="3990" y="5064"/>
                  <a:pt x="4124" y="5026"/>
                </a:cubicBezTo>
                <a:cubicBezTo>
                  <a:pt x="4537" y="4909"/>
                  <a:pt x="4898" y="4585"/>
                  <a:pt x="5009" y="4170"/>
                </a:cubicBezTo>
                <a:cubicBezTo>
                  <a:pt x="5137" y="3694"/>
                  <a:pt x="4939" y="3155"/>
                  <a:pt x="5146" y="2706"/>
                </a:cubicBezTo>
                <a:cubicBezTo>
                  <a:pt x="5257" y="2464"/>
                  <a:pt x="5474" y="2281"/>
                  <a:pt x="5570" y="2032"/>
                </a:cubicBezTo>
                <a:cubicBezTo>
                  <a:pt x="5710" y="1667"/>
                  <a:pt x="5547" y="1243"/>
                  <a:pt x="5272" y="965"/>
                </a:cubicBezTo>
                <a:cubicBezTo>
                  <a:pt x="4997" y="688"/>
                  <a:pt x="4629" y="526"/>
                  <a:pt x="4271" y="371"/>
                </a:cubicBezTo>
                <a:cubicBezTo>
                  <a:pt x="3847" y="188"/>
                  <a:pt x="3406" y="1"/>
                  <a:pt x="2944" y="1"/>
                </a:cubicBezTo>
                <a:close/>
              </a:path>
            </a:pathLst>
          </a:custGeom>
          <a:gradFill>
            <a:gsLst>
              <a:gs pos="0">
                <a:schemeClr val="lt1"/>
              </a:gs>
              <a:gs pos="100000">
                <a:schemeClr val="accent1"/>
              </a:gs>
            </a:gsLst>
            <a:lin ang="2700006"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16" name="Google Shape;216;p17"/>
          <p:cNvSpPr/>
          <p:nvPr/>
        </p:nvSpPr>
        <p:spPr>
          <a:xfrm rot="7384969" flipH="1">
            <a:off x="-1685067" y="-60319"/>
            <a:ext cx="2984187" cy="1319633"/>
          </a:xfrm>
          <a:custGeom>
            <a:avLst/>
            <a:gdLst/>
            <a:ahLst/>
            <a:cxnLst/>
            <a:rect l="l" t="t" r="r" b="b"/>
            <a:pathLst>
              <a:path w="4984" h="2204" extrusionOk="0">
                <a:moveTo>
                  <a:pt x="2407" y="1"/>
                </a:moveTo>
                <a:cubicBezTo>
                  <a:pt x="2391" y="1"/>
                  <a:pt x="2375" y="2"/>
                  <a:pt x="2359" y="7"/>
                </a:cubicBezTo>
                <a:cubicBezTo>
                  <a:pt x="2332" y="17"/>
                  <a:pt x="2310" y="35"/>
                  <a:pt x="2288" y="51"/>
                </a:cubicBezTo>
                <a:cubicBezTo>
                  <a:pt x="2223" y="96"/>
                  <a:pt x="2147" y="125"/>
                  <a:pt x="2069" y="134"/>
                </a:cubicBezTo>
                <a:cubicBezTo>
                  <a:pt x="2034" y="137"/>
                  <a:pt x="2001" y="136"/>
                  <a:pt x="1968" y="147"/>
                </a:cubicBezTo>
                <a:cubicBezTo>
                  <a:pt x="1937" y="157"/>
                  <a:pt x="1910" y="165"/>
                  <a:pt x="1876" y="168"/>
                </a:cubicBezTo>
                <a:cubicBezTo>
                  <a:pt x="1866" y="173"/>
                  <a:pt x="1851" y="175"/>
                  <a:pt x="1835" y="175"/>
                </a:cubicBezTo>
                <a:cubicBezTo>
                  <a:pt x="1796" y="175"/>
                  <a:pt x="1748" y="164"/>
                  <a:pt x="1718" y="163"/>
                </a:cubicBezTo>
                <a:cubicBezTo>
                  <a:pt x="1674" y="161"/>
                  <a:pt x="1632" y="164"/>
                  <a:pt x="1587" y="157"/>
                </a:cubicBezTo>
                <a:cubicBezTo>
                  <a:pt x="1563" y="155"/>
                  <a:pt x="1540" y="152"/>
                  <a:pt x="1517" y="152"/>
                </a:cubicBezTo>
                <a:cubicBezTo>
                  <a:pt x="1502" y="152"/>
                  <a:pt x="1488" y="153"/>
                  <a:pt x="1474" y="156"/>
                </a:cubicBezTo>
                <a:cubicBezTo>
                  <a:pt x="1410" y="168"/>
                  <a:pt x="1358" y="213"/>
                  <a:pt x="1309" y="258"/>
                </a:cubicBezTo>
                <a:cubicBezTo>
                  <a:pt x="1287" y="279"/>
                  <a:pt x="1264" y="300"/>
                  <a:pt x="1251" y="327"/>
                </a:cubicBezTo>
                <a:cubicBezTo>
                  <a:pt x="1235" y="361"/>
                  <a:pt x="1233" y="401"/>
                  <a:pt x="1211" y="431"/>
                </a:cubicBezTo>
                <a:cubicBezTo>
                  <a:pt x="1202" y="445"/>
                  <a:pt x="1188" y="454"/>
                  <a:pt x="1176" y="467"/>
                </a:cubicBezTo>
                <a:cubicBezTo>
                  <a:pt x="1140" y="504"/>
                  <a:pt x="1126" y="556"/>
                  <a:pt x="1100" y="602"/>
                </a:cubicBezTo>
                <a:cubicBezTo>
                  <a:pt x="1064" y="666"/>
                  <a:pt x="984" y="702"/>
                  <a:pt x="914" y="721"/>
                </a:cubicBezTo>
                <a:cubicBezTo>
                  <a:pt x="879" y="730"/>
                  <a:pt x="843" y="734"/>
                  <a:pt x="807" y="734"/>
                </a:cubicBezTo>
                <a:cubicBezTo>
                  <a:pt x="758" y="734"/>
                  <a:pt x="709" y="727"/>
                  <a:pt x="662" y="714"/>
                </a:cubicBezTo>
                <a:cubicBezTo>
                  <a:pt x="557" y="685"/>
                  <a:pt x="458" y="591"/>
                  <a:pt x="354" y="573"/>
                </a:cubicBezTo>
                <a:cubicBezTo>
                  <a:pt x="345" y="572"/>
                  <a:pt x="336" y="571"/>
                  <a:pt x="326" y="571"/>
                </a:cubicBezTo>
                <a:cubicBezTo>
                  <a:pt x="236" y="571"/>
                  <a:pt x="126" y="633"/>
                  <a:pt x="63" y="684"/>
                </a:cubicBezTo>
                <a:cubicBezTo>
                  <a:pt x="47" y="696"/>
                  <a:pt x="32" y="710"/>
                  <a:pt x="25" y="728"/>
                </a:cubicBezTo>
                <a:cubicBezTo>
                  <a:pt x="1" y="787"/>
                  <a:pt x="73" y="845"/>
                  <a:pt x="137" y="845"/>
                </a:cubicBezTo>
                <a:cubicBezTo>
                  <a:pt x="139" y="845"/>
                  <a:pt x="141" y="845"/>
                  <a:pt x="142" y="845"/>
                </a:cubicBezTo>
                <a:cubicBezTo>
                  <a:pt x="208" y="840"/>
                  <a:pt x="266" y="803"/>
                  <a:pt x="331" y="790"/>
                </a:cubicBezTo>
                <a:cubicBezTo>
                  <a:pt x="346" y="788"/>
                  <a:pt x="362" y="786"/>
                  <a:pt x="377" y="786"/>
                </a:cubicBezTo>
                <a:cubicBezTo>
                  <a:pt x="550" y="786"/>
                  <a:pt x="709" y="953"/>
                  <a:pt x="881" y="953"/>
                </a:cubicBezTo>
                <a:cubicBezTo>
                  <a:pt x="897" y="953"/>
                  <a:pt x="914" y="952"/>
                  <a:pt x="931" y="949"/>
                </a:cubicBezTo>
                <a:cubicBezTo>
                  <a:pt x="1063" y="922"/>
                  <a:pt x="1186" y="848"/>
                  <a:pt x="1226" y="712"/>
                </a:cubicBezTo>
                <a:cubicBezTo>
                  <a:pt x="1236" y="679"/>
                  <a:pt x="1240" y="645"/>
                  <a:pt x="1258" y="616"/>
                </a:cubicBezTo>
                <a:cubicBezTo>
                  <a:pt x="1284" y="577"/>
                  <a:pt x="1332" y="555"/>
                  <a:pt x="1353" y="512"/>
                </a:cubicBezTo>
                <a:cubicBezTo>
                  <a:pt x="1365" y="486"/>
                  <a:pt x="1365" y="456"/>
                  <a:pt x="1369" y="427"/>
                </a:cubicBezTo>
                <a:cubicBezTo>
                  <a:pt x="1374" y="389"/>
                  <a:pt x="1401" y="339"/>
                  <a:pt x="1422" y="305"/>
                </a:cubicBezTo>
                <a:cubicBezTo>
                  <a:pt x="1444" y="265"/>
                  <a:pt x="1480" y="240"/>
                  <a:pt x="1527" y="235"/>
                </a:cubicBezTo>
                <a:cubicBezTo>
                  <a:pt x="1540" y="234"/>
                  <a:pt x="1554" y="233"/>
                  <a:pt x="1567" y="233"/>
                </a:cubicBezTo>
                <a:cubicBezTo>
                  <a:pt x="1592" y="233"/>
                  <a:pt x="1618" y="235"/>
                  <a:pt x="1643" y="237"/>
                </a:cubicBezTo>
                <a:cubicBezTo>
                  <a:pt x="1705" y="242"/>
                  <a:pt x="1767" y="247"/>
                  <a:pt x="1828" y="260"/>
                </a:cubicBezTo>
                <a:cubicBezTo>
                  <a:pt x="1885" y="271"/>
                  <a:pt x="1946" y="294"/>
                  <a:pt x="2006" y="294"/>
                </a:cubicBezTo>
                <a:cubicBezTo>
                  <a:pt x="2013" y="294"/>
                  <a:pt x="2021" y="294"/>
                  <a:pt x="2028" y="293"/>
                </a:cubicBezTo>
                <a:cubicBezTo>
                  <a:pt x="2094" y="287"/>
                  <a:pt x="2162" y="281"/>
                  <a:pt x="2225" y="259"/>
                </a:cubicBezTo>
                <a:cubicBezTo>
                  <a:pt x="2288" y="237"/>
                  <a:pt x="2349" y="201"/>
                  <a:pt x="2414" y="201"/>
                </a:cubicBezTo>
                <a:cubicBezTo>
                  <a:pt x="2434" y="201"/>
                  <a:pt x="2454" y="205"/>
                  <a:pt x="2475" y="212"/>
                </a:cubicBezTo>
                <a:cubicBezTo>
                  <a:pt x="2507" y="225"/>
                  <a:pt x="2539" y="238"/>
                  <a:pt x="2572" y="252"/>
                </a:cubicBezTo>
                <a:cubicBezTo>
                  <a:pt x="2596" y="261"/>
                  <a:pt x="2620" y="272"/>
                  <a:pt x="2640" y="288"/>
                </a:cubicBezTo>
                <a:cubicBezTo>
                  <a:pt x="2665" y="307"/>
                  <a:pt x="2682" y="332"/>
                  <a:pt x="2702" y="354"/>
                </a:cubicBezTo>
                <a:cubicBezTo>
                  <a:pt x="2736" y="391"/>
                  <a:pt x="2776" y="419"/>
                  <a:pt x="2809" y="455"/>
                </a:cubicBezTo>
                <a:cubicBezTo>
                  <a:pt x="2834" y="482"/>
                  <a:pt x="2855" y="513"/>
                  <a:pt x="2875" y="543"/>
                </a:cubicBezTo>
                <a:cubicBezTo>
                  <a:pt x="2943" y="644"/>
                  <a:pt x="3000" y="763"/>
                  <a:pt x="3104" y="831"/>
                </a:cubicBezTo>
                <a:cubicBezTo>
                  <a:pt x="3154" y="863"/>
                  <a:pt x="3198" y="894"/>
                  <a:pt x="3239" y="941"/>
                </a:cubicBezTo>
                <a:cubicBezTo>
                  <a:pt x="3263" y="969"/>
                  <a:pt x="3286" y="999"/>
                  <a:pt x="3314" y="1024"/>
                </a:cubicBezTo>
                <a:cubicBezTo>
                  <a:pt x="3385" y="1084"/>
                  <a:pt x="3485" y="1095"/>
                  <a:pt x="3569" y="1134"/>
                </a:cubicBezTo>
                <a:cubicBezTo>
                  <a:pt x="3679" y="1186"/>
                  <a:pt x="3767" y="1291"/>
                  <a:pt x="3784" y="1412"/>
                </a:cubicBezTo>
                <a:cubicBezTo>
                  <a:pt x="3801" y="1527"/>
                  <a:pt x="3812" y="1630"/>
                  <a:pt x="3886" y="1726"/>
                </a:cubicBezTo>
                <a:cubicBezTo>
                  <a:pt x="3957" y="1819"/>
                  <a:pt x="4052" y="1891"/>
                  <a:pt x="4133" y="1974"/>
                </a:cubicBezTo>
                <a:cubicBezTo>
                  <a:pt x="4194" y="2036"/>
                  <a:pt x="4248" y="2106"/>
                  <a:pt x="4324" y="2146"/>
                </a:cubicBezTo>
                <a:cubicBezTo>
                  <a:pt x="4382" y="2176"/>
                  <a:pt x="4445" y="2185"/>
                  <a:pt x="4510" y="2185"/>
                </a:cubicBezTo>
                <a:cubicBezTo>
                  <a:pt x="4605" y="2185"/>
                  <a:pt x="4704" y="2166"/>
                  <a:pt x="4799" y="2166"/>
                </a:cubicBezTo>
                <a:cubicBezTo>
                  <a:pt x="4864" y="2166"/>
                  <a:pt x="4926" y="2174"/>
                  <a:pt x="4983" y="2203"/>
                </a:cubicBezTo>
                <a:cubicBezTo>
                  <a:pt x="4946" y="2106"/>
                  <a:pt x="4892" y="1997"/>
                  <a:pt x="4791" y="1975"/>
                </a:cubicBezTo>
                <a:cubicBezTo>
                  <a:pt x="4777" y="1972"/>
                  <a:pt x="4763" y="1971"/>
                  <a:pt x="4749" y="1971"/>
                </a:cubicBezTo>
                <a:cubicBezTo>
                  <a:pt x="4694" y="1971"/>
                  <a:pt x="4638" y="1990"/>
                  <a:pt x="4583" y="1990"/>
                </a:cubicBezTo>
                <a:cubicBezTo>
                  <a:pt x="4579" y="1990"/>
                  <a:pt x="4575" y="1990"/>
                  <a:pt x="4572" y="1990"/>
                </a:cubicBezTo>
                <a:cubicBezTo>
                  <a:pt x="4491" y="1987"/>
                  <a:pt x="4412" y="1967"/>
                  <a:pt x="4336" y="1940"/>
                </a:cubicBezTo>
                <a:cubicBezTo>
                  <a:pt x="4299" y="1926"/>
                  <a:pt x="4262" y="1910"/>
                  <a:pt x="4234" y="1882"/>
                </a:cubicBezTo>
                <a:cubicBezTo>
                  <a:pt x="4185" y="1832"/>
                  <a:pt x="4174" y="1757"/>
                  <a:pt x="4143" y="1694"/>
                </a:cubicBezTo>
                <a:cubicBezTo>
                  <a:pt x="4133" y="1673"/>
                  <a:pt x="4120" y="1653"/>
                  <a:pt x="4114" y="1630"/>
                </a:cubicBezTo>
                <a:cubicBezTo>
                  <a:pt x="4112" y="1614"/>
                  <a:pt x="4112" y="1597"/>
                  <a:pt x="4111" y="1581"/>
                </a:cubicBezTo>
                <a:cubicBezTo>
                  <a:pt x="4106" y="1540"/>
                  <a:pt x="4085" y="1503"/>
                  <a:pt x="4066" y="1467"/>
                </a:cubicBezTo>
                <a:cubicBezTo>
                  <a:pt x="4058" y="1451"/>
                  <a:pt x="4048" y="1434"/>
                  <a:pt x="4044" y="1416"/>
                </a:cubicBezTo>
                <a:cubicBezTo>
                  <a:pt x="4041" y="1403"/>
                  <a:pt x="4041" y="1391"/>
                  <a:pt x="4036" y="1379"/>
                </a:cubicBezTo>
                <a:cubicBezTo>
                  <a:pt x="4008" y="1308"/>
                  <a:pt x="3945" y="1241"/>
                  <a:pt x="3886" y="1196"/>
                </a:cubicBezTo>
                <a:cubicBezTo>
                  <a:pt x="3805" y="1134"/>
                  <a:pt x="3706" y="1108"/>
                  <a:pt x="3624" y="1053"/>
                </a:cubicBezTo>
                <a:cubicBezTo>
                  <a:pt x="3546" y="1001"/>
                  <a:pt x="3449" y="978"/>
                  <a:pt x="3382" y="910"/>
                </a:cubicBezTo>
                <a:cubicBezTo>
                  <a:pt x="3322" y="851"/>
                  <a:pt x="3297" y="766"/>
                  <a:pt x="3249" y="697"/>
                </a:cubicBezTo>
                <a:cubicBezTo>
                  <a:pt x="3235" y="677"/>
                  <a:pt x="3219" y="658"/>
                  <a:pt x="3205" y="637"/>
                </a:cubicBezTo>
                <a:cubicBezTo>
                  <a:pt x="3176" y="591"/>
                  <a:pt x="3158" y="539"/>
                  <a:pt x="3130" y="493"/>
                </a:cubicBezTo>
                <a:cubicBezTo>
                  <a:pt x="3088" y="421"/>
                  <a:pt x="3022" y="366"/>
                  <a:pt x="2984" y="292"/>
                </a:cubicBezTo>
                <a:cubicBezTo>
                  <a:pt x="2970" y="265"/>
                  <a:pt x="2961" y="236"/>
                  <a:pt x="2943" y="212"/>
                </a:cubicBezTo>
                <a:cubicBezTo>
                  <a:pt x="2922" y="183"/>
                  <a:pt x="2892" y="164"/>
                  <a:pt x="2861" y="147"/>
                </a:cubicBezTo>
                <a:cubicBezTo>
                  <a:pt x="2833" y="131"/>
                  <a:pt x="2809" y="111"/>
                  <a:pt x="2781" y="94"/>
                </a:cubicBezTo>
                <a:cubicBezTo>
                  <a:pt x="2685" y="34"/>
                  <a:pt x="2564" y="14"/>
                  <a:pt x="2453" y="4"/>
                </a:cubicBezTo>
                <a:cubicBezTo>
                  <a:pt x="2438" y="2"/>
                  <a:pt x="2422" y="1"/>
                  <a:pt x="24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7" name="Google Shape;217;p17"/>
          <p:cNvGrpSpPr/>
          <p:nvPr/>
        </p:nvGrpSpPr>
        <p:grpSpPr>
          <a:xfrm rot="2485622">
            <a:off x="-1492264" y="4457665"/>
            <a:ext cx="2779379" cy="2081051"/>
            <a:chOff x="3606157" y="2088665"/>
            <a:chExt cx="463580" cy="351793"/>
          </a:xfrm>
        </p:grpSpPr>
        <p:sp>
          <p:nvSpPr>
            <p:cNvPr id="218" name="Google Shape;218;p17"/>
            <p:cNvSpPr/>
            <p:nvPr/>
          </p:nvSpPr>
          <p:spPr>
            <a:xfrm>
              <a:off x="3606157" y="2088665"/>
              <a:ext cx="463580" cy="351793"/>
            </a:xfrm>
            <a:custGeom>
              <a:avLst/>
              <a:gdLst/>
              <a:ahLst/>
              <a:cxnLst/>
              <a:rect l="l" t="t" r="r" b="b"/>
              <a:pathLst>
                <a:path w="8153" h="6187" extrusionOk="0">
                  <a:moveTo>
                    <a:pt x="5695" y="44"/>
                  </a:moveTo>
                  <a:cubicBezTo>
                    <a:pt x="5223" y="113"/>
                    <a:pt x="4753" y="202"/>
                    <a:pt x="4277" y="211"/>
                  </a:cubicBezTo>
                  <a:cubicBezTo>
                    <a:pt x="3883" y="218"/>
                    <a:pt x="3491" y="171"/>
                    <a:pt x="3099" y="125"/>
                  </a:cubicBezTo>
                  <a:cubicBezTo>
                    <a:pt x="2679" y="74"/>
                    <a:pt x="2259" y="25"/>
                    <a:pt x="1836" y="41"/>
                  </a:cubicBezTo>
                  <a:cubicBezTo>
                    <a:pt x="1398" y="59"/>
                    <a:pt x="947" y="156"/>
                    <a:pt x="593" y="415"/>
                  </a:cubicBezTo>
                  <a:cubicBezTo>
                    <a:pt x="239" y="674"/>
                    <a:pt x="0" y="1121"/>
                    <a:pt x="78" y="1553"/>
                  </a:cubicBezTo>
                  <a:cubicBezTo>
                    <a:pt x="150" y="1958"/>
                    <a:pt x="475" y="2287"/>
                    <a:pt x="527" y="2695"/>
                  </a:cubicBezTo>
                  <a:cubicBezTo>
                    <a:pt x="541" y="2804"/>
                    <a:pt x="534" y="2915"/>
                    <a:pt x="561" y="3022"/>
                  </a:cubicBezTo>
                  <a:cubicBezTo>
                    <a:pt x="652" y="3405"/>
                    <a:pt x="1129" y="3640"/>
                    <a:pt x="1132" y="4034"/>
                  </a:cubicBezTo>
                  <a:cubicBezTo>
                    <a:pt x="1133" y="4200"/>
                    <a:pt x="1045" y="4354"/>
                    <a:pt x="1031" y="4519"/>
                  </a:cubicBezTo>
                  <a:cubicBezTo>
                    <a:pt x="1011" y="4765"/>
                    <a:pt x="1138" y="4932"/>
                    <a:pt x="1300" y="5091"/>
                  </a:cubicBezTo>
                  <a:cubicBezTo>
                    <a:pt x="1477" y="5267"/>
                    <a:pt x="1557" y="5494"/>
                    <a:pt x="1796" y="5610"/>
                  </a:cubicBezTo>
                  <a:cubicBezTo>
                    <a:pt x="1901" y="5661"/>
                    <a:pt x="2019" y="5684"/>
                    <a:pt x="2118" y="5744"/>
                  </a:cubicBezTo>
                  <a:cubicBezTo>
                    <a:pt x="2179" y="5780"/>
                    <a:pt x="2232" y="5828"/>
                    <a:pt x="2291" y="5865"/>
                  </a:cubicBezTo>
                  <a:cubicBezTo>
                    <a:pt x="2441" y="5957"/>
                    <a:pt x="2625" y="5971"/>
                    <a:pt x="2801" y="5984"/>
                  </a:cubicBezTo>
                  <a:cubicBezTo>
                    <a:pt x="3612" y="6038"/>
                    <a:pt x="4492" y="6186"/>
                    <a:pt x="5227" y="5737"/>
                  </a:cubicBezTo>
                  <a:cubicBezTo>
                    <a:pt x="5919" y="5313"/>
                    <a:pt x="6281" y="4430"/>
                    <a:pt x="7039" y="4138"/>
                  </a:cubicBezTo>
                  <a:cubicBezTo>
                    <a:pt x="7272" y="4049"/>
                    <a:pt x="7535" y="4018"/>
                    <a:pt x="7728" y="3860"/>
                  </a:cubicBezTo>
                  <a:cubicBezTo>
                    <a:pt x="7885" y="3732"/>
                    <a:pt x="7973" y="3535"/>
                    <a:pt x="8029" y="3340"/>
                  </a:cubicBezTo>
                  <a:cubicBezTo>
                    <a:pt x="8153" y="2903"/>
                    <a:pt x="8146" y="2441"/>
                    <a:pt x="8140" y="1988"/>
                  </a:cubicBezTo>
                  <a:cubicBezTo>
                    <a:pt x="8139" y="1876"/>
                    <a:pt x="8137" y="1764"/>
                    <a:pt x="8104" y="1657"/>
                  </a:cubicBezTo>
                  <a:cubicBezTo>
                    <a:pt x="8015" y="1367"/>
                    <a:pt x="7724" y="1217"/>
                    <a:pt x="7585" y="959"/>
                  </a:cubicBezTo>
                  <a:cubicBezTo>
                    <a:pt x="7536" y="867"/>
                    <a:pt x="7547" y="734"/>
                    <a:pt x="7501" y="658"/>
                  </a:cubicBezTo>
                  <a:cubicBezTo>
                    <a:pt x="7427" y="536"/>
                    <a:pt x="7169" y="413"/>
                    <a:pt x="7052" y="326"/>
                  </a:cubicBezTo>
                  <a:cubicBezTo>
                    <a:pt x="6936" y="239"/>
                    <a:pt x="6819" y="152"/>
                    <a:pt x="6687" y="94"/>
                  </a:cubicBezTo>
                  <a:cubicBezTo>
                    <a:pt x="6528" y="24"/>
                    <a:pt x="6356" y="0"/>
                    <a:pt x="6182" y="0"/>
                  </a:cubicBezTo>
                  <a:cubicBezTo>
                    <a:pt x="6019" y="0"/>
                    <a:pt x="5855" y="21"/>
                    <a:pt x="5695" y="4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17"/>
            <p:cNvSpPr/>
            <p:nvPr/>
          </p:nvSpPr>
          <p:spPr>
            <a:xfrm>
              <a:off x="3636407" y="2095887"/>
              <a:ext cx="432648" cy="333598"/>
            </a:xfrm>
            <a:custGeom>
              <a:avLst/>
              <a:gdLst/>
              <a:ahLst/>
              <a:cxnLst/>
              <a:rect l="l" t="t" r="r" b="b"/>
              <a:pathLst>
                <a:path w="7609" h="5867" extrusionOk="0">
                  <a:moveTo>
                    <a:pt x="2597" y="1"/>
                  </a:moveTo>
                  <a:cubicBezTo>
                    <a:pt x="2403" y="221"/>
                    <a:pt x="2204" y="438"/>
                    <a:pt x="2004" y="651"/>
                  </a:cubicBezTo>
                  <a:cubicBezTo>
                    <a:pt x="1360" y="1334"/>
                    <a:pt x="686" y="1986"/>
                    <a:pt x="1" y="2627"/>
                  </a:cubicBezTo>
                  <a:cubicBezTo>
                    <a:pt x="4" y="2666"/>
                    <a:pt x="6" y="2707"/>
                    <a:pt x="9" y="2747"/>
                  </a:cubicBezTo>
                  <a:cubicBezTo>
                    <a:pt x="313" y="2462"/>
                    <a:pt x="617" y="2176"/>
                    <a:pt x="917" y="1885"/>
                  </a:cubicBezTo>
                  <a:cubicBezTo>
                    <a:pt x="1536" y="1283"/>
                    <a:pt x="2140" y="663"/>
                    <a:pt x="2711" y="15"/>
                  </a:cubicBezTo>
                  <a:cubicBezTo>
                    <a:pt x="2672" y="10"/>
                    <a:pt x="2635" y="6"/>
                    <a:pt x="2597" y="1"/>
                  </a:cubicBezTo>
                  <a:close/>
                  <a:moveTo>
                    <a:pt x="4492" y="18"/>
                  </a:moveTo>
                  <a:cubicBezTo>
                    <a:pt x="4414" y="29"/>
                    <a:pt x="4335" y="39"/>
                    <a:pt x="4255" y="48"/>
                  </a:cubicBezTo>
                  <a:cubicBezTo>
                    <a:pt x="3794" y="485"/>
                    <a:pt x="3319" y="909"/>
                    <a:pt x="2833" y="1321"/>
                  </a:cubicBezTo>
                  <a:cubicBezTo>
                    <a:pt x="2213" y="1845"/>
                    <a:pt x="1577" y="2350"/>
                    <a:pt x="930" y="2841"/>
                  </a:cubicBezTo>
                  <a:cubicBezTo>
                    <a:pt x="716" y="3003"/>
                    <a:pt x="500" y="3163"/>
                    <a:pt x="284" y="3322"/>
                  </a:cubicBezTo>
                  <a:cubicBezTo>
                    <a:pt x="315" y="3359"/>
                    <a:pt x="346" y="3394"/>
                    <a:pt x="375" y="3429"/>
                  </a:cubicBezTo>
                  <a:cubicBezTo>
                    <a:pt x="509" y="3331"/>
                    <a:pt x="642" y="3232"/>
                    <a:pt x="775" y="3133"/>
                  </a:cubicBezTo>
                  <a:cubicBezTo>
                    <a:pt x="1423" y="2646"/>
                    <a:pt x="2061" y="2147"/>
                    <a:pt x="2685" y="1628"/>
                  </a:cubicBezTo>
                  <a:cubicBezTo>
                    <a:pt x="3305" y="1111"/>
                    <a:pt x="3910" y="577"/>
                    <a:pt x="4492" y="18"/>
                  </a:cubicBezTo>
                  <a:close/>
                  <a:moveTo>
                    <a:pt x="6377" y="95"/>
                  </a:moveTo>
                  <a:cubicBezTo>
                    <a:pt x="6056" y="374"/>
                    <a:pt x="5730" y="648"/>
                    <a:pt x="5400" y="918"/>
                  </a:cubicBezTo>
                  <a:cubicBezTo>
                    <a:pt x="4806" y="1403"/>
                    <a:pt x="4200" y="1873"/>
                    <a:pt x="3587" y="2334"/>
                  </a:cubicBezTo>
                  <a:cubicBezTo>
                    <a:pt x="2973" y="2795"/>
                    <a:pt x="2352" y="3250"/>
                    <a:pt x="1731" y="3703"/>
                  </a:cubicBezTo>
                  <a:cubicBezTo>
                    <a:pt x="1326" y="3998"/>
                    <a:pt x="921" y="4294"/>
                    <a:pt x="517" y="4590"/>
                  </a:cubicBezTo>
                  <a:cubicBezTo>
                    <a:pt x="525" y="4621"/>
                    <a:pt x="537" y="4652"/>
                    <a:pt x="550" y="4681"/>
                  </a:cubicBezTo>
                  <a:cubicBezTo>
                    <a:pt x="885" y="4434"/>
                    <a:pt x="1221" y="4190"/>
                    <a:pt x="1557" y="3945"/>
                  </a:cubicBezTo>
                  <a:cubicBezTo>
                    <a:pt x="2178" y="3492"/>
                    <a:pt x="2800" y="3039"/>
                    <a:pt x="3416" y="2579"/>
                  </a:cubicBezTo>
                  <a:cubicBezTo>
                    <a:pt x="4028" y="2121"/>
                    <a:pt x="4634" y="1655"/>
                    <a:pt x="5230" y="1176"/>
                  </a:cubicBezTo>
                  <a:cubicBezTo>
                    <a:pt x="5645" y="842"/>
                    <a:pt x="6053" y="501"/>
                    <a:pt x="6455" y="151"/>
                  </a:cubicBezTo>
                  <a:cubicBezTo>
                    <a:pt x="6430" y="132"/>
                    <a:pt x="6403" y="113"/>
                    <a:pt x="6377" y="95"/>
                  </a:cubicBezTo>
                  <a:close/>
                  <a:moveTo>
                    <a:pt x="6999" y="616"/>
                  </a:moveTo>
                  <a:cubicBezTo>
                    <a:pt x="6328" y="1102"/>
                    <a:pt x="5651" y="1577"/>
                    <a:pt x="4964" y="2039"/>
                  </a:cubicBezTo>
                  <a:cubicBezTo>
                    <a:pt x="3955" y="2717"/>
                    <a:pt x="2927" y="3367"/>
                    <a:pt x="1884" y="3989"/>
                  </a:cubicBezTo>
                  <a:cubicBezTo>
                    <a:pt x="1454" y="4246"/>
                    <a:pt x="1021" y="4498"/>
                    <a:pt x="585" y="4745"/>
                  </a:cubicBezTo>
                  <a:cubicBezTo>
                    <a:pt x="609" y="4784"/>
                    <a:pt x="638" y="4823"/>
                    <a:pt x="670" y="4860"/>
                  </a:cubicBezTo>
                  <a:cubicBezTo>
                    <a:pt x="965" y="4691"/>
                    <a:pt x="1259" y="4521"/>
                    <a:pt x="1551" y="4349"/>
                  </a:cubicBezTo>
                  <a:cubicBezTo>
                    <a:pt x="2608" y="3730"/>
                    <a:pt x="3648" y="3081"/>
                    <a:pt x="4669" y="2404"/>
                  </a:cubicBezTo>
                  <a:cubicBezTo>
                    <a:pt x="5467" y="1876"/>
                    <a:pt x="6254" y="1329"/>
                    <a:pt x="7029" y="767"/>
                  </a:cubicBezTo>
                  <a:cubicBezTo>
                    <a:pt x="7015" y="717"/>
                    <a:pt x="7008" y="664"/>
                    <a:pt x="6999" y="616"/>
                  </a:cubicBezTo>
                  <a:close/>
                  <a:moveTo>
                    <a:pt x="7607" y="1792"/>
                  </a:moveTo>
                  <a:cubicBezTo>
                    <a:pt x="7170" y="2059"/>
                    <a:pt x="6729" y="2319"/>
                    <a:pt x="6285" y="2572"/>
                  </a:cubicBezTo>
                  <a:cubicBezTo>
                    <a:pt x="5632" y="2943"/>
                    <a:pt x="4974" y="3303"/>
                    <a:pt x="4314" y="3659"/>
                  </a:cubicBezTo>
                  <a:cubicBezTo>
                    <a:pt x="3645" y="4020"/>
                    <a:pt x="2979" y="4387"/>
                    <a:pt x="2289" y="4707"/>
                  </a:cubicBezTo>
                  <a:cubicBezTo>
                    <a:pt x="1869" y="4901"/>
                    <a:pt x="1445" y="5087"/>
                    <a:pt x="1029" y="5291"/>
                  </a:cubicBezTo>
                  <a:cubicBezTo>
                    <a:pt x="1050" y="5316"/>
                    <a:pt x="1072" y="5341"/>
                    <a:pt x="1096" y="5363"/>
                  </a:cubicBezTo>
                  <a:cubicBezTo>
                    <a:pt x="1421" y="5204"/>
                    <a:pt x="1751" y="5055"/>
                    <a:pt x="2080" y="4905"/>
                  </a:cubicBezTo>
                  <a:cubicBezTo>
                    <a:pt x="2421" y="4750"/>
                    <a:pt x="2760" y="4591"/>
                    <a:pt x="3092" y="4419"/>
                  </a:cubicBezTo>
                  <a:cubicBezTo>
                    <a:pt x="3433" y="4242"/>
                    <a:pt x="3771" y="4058"/>
                    <a:pt x="4109" y="3876"/>
                  </a:cubicBezTo>
                  <a:cubicBezTo>
                    <a:pt x="4770" y="3520"/>
                    <a:pt x="5429" y="3163"/>
                    <a:pt x="6082" y="2795"/>
                  </a:cubicBezTo>
                  <a:cubicBezTo>
                    <a:pt x="6595" y="2505"/>
                    <a:pt x="7105" y="2208"/>
                    <a:pt x="7608" y="1901"/>
                  </a:cubicBezTo>
                  <a:lnTo>
                    <a:pt x="7608" y="1861"/>
                  </a:lnTo>
                  <a:cubicBezTo>
                    <a:pt x="7607" y="1838"/>
                    <a:pt x="7607" y="1815"/>
                    <a:pt x="7607" y="1792"/>
                  </a:cubicBezTo>
                  <a:close/>
                  <a:moveTo>
                    <a:pt x="7606" y="2444"/>
                  </a:moveTo>
                  <a:lnTo>
                    <a:pt x="7606" y="2444"/>
                  </a:lnTo>
                  <a:cubicBezTo>
                    <a:pt x="7141" y="2671"/>
                    <a:pt x="6676" y="2900"/>
                    <a:pt x="6211" y="3128"/>
                  </a:cubicBezTo>
                  <a:cubicBezTo>
                    <a:pt x="5278" y="3586"/>
                    <a:pt x="4340" y="4036"/>
                    <a:pt x="3426" y="4532"/>
                  </a:cubicBezTo>
                  <a:cubicBezTo>
                    <a:pt x="2791" y="4876"/>
                    <a:pt x="2167" y="5239"/>
                    <a:pt x="1537" y="5591"/>
                  </a:cubicBezTo>
                  <a:cubicBezTo>
                    <a:pt x="1554" y="5599"/>
                    <a:pt x="1571" y="5608"/>
                    <a:pt x="1586" y="5617"/>
                  </a:cubicBezTo>
                  <a:cubicBezTo>
                    <a:pt x="1602" y="5626"/>
                    <a:pt x="1616" y="5636"/>
                    <a:pt x="1631" y="5646"/>
                  </a:cubicBezTo>
                  <a:cubicBezTo>
                    <a:pt x="2132" y="5366"/>
                    <a:pt x="2630" y="5079"/>
                    <a:pt x="3132" y="4800"/>
                  </a:cubicBezTo>
                  <a:cubicBezTo>
                    <a:pt x="4033" y="4301"/>
                    <a:pt x="4958" y="3847"/>
                    <a:pt x="5883" y="3394"/>
                  </a:cubicBezTo>
                  <a:cubicBezTo>
                    <a:pt x="6456" y="3112"/>
                    <a:pt x="7028" y="2831"/>
                    <a:pt x="7600" y="2550"/>
                  </a:cubicBezTo>
                  <a:cubicBezTo>
                    <a:pt x="7603" y="2515"/>
                    <a:pt x="7605" y="2479"/>
                    <a:pt x="7606" y="2444"/>
                  </a:cubicBezTo>
                  <a:close/>
                  <a:moveTo>
                    <a:pt x="7384" y="3499"/>
                  </a:moveTo>
                  <a:cubicBezTo>
                    <a:pt x="6563" y="3843"/>
                    <a:pt x="5746" y="4196"/>
                    <a:pt x="4932" y="4557"/>
                  </a:cubicBezTo>
                  <a:cubicBezTo>
                    <a:pt x="3991" y="4975"/>
                    <a:pt x="3055" y="5404"/>
                    <a:pt x="2124" y="5844"/>
                  </a:cubicBezTo>
                  <a:cubicBezTo>
                    <a:pt x="2172" y="5850"/>
                    <a:pt x="2221" y="5853"/>
                    <a:pt x="2269" y="5857"/>
                  </a:cubicBezTo>
                  <a:cubicBezTo>
                    <a:pt x="2314" y="5859"/>
                    <a:pt x="2362" y="5863"/>
                    <a:pt x="2408" y="5866"/>
                  </a:cubicBezTo>
                  <a:cubicBezTo>
                    <a:pt x="3109" y="5536"/>
                    <a:pt x="3814" y="5211"/>
                    <a:pt x="4521" y="4894"/>
                  </a:cubicBezTo>
                  <a:cubicBezTo>
                    <a:pt x="5110" y="4629"/>
                    <a:pt x="5701" y="4370"/>
                    <a:pt x="6294" y="4114"/>
                  </a:cubicBezTo>
                  <a:cubicBezTo>
                    <a:pt x="6362" y="4075"/>
                    <a:pt x="6432" y="4040"/>
                    <a:pt x="6507" y="4011"/>
                  </a:cubicBezTo>
                  <a:cubicBezTo>
                    <a:pt x="6550" y="3994"/>
                    <a:pt x="6594" y="3980"/>
                    <a:pt x="6638" y="3966"/>
                  </a:cubicBezTo>
                  <a:cubicBezTo>
                    <a:pt x="6827" y="3886"/>
                    <a:pt x="7015" y="3806"/>
                    <a:pt x="7205" y="3725"/>
                  </a:cubicBezTo>
                  <a:cubicBezTo>
                    <a:pt x="7279" y="3662"/>
                    <a:pt x="7338" y="3585"/>
                    <a:pt x="7384" y="349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0" name="Google Shape;220;p17"/>
          <p:cNvSpPr/>
          <p:nvPr/>
        </p:nvSpPr>
        <p:spPr>
          <a:xfrm rot="844913">
            <a:off x="7605852" y="-1145687"/>
            <a:ext cx="3837219" cy="2569978"/>
          </a:xfrm>
          <a:custGeom>
            <a:avLst/>
            <a:gdLst/>
            <a:ahLst/>
            <a:cxnLst/>
            <a:rect l="l" t="t" r="r" b="b"/>
            <a:pathLst>
              <a:path w="5710" h="5082" extrusionOk="0">
                <a:moveTo>
                  <a:pt x="2944" y="1"/>
                </a:moveTo>
                <a:cubicBezTo>
                  <a:pt x="2933" y="1"/>
                  <a:pt x="2923" y="1"/>
                  <a:pt x="2912" y="1"/>
                </a:cubicBezTo>
                <a:cubicBezTo>
                  <a:pt x="2698" y="6"/>
                  <a:pt x="2485" y="52"/>
                  <a:pt x="2269" y="62"/>
                </a:cubicBezTo>
                <a:cubicBezTo>
                  <a:pt x="2232" y="64"/>
                  <a:pt x="2195" y="65"/>
                  <a:pt x="2157" y="65"/>
                </a:cubicBezTo>
                <a:cubicBezTo>
                  <a:pt x="1921" y="65"/>
                  <a:pt x="1685" y="33"/>
                  <a:pt x="1448" y="33"/>
                </a:cubicBezTo>
                <a:cubicBezTo>
                  <a:pt x="1425" y="33"/>
                  <a:pt x="1402" y="33"/>
                  <a:pt x="1379" y="34"/>
                </a:cubicBezTo>
                <a:cubicBezTo>
                  <a:pt x="1031" y="44"/>
                  <a:pt x="154" y="72"/>
                  <a:pt x="187" y="531"/>
                </a:cubicBezTo>
                <a:cubicBezTo>
                  <a:pt x="206" y="778"/>
                  <a:pt x="248" y="939"/>
                  <a:pt x="180" y="1191"/>
                </a:cubicBezTo>
                <a:cubicBezTo>
                  <a:pt x="97" y="1500"/>
                  <a:pt x="23" y="1798"/>
                  <a:pt x="10" y="2119"/>
                </a:cubicBezTo>
                <a:cubicBezTo>
                  <a:pt x="0" y="2369"/>
                  <a:pt x="40" y="2657"/>
                  <a:pt x="249" y="2794"/>
                </a:cubicBezTo>
                <a:cubicBezTo>
                  <a:pt x="398" y="2890"/>
                  <a:pt x="602" y="2888"/>
                  <a:pt x="730" y="3010"/>
                </a:cubicBezTo>
                <a:cubicBezTo>
                  <a:pt x="831" y="3107"/>
                  <a:pt x="860" y="3261"/>
                  <a:pt x="958" y="3360"/>
                </a:cubicBezTo>
                <a:cubicBezTo>
                  <a:pt x="1064" y="3467"/>
                  <a:pt x="1211" y="3482"/>
                  <a:pt x="1366" y="3482"/>
                </a:cubicBezTo>
                <a:cubicBezTo>
                  <a:pt x="1426" y="3482"/>
                  <a:pt x="1488" y="3480"/>
                  <a:pt x="1549" y="3480"/>
                </a:cubicBezTo>
                <a:cubicBezTo>
                  <a:pt x="1668" y="3480"/>
                  <a:pt x="1785" y="3488"/>
                  <a:pt x="1887" y="3538"/>
                </a:cubicBezTo>
                <a:cubicBezTo>
                  <a:pt x="2207" y="3695"/>
                  <a:pt x="2209" y="4146"/>
                  <a:pt x="2390" y="4452"/>
                </a:cubicBezTo>
                <a:cubicBezTo>
                  <a:pt x="2500" y="4639"/>
                  <a:pt x="2684" y="4774"/>
                  <a:pt x="2877" y="4872"/>
                </a:cubicBezTo>
                <a:cubicBezTo>
                  <a:pt x="3134" y="5005"/>
                  <a:pt x="3424" y="5082"/>
                  <a:pt x="3713" y="5082"/>
                </a:cubicBezTo>
                <a:cubicBezTo>
                  <a:pt x="3852" y="5082"/>
                  <a:pt x="3990" y="5064"/>
                  <a:pt x="4124" y="5026"/>
                </a:cubicBezTo>
                <a:cubicBezTo>
                  <a:pt x="4537" y="4909"/>
                  <a:pt x="4898" y="4585"/>
                  <a:pt x="5009" y="4170"/>
                </a:cubicBezTo>
                <a:cubicBezTo>
                  <a:pt x="5137" y="3694"/>
                  <a:pt x="4939" y="3155"/>
                  <a:pt x="5146" y="2706"/>
                </a:cubicBezTo>
                <a:cubicBezTo>
                  <a:pt x="5257" y="2464"/>
                  <a:pt x="5474" y="2281"/>
                  <a:pt x="5570" y="2032"/>
                </a:cubicBezTo>
                <a:cubicBezTo>
                  <a:pt x="5710" y="1667"/>
                  <a:pt x="5547" y="1243"/>
                  <a:pt x="5272" y="965"/>
                </a:cubicBezTo>
                <a:cubicBezTo>
                  <a:pt x="4997" y="688"/>
                  <a:pt x="4629" y="526"/>
                  <a:pt x="4271" y="371"/>
                </a:cubicBezTo>
                <a:cubicBezTo>
                  <a:pt x="3847" y="188"/>
                  <a:pt x="3406" y="1"/>
                  <a:pt x="2944"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21" name="Google Shape;221;p17"/>
          <p:cNvSpPr/>
          <p:nvPr/>
        </p:nvSpPr>
        <p:spPr>
          <a:xfrm rot="-191264" flipH="1">
            <a:off x="7288791" y="-1238682"/>
            <a:ext cx="2007539" cy="1562371"/>
          </a:xfrm>
          <a:custGeom>
            <a:avLst/>
            <a:gdLst/>
            <a:ahLst/>
            <a:cxnLst/>
            <a:rect l="l" t="t" r="r" b="b"/>
            <a:pathLst>
              <a:path w="5661" h="4406" extrusionOk="0">
                <a:moveTo>
                  <a:pt x="3929" y="173"/>
                </a:moveTo>
                <a:cubicBezTo>
                  <a:pt x="3921" y="173"/>
                  <a:pt x="3913" y="178"/>
                  <a:pt x="3911" y="188"/>
                </a:cubicBezTo>
                <a:cubicBezTo>
                  <a:pt x="3834" y="564"/>
                  <a:pt x="3834" y="955"/>
                  <a:pt x="3911" y="1330"/>
                </a:cubicBezTo>
                <a:cubicBezTo>
                  <a:pt x="3951" y="1519"/>
                  <a:pt x="4017" y="1699"/>
                  <a:pt x="4061" y="1885"/>
                </a:cubicBezTo>
                <a:cubicBezTo>
                  <a:pt x="4103" y="2066"/>
                  <a:pt x="4119" y="2255"/>
                  <a:pt x="4047" y="2430"/>
                </a:cubicBezTo>
                <a:cubicBezTo>
                  <a:pt x="3985" y="2583"/>
                  <a:pt x="3872" y="2710"/>
                  <a:pt x="3745" y="2813"/>
                </a:cubicBezTo>
                <a:cubicBezTo>
                  <a:pt x="3712" y="2841"/>
                  <a:pt x="3674" y="2877"/>
                  <a:pt x="3630" y="2885"/>
                </a:cubicBezTo>
                <a:cubicBezTo>
                  <a:pt x="3623" y="2886"/>
                  <a:pt x="3617" y="2887"/>
                  <a:pt x="3610" y="2887"/>
                </a:cubicBezTo>
                <a:cubicBezTo>
                  <a:pt x="3571" y="2887"/>
                  <a:pt x="3533" y="2867"/>
                  <a:pt x="3499" y="2850"/>
                </a:cubicBezTo>
                <a:cubicBezTo>
                  <a:pt x="3431" y="2814"/>
                  <a:pt x="3370" y="2766"/>
                  <a:pt x="3318" y="2709"/>
                </a:cubicBezTo>
                <a:cubicBezTo>
                  <a:pt x="3211" y="2594"/>
                  <a:pt x="3136" y="2455"/>
                  <a:pt x="3071" y="2314"/>
                </a:cubicBezTo>
                <a:cubicBezTo>
                  <a:pt x="2991" y="2142"/>
                  <a:pt x="2918" y="1966"/>
                  <a:pt x="2852" y="1789"/>
                </a:cubicBezTo>
                <a:cubicBezTo>
                  <a:pt x="2717" y="1427"/>
                  <a:pt x="2606" y="1056"/>
                  <a:pt x="2523" y="680"/>
                </a:cubicBezTo>
                <a:cubicBezTo>
                  <a:pt x="2512" y="633"/>
                  <a:pt x="2503" y="587"/>
                  <a:pt x="2493" y="541"/>
                </a:cubicBezTo>
                <a:cubicBezTo>
                  <a:pt x="2491" y="530"/>
                  <a:pt x="2484" y="526"/>
                  <a:pt x="2475" y="526"/>
                </a:cubicBezTo>
                <a:cubicBezTo>
                  <a:pt x="2463" y="526"/>
                  <a:pt x="2450" y="536"/>
                  <a:pt x="2453" y="551"/>
                </a:cubicBezTo>
                <a:cubicBezTo>
                  <a:pt x="2533" y="941"/>
                  <a:pt x="2640" y="1325"/>
                  <a:pt x="2775" y="1699"/>
                </a:cubicBezTo>
                <a:cubicBezTo>
                  <a:pt x="2843" y="1885"/>
                  <a:pt x="2917" y="2071"/>
                  <a:pt x="2998" y="2252"/>
                </a:cubicBezTo>
                <a:cubicBezTo>
                  <a:pt x="3063" y="2401"/>
                  <a:pt x="3135" y="2548"/>
                  <a:pt x="3235" y="2677"/>
                </a:cubicBezTo>
                <a:cubicBezTo>
                  <a:pt x="3283" y="2737"/>
                  <a:pt x="3338" y="2793"/>
                  <a:pt x="3400" y="2837"/>
                </a:cubicBezTo>
                <a:cubicBezTo>
                  <a:pt x="3457" y="2878"/>
                  <a:pt x="3535" y="2928"/>
                  <a:pt x="3610" y="2928"/>
                </a:cubicBezTo>
                <a:cubicBezTo>
                  <a:pt x="3616" y="2928"/>
                  <a:pt x="3622" y="2928"/>
                  <a:pt x="3628" y="2927"/>
                </a:cubicBezTo>
                <a:cubicBezTo>
                  <a:pt x="3671" y="2923"/>
                  <a:pt x="3706" y="2897"/>
                  <a:pt x="3739" y="2870"/>
                </a:cubicBezTo>
                <a:cubicBezTo>
                  <a:pt x="3772" y="2845"/>
                  <a:pt x="3804" y="2819"/>
                  <a:pt x="3834" y="2790"/>
                </a:cubicBezTo>
                <a:cubicBezTo>
                  <a:pt x="3896" y="2734"/>
                  <a:pt x="3952" y="2672"/>
                  <a:pt x="3999" y="2603"/>
                </a:cubicBezTo>
                <a:cubicBezTo>
                  <a:pt x="4102" y="2456"/>
                  <a:pt x="4149" y="2285"/>
                  <a:pt x="4137" y="2106"/>
                </a:cubicBezTo>
                <a:cubicBezTo>
                  <a:pt x="4125" y="1909"/>
                  <a:pt x="4058" y="1720"/>
                  <a:pt x="4004" y="1532"/>
                </a:cubicBezTo>
                <a:cubicBezTo>
                  <a:pt x="3894" y="1147"/>
                  <a:pt x="3864" y="740"/>
                  <a:pt x="3925" y="343"/>
                </a:cubicBezTo>
                <a:cubicBezTo>
                  <a:pt x="3932" y="295"/>
                  <a:pt x="3942" y="247"/>
                  <a:pt x="3951" y="199"/>
                </a:cubicBezTo>
                <a:cubicBezTo>
                  <a:pt x="3955" y="184"/>
                  <a:pt x="3941" y="173"/>
                  <a:pt x="3929" y="173"/>
                </a:cubicBezTo>
                <a:close/>
                <a:moveTo>
                  <a:pt x="1704" y="267"/>
                </a:moveTo>
                <a:cubicBezTo>
                  <a:pt x="1696" y="267"/>
                  <a:pt x="1689" y="272"/>
                  <a:pt x="1687" y="282"/>
                </a:cubicBezTo>
                <a:cubicBezTo>
                  <a:pt x="1631" y="547"/>
                  <a:pt x="1783" y="786"/>
                  <a:pt x="1929" y="991"/>
                </a:cubicBezTo>
                <a:cubicBezTo>
                  <a:pt x="2006" y="1099"/>
                  <a:pt x="2081" y="1206"/>
                  <a:pt x="2140" y="1325"/>
                </a:cubicBezTo>
                <a:cubicBezTo>
                  <a:pt x="2199" y="1444"/>
                  <a:pt x="2244" y="1568"/>
                  <a:pt x="2289" y="1692"/>
                </a:cubicBezTo>
                <a:cubicBezTo>
                  <a:pt x="2382" y="1951"/>
                  <a:pt x="2482" y="2204"/>
                  <a:pt x="2595" y="2454"/>
                </a:cubicBezTo>
                <a:cubicBezTo>
                  <a:pt x="2653" y="2579"/>
                  <a:pt x="2712" y="2704"/>
                  <a:pt x="2770" y="2828"/>
                </a:cubicBezTo>
                <a:cubicBezTo>
                  <a:pt x="2824" y="2941"/>
                  <a:pt x="2882" y="3055"/>
                  <a:pt x="2955" y="3157"/>
                </a:cubicBezTo>
                <a:cubicBezTo>
                  <a:pt x="3085" y="3336"/>
                  <a:pt x="3267" y="3461"/>
                  <a:pt x="3481" y="3518"/>
                </a:cubicBezTo>
                <a:cubicBezTo>
                  <a:pt x="3580" y="3545"/>
                  <a:pt x="3682" y="3557"/>
                  <a:pt x="3784" y="3557"/>
                </a:cubicBezTo>
                <a:cubicBezTo>
                  <a:pt x="3895" y="3557"/>
                  <a:pt x="4005" y="3543"/>
                  <a:pt x="4111" y="3516"/>
                </a:cubicBezTo>
                <a:cubicBezTo>
                  <a:pt x="4319" y="3462"/>
                  <a:pt x="4552" y="3358"/>
                  <a:pt x="4631" y="3143"/>
                </a:cubicBezTo>
                <a:cubicBezTo>
                  <a:pt x="4673" y="3027"/>
                  <a:pt x="4667" y="2897"/>
                  <a:pt x="4660" y="2776"/>
                </a:cubicBezTo>
                <a:cubicBezTo>
                  <a:pt x="4652" y="2630"/>
                  <a:pt x="4643" y="2484"/>
                  <a:pt x="4634" y="2338"/>
                </a:cubicBezTo>
                <a:cubicBezTo>
                  <a:pt x="4598" y="1759"/>
                  <a:pt x="4563" y="1179"/>
                  <a:pt x="4529" y="599"/>
                </a:cubicBezTo>
                <a:cubicBezTo>
                  <a:pt x="4524" y="527"/>
                  <a:pt x="4520" y="454"/>
                  <a:pt x="4515" y="382"/>
                </a:cubicBezTo>
                <a:cubicBezTo>
                  <a:pt x="4515" y="369"/>
                  <a:pt x="4503" y="362"/>
                  <a:pt x="4493" y="362"/>
                </a:cubicBezTo>
                <a:cubicBezTo>
                  <a:pt x="4483" y="362"/>
                  <a:pt x="4473" y="368"/>
                  <a:pt x="4474" y="382"/>
                </a:cubicBezTo>
                <a:cubicBezTo>
                  <a:pt x="4508" y="948"/>
                  <a:pt x="4543" y="1513"/>
                  <a:pt x="4577" y="2079"/>
                </a:cubicBezTo>
                <a:cubicBezTo>
                  <a:pt x="4585" y="2221"/>
                  <a:pt x="4594" y="2362"/>
                  <a:pt x="4603" y="2504"/>
                </a:cubicBezTo>
                <a:cubicBezTo>
                  <a:pt x="4611" y="2635"/>
                  <a:pt x="4623" y="2768"/>
                  <a:pt x="4624" y="2900"/>
                </a:cubicBezTo>
                <a:cubicBezTo>
                  <a:pt x="4624" y="3021"/>
                  <a:pt x="4606" y="3146"/>
                  <a:pt x="4528" y="3243"/>
                </a:cubicBezTo>
                <a:cubicBezTo>
                  <a:pt x="4458" y="3330"/>
                  <a:pt x="4355" y="3385"/>
                  <a:pt x="4253" y="3426"/>
                </a:cubicBezTo>
                <a:cubicBezTo>
                  <a:pt x="4107" y="3484"/>
                  <a:pt x="3944" y="3516"/>
                  <a:pt x="3783" y="3516"/>
                </a:cubicBezTo>
                <a:cubicBezTo>
                  <a:pt x="3523" y="3516"/>
                  <a:pt x="3266" y="3433"/>
                  <a:pt x="3081" y="3243"/>
                </a:cubicBezTo>
                <a:cubicBezTo>
                  <a:pt x="2907" y="3063"/>
                  <a:pt x="2811" y="2820"/>
                  <a:pt x="2707" y="2596"/>
                </a:cubicBezTo>
                <a:cubicBezTo>
                  <a:pt x="2593" y="2351"/>
                  <a:pt x="2481" y="2104"/>
                  <a:pt x="2389" y="1850"/>
                </a:cubicBezTo>
                <a:cubicBezTo>
                  <a:pt x="2302" y="1610"/>
                  <a:pt x="2226" y="1365"/>
                  <a:pt x="2088" y="1149"/>
                </a:cubicBezTo>
                <a:cubicBezTo>
                  <a:pt x="1952" y="935"/>
                  <a:pt x="1763" y="739"/>
                  <a:pt x="1722" y="480"/>
                </a:cubicBezTo>
                <a:cubicBezTo>
                  <a:pt x="1713" y="418"/>
                  <a:pt x="1714" y="355"/>
                  <a:pt x="1727" y="294"/>
                </a:cubicBezTo>
                <a:cubicBezTo>
                  <a:pt x="1730" y="278"/>
                  <a:pt x="1716" y="267"/>
                  <a:pt x="1704" y="267"/>
                </a:cubicBezTo>
                <a:close/>
                <a:moveTo>
                  <a:pt x="4818" y="0"/>
                </a:moveTo>
                <a:cubicBezTo>
                  <a:pt x="4806" y="0"/>
                  <a:pt x="4793" y="11"/>
                  <a:pt x="4796" y="27"/>
                </a:cubicBezTo>
                <a:cubicBezTo>
                  <a:pt x="4870" y="384"/>
                  <a:pt x="4932" y="744"/>
                  <a:pt x="4983" y="1106"/>
                </a:cubicBezTo>
                <a:cubicBezTo>
                  <a:pt x="5033" y="1467"/>
                  <a:pt x="5073" y="1830"/>
                  <a:pt x="5100" y="2194"/>
                </a:cubicBezTo>
                <a:cubicBezTo>
                  <a:pt x="5114" y="2367"/>
                  <a:pt x="5127" y="2542"/>
                  <a:pt x="5129" y="2717"/>
                </a:cubicBezTo>
                <a:cubicBezTo>
                  <a:pt x="5132" y="2883"/>
                  <a:pt x="5121" y="3052"/>
                  <a:pt x="5072" y="3212"/>
                </a:cubicBezTo>
                <a:cubicBezTo>
                  <a:pt x="4990" y="3477"/>
                  <a:pt x="4792" y="3681"/>
                  <a:pt x="4547" y="3805"/>
                </a:cubicBezTo>
                <a:cubicBezTo>
                  <a:pt x="4347" y="3905"/>
                  <a:pt x="4127" y="3950"/>
                  <a:pt x="3906" y="3950"/>
                </a:cubicBezTo>
                <a:cubicBezTo>
                  <a:pt x="3845" y="3950"/>
                  <a:pt x="3785" y="3946"/>
                  <a:pt x="3724" y="3940"/>
                </a:cubicBezTo>
                <a:cubicBezTo>
                  <a:pt x="3386" y="3902"/>
                  <a:pt x="3064" y="3775"/>
                  <a:pt x="2760" y="3628"/>
                </a:cubicBezTo>
                <a:cubicBezTo>
                  <a:pt x="2612" y="3557"/>
                  <a:pt x="2448" y="3489"/>
                  <a:pt x="2339" y="3363"/>
                </a:cubicBezTo>
                <a:cubicBezTo>
                  <a:pt x="2286" y="3302"/>
                  <a:pt x="2246" y="3232"/>
                  <a:pt x="2206" y="3162"/>
                </a:cubicBezTo>
                <a:cubicBezTo>
                  <a:pt x="2160" y="3082"/>
                  <a:pt x="2113" y="3001"/>
                  <a:pt x="2067" y="2921"/>
                </a:cubicBezTo>
                <a:cubicBezTo>
                  <a:pt x="1898" y="2628"/>
                  <a:pt x="1730" y="2333"/>
                  <a:pt x="1556" y="2043"/>
                </a:cubicBezTo>
                <a:cubicBezTo>
                  <a:pt x="1391" y="1767"/>
                  <a:pt x="1219" y="1494"/>
                  <a:pt x="1028" y="1234"/>
                </a:cubicBezTo>
                <a:cubicBezTo>
                  <a:pt x="840" y="977"/>
                  <a:pt x="637" y="730"/>
                  <a:pt x="408" y="508"/>
                </a:cubicBezTo>
                <a:cubicBezTo>
                  <a:pt x="353" y="453"/>
                  <a:pt x="296" y="400"/>
                  <a:pt x="238" y="350"/>
                </a:cubicBezTo>
                <a:cubicBezTo>
                  <a:pt x="234" y="346"/>
                  <a:pt x="229" y="344"/>
                  <a:pt x="224" y="344"/>
                </a:cubicBezTo>
                <a:cubicBezTo>
                  <a:pt x="207" y="344"/>
                  <a:pt x="193" y="365"/>
                  <a:pt x="208" y="378"/>
                </a:cubicBezTo>
                <a:cubicBezTo>
                  <a:pt x="452" y="593"/>
                  <a:pt x="671" y="834"/>
                  <a:pt x="869" y="1091"/>
                </a:cubicBezTo>
                <a:cubicBezTo>
                  <a:pt x="1071" y="1351"/>
                  <a:pt x="1253" y="1626"/>
                  <a:pt x="1425" y="1906"/>
                </a:cubicBezTo>
                <a:cubicBezTo>
                  <a:pt x="1601" y="2193"/>
                  <a:pt x="1768" y="2485"/>
                  <a:pt x="1935" y="2776"/>
                </a:cubicBezTo>
                <a:cubicBezTo>
                  <a:pt x="2028" y="2936"/>
                  <a:pt x="2117" y="3099"/>
                  <a:pt x="2213" y="3256"/>
                </a:cubicBezTo>
                <a:cubicBezTo>
                  <a:pt x="2255" y="3323"/>
                  <a:pt x="2300" y="3390"/>
                  <a:pt x="2359" y="3443"/>
                </a:cubicBezTo>
                <a:cubicBezTo>
                  <a:pt x="2420" y="3499"/>
                  <a:pt x="2493" y="3540"/>
                  <a:pt x="2567" y="3578"/>
                </a:cubicBezTo>
                <a:cubicBezTo>
                  <a:pt x="2869" y="3734"/>
                  <a:pt x="3185" y="3878"/>
                  <a:pt x="3520" y="3949"/>
                </a:cubicBezTo>
                <a:cubicBezTo>
                  <a:pt x="3649" y="3976"/>
                  <a:pt x="3779" y="3991"/>
                  <a:pt x="3910" y="3991"/>
                </a:cubicBezTo>
                <a:cubicBezTo>
                  <a:pt x="4076" y="3991"/>
                  <a:pt x="4242" y="3966"/>
                  <a:pt x="4402" y="3910"/>
                </a:cubicBezTo>
                <a:cubicBezTo>
                  <a:pt x="4651" y="3823"/>
                  <a:pt x="4880" y="3664"/>
                  <a:pt x="5018" y="3435"/>
                </a:cubicBezTo>
                <a:cubicBezTo>
                  <a:pt x="5189" y="3150"/>
                  <a:pt x="5180" y="2805"/>
                  <a:pt x="5162" y="2484"/>
                </a:cubicBezTo>
                <a:cubicBezTo>
                  <a:pt x="5140" y="2114"/>
                  <a:pt x="5106" y="1745"/>
                  <a:pt x="5060" y="1378"/>
                </a:cubicBezTo>
                <a:cubicBezTo>
                  <a:pt x="5015" y="1011"/>
                  <a:pt x="4957" y="644"/>
                  <a:pt x="4888" y="280"/>
                </a:cubicBezTo>
                <a:cubicBezTo>
                  <a:pt x="4872" y="192"/>
                  <a:pt x="4854" y="103"/>
                  <a:pt x="4836" y="15"/>
                </a:cubicBezTo>
                <a:cubicBezTo>
                  <a:pt x="4834" y="5"/>
                  <a:pt x="4826" y="0"/>
                  <a:pt x="4818" y="0"/>
                </a:cubicBezTo>
                <a:close/>
                <a:moveTo>
                  <a:pt x="5555" y="543"/>
                </a:moveTo>
                <a:cubicBezTo>
                  <a:pt x="5543" y="543"/>
                  <a:pt x="5529" y="554"/>
                  <a:pt x="5533" y="570"/>
                </a:cubicBezTo>
                <a:cubicBezTo>
                  <a:pt x="5609" y="946"/>
                  <a:pt x="5610" y="1332"/>
                  <a:pt x="5581" y="1713"/>
                </a:cubicBezTo>
                <a:cubicBezTo>
                  <a:pt x="5550" y="2098"/>
                  <a:pt x="5489" y="2479"/>
                  <a:pt x="5441" y="2862"/>
                </a:cubicBezTo>
                <a:cubicBezTo>
                  <a:pt x="5418" y="3046"/>
                  <a:pt x="5403" y="3231"/>
                  <a:pt x="5382" y="3415"/>
                </a:cubicBezTo>
                <a:cubicBezTo>
                  <a:pt x="5362" y="3589"/>
                  <a:pt x="5327" y="3764"/>
                  <a:pt x="5231" y="3914"/>
                </a:cubicBezTo>
                <a:cubicBezTo>
                  <a:pt x="5058" y="4183"/>
                  <a:pt x="4738" y="4321"/>
                  <a:pt x="4431" y="4354"/>
                </a:cubicBezTo>
                <a:cubicBezTo>
                  <a:pt x="4363" y="4361"/>
                  <a:pt x="4295" y="4365"/>
                  <a:pt x="4227" y="4365"/>
                </a:cubicBezTo>
                <a:cubicBezTo>
                  <a:pt x="4105" y="4365"/>
                  <a:pt x="3982" y="4354"/>
                  <a:pt x="3860" y="4338"/>
                </a:cubicBezTo>
                <a:cubicBezTo>
                  <a:pt x="3666" y="4313"/>
                  <a:pt x="3473" y="4278"/>
                  <a:pt x="3281" y="4239"/>
                </a:cubicBezTo>
                <a:cubicBezTo>
                  <a:pt x="3094" y="4201"/>
                  <a:pt x="2906" y="4161"/>
                  <a:pt x="2722" y="4110"/>
                </a:cubicBezTo>
                <a:cubicBezTo>
                  <a:pt x="2557" y="4066"/>
                  <a:pt x="2391" y="4006"/>
                  <a:pt x="2258" y="3899"/>
                </a:cubicBezTo>
                <a:cubicBezTo>
                  <a:pt x="2015" y="3703"/>
                  <a:pt x="1909" y="3395"/>
                  <a:pt x="1783" y="3122"/>
                </a:cubicBezTo>
                <a:cubicBezTo>
                  <a:pt x="1656" y="2848"/>
                  <a:pt x="1484" y="2602"/>
                  <a:pt x="1288" y="2372"/>
                </a:cubicBezTo>
                <a:cubicBezTo>
                  <a:pt x="1092" y="2140"/>
                  <a:pt x="878" y="1925"/>
                  <a:pt x="675" y="1699"/>
                </a:cubicBezTo>
                <a:cubicBezTo>
                  <a:pt x="474" y="1476"/>
                  <a:pt x="283" y="1242"/>
                  <a:pt x="138" y="977"/>
                </a:cubicBezTo>
                <a:cubicBezTo>
                  <a:pt x="104" y="913"/>
                  <a:pt x="72" y="847"/>
                  <a:pt x="43" y="780"/>
                </a:cubicBezTo>
                <a:cubicBezTo>
                  <a:pt x="40" y="772"/>
                  <a:pt x="34" y="769"/>
                  <a:pt x="28" y="769"/>
                </a:cubicBezTo>
                <a:cubicBezTo>
                  <a:pt x="15" y="769"/>
                  <a:pt x="0" y="784"/>
                  <a:pt x="7" y="800"/>
                </a:cubicBezTo>
                <a:cubicBezTo>
                  <a:pt x="127" y="1080"/>
                  <a:pt x="304" y="1330"/>
                  <a:pt x="500" y="1562"/>
                </a:cubicBezTo>
                <a:cubicBezTo>
                  <a:pt x="699" y="1798"/>
                  <a:pt x="917" y="2017"/>
                  <a:pt x="1124" y="2247"/>
                </a:cubicBezTo>
                <a:cubicBezTo>
                  <a:pt x="1330" y="2477"/>
                  <a:pt x="1527" y="2718"/>
                  <a:pt x="1673" y="2992"/>
                </a:cubicBezTo>
                <a:cubicBezTo>
                  <a:pt x="1817" y="3264"/>
                  <a:pt x="1905" y="3573"/>
                  <a:pt x="2109" y="3812"/>
                </a:cubicBezTo>
                <a:cubicBezTo>
                  <a:pt x="2341" y="4083"/>
                  <a:pt x="2704" y="4155"/>
                  <a:pt x="3036" y="4229"/>
                </a:cubicBezTo>
                <a:cubicBezTo>
                  <a:pt x="3233" y="4273"/>
                  <a:pt x="3430" y="4312"/>
                  <a:pt x="3628" y="4344"/>
                </a:cubicBezTo>
                <a:cubicBezTo>
                  <a:pt x="3819" y="4376"/>
                  <a:pt x="4011" y="4404"/>
                  <a:pt x="4204" y="4405"/>
                </a:cubicBezTo>
                <a:cubicBezTo>
                  <a:pt x="4212" y="4405"/>
                  <a:pt x="4221" y="4405"/>
                  <a:pt x="4230" y="4405"/>
                </a:cubicBezTo>
                <a:cubicBezTo>
                  <a:pt x="4551" y="4405"/>
                  <a:pt x="4880" y="4326"/>
                  <a:pt x="5122" y="4105"/>
                </a:cubicBezTo>
                <a:cubicBezTo>
                  <a:pt x="5242" y="3996"/>
                  <a:pt x="5325" y="3857"/>
                  <a:pt x="5370" y="3702"/>
                </a:cubicBezTo>
                <a:cubicBezTo>
                  <a:pt x="5421" y="3529"/>
                  <a:pt x="5430" y="3347"/>
                  <a:pt x="5448" y="3169"/>
                </a:cubicBezTo>
                <a:cubicBezTo>
                  <a:pt x="5486" y="2778"/>
                  <a:pt x="5551" y="2389"/>
                  <a:pt x="5595" y="1999"/>
                </a:cubicBezTo>
                <a:cubicBezTo>
                  <a:pt x="5637" y="1613"/>
                  <a:pt x="5661" y="1222"/>
                  <a:pt x="5616" y="835"/>
                </a:cubicBezTo>
                <a:cubicBezTo>
                  <a:pt x="5606" y="742"/>
                  <a:pt x="5591" y="650"/>
                  <a:pt x="5573" y="558"/>
                </a:cubicBezTo>
                <a:cubicBezTo>
                  <a:pt x="5571" y="548"/>
                  <a:pt x="5563" y="543"/>
                  <a:pt x="5555" y="54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17"/>
          <p:cNvSpPr/>
          <p:nvPr/>
        </p:nvSpPr>
        <p:spPr>
          <a:xfrm rot="5684637" flipH="1">
            <a:off x="-36793" y="2938306"/>
            <a:ext cx="698671" cy="333258"/>
          </a:xfrm>
          <a:custGeom>
            <a:avLst/>
            <a:gdLst/>
            <a:ahLst/>
            <a:cxnLst/>
            <a:rect l="l" t="t" r="r" b="b"/>
            <a:pathLst>
              <a:path w="3067" h="1463" extrusionOk="0">
                <a:moveTo>
                  <a:pt x="1658" y="1191"/>
                </a:moveTo>
                <a:cubicBezTo>
                  <a:pt x="1582" y="1210"/>
                  <a:pt x="1512" y="1267"/>
                  <a:pt x="1500" y="1343"/>
                </a:cubicBezTo>
                <a:cubicBezTo>
                  <a:pt x="1497" y="1358"/>
                  <a:pt x="1497" y="1373"/>
                  <a:pt x="1500" y="1386"/>
                </a:cubicBezTo>
                <a:cubicBezTo>
                  <a:pt x="1513" y="1435"/>
                  <a:pt x="1568" y="1461"/>
                  <a:pt x="1619" y="1462"/>
                </a:cubicBezTo>
                <a:cubicBezTo>
                  <a:pt x="1670" y="1462"/>
                  <a:pt x="1719" y="1446"/>
                  <a:pt x="1768" y="1441"/>
                </a:cubicBezTo>
                <a:cubicBezTo>
                  <a:pt x="1797" y="1437"/>
                  <a:pt x="1826" y="1438"/>
                  <a:pt x="1855" y="1439"/>
                </a:cubicBezTo>
                <a:cubicBezTo>
                  <a:pt x="1872" y="1440"/>
                  <a:pt x="1889" y="1440"/>
                  <a:pt x="1906" y="1440"/>
                </a:cubicBezTo>
                <a:cubicBezTo>
                  <a:pt x="1952" y="1439"/>
                  <a:pt x="1999" y="1432"/>
                  <a:pt x="2037" y="1406"/>
                </a:cubicBezTo>
                <a:cubicBezTo>
                  <a:pt x="2045" y="1400"/>
                  <a:pt x="2053" y="1394"/>
                  <a:pt x="2057" y="1384"/>
                </a:cubicBezTo>
                <a:cubicBezTo>
                  <a:pt x="2059" y="1375"/>
                  <a:pt x="2058" y="1366"/>
                  <a:pt x="2057" y="1357"/>
                </a:cubicBezTo>
                <a:cubicBezTo>
                  <a:pt x="2029" y="1228"/>
                  <a:pt x="1892" y="1178"/>
                  <a:pt x="1767" y="1178"/>
                </a:cubicBezTo>
                <a:cubicBezTo>
                  <a:pt x="1728" y="1178"/>
                  <a:pt x="1691" y="1183"/>
                  <a:pt x="1658" y="1191"/>
                </a:cubicBezTo>
                <a:close/>
                <a:moveTo>
                  <a:pt x="449" y="1181"/>
                </a:moveTo>
                <a:cubicBezTo>
                  <a:pt x="429" y="1183"/>
                  <a:pt x="408" y="1186"/>
                  <a:pt x="390" y="1196"/>
                </a:cubicBezTo>
                <a:cubicBezTo>
                  <a:pt x="371" y="1208"/>
                  <a:pt x="358" y="1228"/>
                  <a:pt x="351" y="1249"/>
                </a:cubicBezTo>
                <a:cubicBezTo>
                  <a:pt x="342" y="1276"/>
                  <a:pt x="341" y="1308"/>
                  <a:pt x="360" y="1329"/>
                </a:cubicBezTo>
                <a:cubicBezTo>
                  <a:pt x="367" y="1337"/>
                  <a:pt x="378" y="1342"/>
                  <a:pt x="388" y="1347"/>
                </a:cubicBezTo>
                <a:cubicBezTo>
                  <a:pt x="438" y="1369"/>
                  <a:pt x="495" y="1374"/>
                  <a:pt x="549" y="1363"/>
                </a:cubicBezTo>
                <a:cubicBezTo>
                  <a:pt x="553" y="1362"/>
                  <a:pt x="557" y="1361"/>
                  <a:pt x="561" y="1359"/>
                </a:cubicBezTo>
                <a:cubicBezTo>
                  <a:pt x="566" y="1355"/>
                  <a:pt x="570" y="1350"/>
                  <a:pt x="572" y="1344"/>
                </a:cubicBezTo>
                <a:cubicBezTo>
                  <a:pt x="581" y="1325"/>
                  <a:pt x="577" y="1302"/>
                  <a:pt x="574" y="1280"/>
                </a:cubicBezTo>
                <a:cubicBezTo>
                  <a:pt x="570" y="1253"/>
                  <a:pt x="564" y="1201"/>
                  <a:pt x="540" y="1182"/>
                </a:cubicBezTo>
                <a:cubicBezTo>
                  <a:pt x="531" y="1176"/>
                  <a:pt x="520" y="1173"/>
                  <a:pt x="508" y="1173"/>
                </a:cubicBezTo>
                <a:cubicBezTo>
                  <a:pt x="488" y="1173"/>
                  <a:pt x="466" y="1180"/>
                  <a:pt x="449" y="1181"/>
                </a:cubicBezTo>
                <a:close/>
                <a:moveTo>
                  <a:pt x="2905" y="898"/>
                </a:moveTo>
                <a:cubicBezTo>
                  <a:pt x="2862" y="907"/>
                  <a:pt x="2810" y="906"/>
                  <a:pt x="2770" y="927"/>
                </a:cubicBezTo>
                <a:cubicBezTo>
                  <a:pt x="2739" y="943"/>
                  <a:pt x="2717" y="979"/>
                  <a:pt x="2728" y="1010"/>
                </a:cubicBezTo>
                <a:cubicBezTo>
                  <a:pt x="2734" y="1028"/>
                  <a:pt x="2750" y="1041"/>
                  <a:pt x="2766" y="1047"/>
                </a:cubicBezTo>
                <a:cubicBezTo>
                  <a:pt x="2784" y="1054"/>
                  <a:pt x="2802" y="1055"/>
                  <a:pt x="2821" y="1055"/>
                </a:cubicBezTo>
                <a:cubicBezTo>
                  <a:pt x="2875" y="1054"/>
                  <a:pt x="2928" y="1041"/>
                  <a:pt x="2980" y="1026"/>
                </a:cubicBezTo>
                <a:cubicBezTo>
                  <a:pt x="3043" y="1008"/>
                  <a:pt x="3067" y="916"/>
                  <a:pt x="2994" y="893"/>
                </a:cubicBezTo>
                <a:cubicBezTo>
                  <a:pt x="2986" y="890"/>
                  <a:pt x="2976" y="889"/>
                  <a:pt x="2966" y="889"/>
                </a:cubicBezTo>
                <a:cubicBezTo>
                  <a:pt x="2946" y="889"/>
                  <a:pt x="2924" y="894"/>
                  <a:pt x="2905" y="898"/>
                </a:cubicBezTo>
                <a:close/>
                <a:moveTo>
                  <a:pt x="805" y="455"/>
                </a:moveTo>
                <a:cubicBezTo>
                  <a:pt x="792" y="461"/>
                  <a:pt x="779" y="469"/>
                  <a:pt x="771" y="482"/>
                </a:cubicBezTo>
                <a:cubicBezTo>
                  <a:pt x="764" y="494"/>
                  <a:pt x="764" y="509"/>
                  <a:pt x="765" y="523"/>
                </a:cubicBezTo>
                <a:cubicBezTo>
                  <a:pt x="771" y="621"/>
                  <a:pt x="833" y="719"/>
                  <a:pt x="928" y="745"/>
                </a:cubicBezTo>
                <a:cubicBezTo>
                  <a:pt x="970" y="756"/>
                  <a:pt x="1015" y="753"/>
                  <a:pt x="1058" y="756"/>
                </a:cubicBezTo>
                <a:cubicBezTo>
                  <a:pt x="1121" y="762"/>
                  <a:pt x="1187" y="784"/>
                  <a:pt x="1244" y="757"/>
                </a:cubicBezTo>
                <a:cubicBezTo>
                  <a:pt x="1300" y="730"/>
                  <a:pt x="1325" y="659"/>
                  <a:pt x="1310" y="599"/>
                </a:cubicBezTo>
                <a:cubicBezTo>
                  <a:pt x="1281" y="489"/>
                  <a:pt x="1169" y="454"/>
                  <a:pt x="1069" y="444"/>
                </a:cubicBezTo>
                <a:cubicBezTo>
                  <a:pt x="1022" y="439"/>
                  <a:pt x="973" y="432"/>
                  <a:pt x="926" y="432"/>
                </a:cubicBezTo>
                <a:cubicBezTo>
                  <a:pt x="885" y="432"/>
                  <a:pt x="844" y="437"/>
                  <a:pt x="805" y="455"/>
                </a:cubicBezTo>
                <a:close/>
                <a:moveTo>
                  <a:pt x="1958" y="285"/>
                </a:moveTo>
                <a:cubicBezTo>
                  <a:pt x="1940" y="288"/>
                  <a:pt x="1922" y="293"/>
                  <a:pt x="1909" y="306"/>
                </a:cubicBezTo>
                <a:cubicBezTo>
                  <a:pt x="1883" y="332"/>
                  <a:pt x="1890" y="375"/>
                  <a:pt x="1899" y="410"/>
                </a:cubicBezTo>
                <a:cubicBezTo>
                  <a:pt x="1910" y="458"/>
                  <a:pt x="1924" y="510"/>
                  <a:pt x="1964" y="538"/>
                </a:cubicBezTo>
                <a:cubicBezTo>
                  <a:pt x="1985" y="553"/>
                  <a:pt x="2010" y="558"/>
                  <a:pt x="2036" y="563"/>
                </a:cubicBezTo>
                <a:cubicBezTo>
                  <a:pt x="2094" y="576"/>
                  <a:pt x="2153" y="587"/>
                  <a:pt x="2213" y="583"/>
                </a:cubicBezTo>
                <a:cubicBezTo>
                  <a:pt x="2254" y="581"/>
                  <a:pt x="2294" y="572"/>
                  <a:pt x="2333" y="563"/>
                </a:cubicBezTo>
                <a:cubicBezTo>
                  <a:pt x="2380" y="553"/>
                  <a:pt x="2425" y="542"/>
                  <a:pt x="2471" y="532"/>
                </a:cubicBezTo>
                <a:cubicBezTo>
                  <a:pt x="2518" y="521"/>
                  <a:pt x="2577" y="502"/>
                  <a:pt x="2580" y="445"/>
                </a:cubicBezTo>
                <a:cubicBezTo>
                  <a:pt x="2581" y="410"/>
                  <a:pt x="2560" y="356"/>
                  <a:pt x="2532" y="334"/>
                </a:cubicBezTo>
                <a:cubicBezTo>
                  <a:pt x="2499" y="306"/>
                  <a:pt x="2452" y="312"/>
                  <a:pt x="2413" y="313"/>
                </a:cubicBezTo>
                <a:cubicBezTo>
                  <a:pt x="2346" y="314"/>
                  <a:pt x="2277" y="318"/>
                  <a:pt x="2211" y="309"/>
                </a:cubicBezTo>
                <a:cubicBezTo>
                  <a:pt x="2143" y="301"/>
                  <a:pt x="2075" y="281"/>
                  <a:pt x="2007" y="281"/>
                </a:cubicBezTo>
                <a:cubicBezTo>
                  <a:pt x="1990" y="281"/>
                  <a:pt x="1975" y="282"/>
                  <a:pt x="1958" y="285"/>
                </a:cubicBezTo>
                <a:close/>
                <a:moveTo>
                  <a:pt x="196" y="14"/>
                </a:moveTo>
                <a:cubicBezTo>
                  <a:pt x="190" y="17"/>
                  <a:pt x="184" y="23"/>
                  <a:pt x="177" y="26"/>
                </a:cubicBezTo>
                <a:cubicBezTo>
                  <a:pt x="165" y="31"/>
                  <a:pt x="151" y="30"/>
                  <a:pt x="140" y="34"/>
                </a:cubicBezTo>
                <a:cubicBezTo>
                  <a:pt x="126" y="39"/>
                  <a:pt x="117" y="51"/>
                  <a:pt x="107" y="60"/>
                </a:cubicBezTo>
                <a:cubicBezTo>
                  <a:pt x="98" y="67"/>
                  <a:pt x="88" y="72"/>
                  <a:pt x="76" y="76"/>
                </a:cubicBezTo>
                <a:cubicBezTo>
                  <a:pt x="55" y="82"/>
                  <a:pt x="31" y="81"/>
                  <a:pt x="16" y="97"/>
                </a:cubicBezTo>
                <a:cubicBezTo>
                  <a:pt x="0" y="113"/>
                  <a:pt x="4" y="141"/>
                  <a:pt x="19" y="157"/>
                </a:cubicBezTo>
                <a:cubicBezTo>
                  <a:pt x="34" y="174"/>
                  <a:pt x="56" y="180"/>
                  <a:pt x="78" y="180"/>
                </a:cubicBezTo>
                <a:cubicBezTo>
                  <a:pt x="101" y="181"/>
                  <a:pt x="122" y="175"/>
                  <a:pt x="144" y="172"/>
                </a:cubicBezTo>
                <a:cubicBezTo>
                  <a:pt x="181" y="166"/>
                  <a:pt x="220" y="166"/>
                  <a:pt x="257" y="169"/>
                </a:cubicBezTo>
                <a:cubicBezTo>
                  <a:pt x="274" y="170"/>
                  <a:pt x="290" y="173"/>
                  <a:pt x="308" y="172"/>
                </a:cubicBezTo>
                <a:cubicBezTo>
                  <a:pt x="350" y="170"/>
                  <a:pt x="390" y="153"/>
                  <a:pt x="428" y="135"/>
                </a:cubicBezTo>
                <a:cubicBezTo>
                  <a:pt x="433" y="134"/>
                  <a:pt x="439" y="131"/>
                  <a:pt x="442" y="127"/>
                </a:cubicBezTo>
                <a:cubicBezTo>
                  <a:pt x="444" y="123"/>
                  <a:pt x="445" y="119"/>
                  <a:pt x="445" y="114"/>
                </a:cubicBezTo>
                <a:cubicBezTo>
                  <a:pt x="447" y="37"/>
                  <a:pt x="350" y="20"/>
                  <a:pt x="293" y="8"/>
                </a:cubicBezTo>
                <a:cubicBezTo>
                  <a:pt x="277" y="4"/>
                  <a:pt x="261" y="1"/>
                  <a:pt x="245" y="1"/>
                </a:cubicBezTo>
                <a:cubicBezTo>
                  <a:pt x="227" y="1"/>
                  <a:pt x="211" y="4"/>
                  <a:pt x="196" y="14"/>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7"/>
          <p:cNvSpPr/>
          <p:nvPr/>
        </p:nvSpPr>
        <p:spPr>
          <a:xfrm flipH="1">
            <a:off x="8488472" y="3735521"/>
            <a:ext cx="1306929" cy="1265526"/>
          </a:xfrm>
          <a:custGeom>
            <a:avLst/>
            <a:gdLst/>
            <a:ahLst/>
            <a:cxnLst/>
            <a:rect l="l" t="t" r="r" b="b"/>
            <a:pathLst>
              <a:path w="8144" h="7886" extrusionOk="0">
                <a:moveTo>
                  <a:pt x="6356" y="3009"/>
                </a:moveTo>
                <a:cubicBezTo>
                  <a:pt x="6419" y="2989"/>
                  <a:pt x="6482" y="2968"/>
                  <a:pt x="6544" y="2953"/>
                </a:cubicBezTo>
                <a:cubicBezTo>
                  <a:pt x="6589" y="2943"/>
                  <a:pt x="6622" y="2958"/>
                  <a:pt x="6662" y="2965"/>
                </a:cubicBezTo>
                <a:cubicBezTo>
                  <a:pt x="6703" y="2972"/>
                  <a:pt x="6745" y="2966"/>
                  <a:pt x="6789" y="2952"/>
                </a:cubicBezTo>
                <a:cubicBezTo>
                  <a:pt x="6965" y="2902"/>
                  <a:pt x="7154" y="2814"/>
                  <a:pt x="7316" y="2686"/>
                </a:cubicBezTo>
                <a:cubicBezTo>
                  <a:pt x="7460" y="2575"/>
                  <a:pt x="7589" y="2429"/>
                  <a:pt x="7673" y="2254"/>
                </a:cubicBezTo>
                <a:cubicBezTo>
                  <a:pt x="7719" y="2156"/>
                  <a:pt x="7755" y="2056"/>
                  <a:pt x="7801" y="1957"/>
                </a:cubicBezTo>
                <a:cubicBezTo>
                  <a:pt x="7846" y="1858"/>
                  <a:pt x="7896" y="1762"/>
                  <a:pt x="7943" y="1664"/>
                </a:cubicBezTo>
                <a:cubicBezTo>
                  <a:pt x="8043" y="1457"/>
                  <a:pt x="8132" y="1237"/>
                  <a:pt x="8142" y="1017"/>
                </a:cubicBezTo>
                <a:cubicBezTo>
                  <a:pt x="8143" y="987"/>
                  <a:pt x="8117" y="972"/>
                  <a:pt x="8095" y="992"/>
                </a:cubicBezTo>
                <a:cubicBezTo>
                  <a:pt x="7950" y="1125"/>
                  <a:pt x="7804" y="1254"/>
                  <a:pt x="7664" y="1394"/>
                </a:cubicBezTo>
                <a:cubicBezTo>
                  <a:pt x="7595" y="1462"/>
                  <a:pt x="7528" y="1532"/>
                  <a:pt x="7463" y="1606"/>
                </a:cubicBezTo>
                <a:cubicBezTo>
                  <a:pt x="7399" y="1679"/>
                  <a:pt x="7340" y="1755"/>
                  <a:pt x="7278" y="1829"/>
                </a:cubicBezTo>
                <a:cubicBezTo>
                  <a:pt x="7215" y="1902"/>
                  <a:pt x="7150" y="1973"/>
                  <a:pt x="7075" y="2028"/>
                </a:cubicBezTo>
                <a:cubicBezTo>
                  <a:pt x="7002" y="2084"/>
                  <a:pt x="6924" y="2129"/>
                  <a:pt x="6852" y="2187"/>
                </a:cubicBezTo>
                <a:cubicBezTo>
                  <a:pt x="6728" y="2285"/>
                  <a:pt x="6614" y="2401"/>
                  <a:pt x="6513" y="2530"/>
                </a:cubicBezTo>
                <a:cubicBezTo>
                  <a:pt x="6407" y="2665"/>
                  <a:pt x="6319" y="2815"/>
                  <a:pt x="6251" y="2971"/>
                </a:cubicBezTo>
                <a:cubicBezTo>
                  <a:pt x="6242" y="2979"/>
                  <a:pt x="6235" y="2991"/>
                  <a:pt x="6235" y="3001"/>
                </a:cubicBezTo>
                <a:cubicBezTo>
                  <a:pt x="6047" y="3145"/>
                  <a:pt x="5860" y="3287"/>
                  <a:pt x="5674" y="3429"/>
                </a:cubicBezTo>
                <a:cubicBezTo>
                  <a:pt x="5486" y="3573"/>
                  <a:pt x="5295" y="3713"/>
                  <a:pt x="5111" y="3861"/>
                </a:cubicBezTo>
                <a:cubicBezTo>
                  <a:pt x="5031" y="3925"/>
                  <a:pt x="4951" y="3992"/>
                  <a:pt x="4875" y="4062"/>
                </a:cubicBezTo>
                <a:cubicBezTo>
                  <a:pt x="4972" y="3893"/>
                  <a:pt x="5061" y="3720"/>
                  <a:pt x="5141" y="3544"/>
                </a:cubicBezTo>
                <a:cubicBezTo>
                  <a:pt x="5302" y="3186"/>
                  <a:pt x="5426" y="2812"/>
                  <a:pt x="5503" y="2439"/>
                </a:cubicBezTo>
                <a:cubicBezTo>
                  <a:pt x="5554" y="2388"/>
                  <a:pt x="5605" y="2335"/>
                  <a:pt x="5648" y="2277"/>
                </a:cubicBezTo>
                <a:cubicBezTo>
                  <a:pt x="5698" y="2207"/>
                  <a:pt x="5736" y="2129"/>
                  <a:pt x="5766" y="2051"/>
                </a:cubicBezTo>
                <a:cubicBezTo>
                  <a:pt x="5795" y="1971"/>
                  <a:pt x="5818" y="1889"/>
                  <a:pt x="5839" y="1808"/>
                </a:cubicBezTo>
                <a:cubicBezTo>
                  <a:pt x="5863" y="1719"/>
                  <a:pt x="5884" y="1631"/>
                  <a:pt x="5898" y="1541"/>
                </a:cubicBezTo>
                <a:cubicBezTo>
                  <a:pt x="5928" y="1359"/>
                  <a:pt x="5916" y="1180"/>
                  <a:pt x="5911" y="1003"/>
                </a:cubicBezTo>
                <a:cubicBezTo>
                  <a:pt x="5905" y="821"/>
                  <a:pt x="5893" y="642"/>
                  <a:pt x="5845" y="474"/>
                </a:cubicBezTo>
                <a:cubicBezTo>
                  <a:pt x="5819" y="381"/>
                  <a:pt x="5786" y="291"/>
                  <a:pt x="5749" y="204"/>
                </a:cubicBezTo>
                <a:cubicBezTo>
                  <a:pt x="5732" y="161"/>
                  <a:pt x="5712" y="118"/>
                  <a:pt x="5694" y="76"/>
                </a:cubicBezTo>
                <a:cubicBezTo>
                  <a:pt x="5679" y="44"/>
                  <a:pt x="5664" y="2"/>
                  <a:pt x="5626" y="1"/>
                </a:cubicBezTo>
                <a:cubicBezTo>
                  <a:pt x="5603" y="0"/>
                  <a:pt x="5584" y="15"/>
                  <a:pt x="5582" y="41"/>
                </a:cubicBezTo>
                <a:cubicBezTo>
                  <a:pt x="5574" y="200"/>
                  <a:pt x="5546" y="360"/>
                  <a:pt x="5499" y="516"/>
                </a:cubicBezTo>
                <a:cubicBezTo>
                  <a:pt x="5477" y="595"/>
                  <a:pt x="5449" y="672"/>
                  <a:pt x="5417" y="748"/>
                </a:cubicBezTo>
                <a:cubicBezTo>
                  <a:pt x="5386" y="822"/>
                  <a:pt x="5349" y="894"/>
                  <a:pt x="5317" y="968"/>
                </a:cubicBezTo>
                <a:cubicBezTo>
                  <a:pt x="5285" y="1042"/>
                  <a:pt x="5260" y="1118"/>
                  <a:pt x="5250" y="1197"/>
                </a:cubicBezTo>
                <a:cubicBezTo>
                  <a:pt x="5238" y="1280"/>
                  <a:pt x="5239" y="1365"/>
                  <a:pt x="5240" y="1448"/>
                </a:cubicBezTo>
                <a:cubicBezTo>
                  <a:pt x="5244" y="1622"/>
                  <a:pt x="5265" y="1794"/>
                  <a:pt x="5297" y="1962"/>
                </a:cubicBezTo>
                <a:cubicBezTo>
                  <a:pt x="5328" y="2125"/>
                  <a:pt x="5365" y="2289"/>
                  <a:pt x="5412" y="2446"/>
                </a:cubicBezTo>
                <a:cubicBezTo>
                  <a:pt x="5411" y="2457"/>
                  <a:pt x="5415" y="2467"/>
                  <a:pt x="5421" y="2474"/>
                </a:cubicBezTo>
                <a:cubicBezTo>
                  <a:pt x="5423" y="2483"/>
                  <a:pt x="5426" y="2491"/>
                  <a:pt x="5429" y="2498"/>
                </a:cubicBezTo>
                <a:cubicBezTo>
                  <a:pt x="5360" y="2781"/>
                  <a:pt x="5264" y="3063"/>
                  <a:pt x="5144" y="3338"/>
                </a:cubicBezTo>
                <a:cubicBezTo>
                  <a:pt x="4933" y="3829"/>
                  <a:pt x="4649" y="4301"/>
                  <a:pt x="4313" y="4735"/>
                </a:cubicBezTo>
                <a:cubicBezTo>
                  <a:pt x="4164" y="4929"/>
                  <a:pt x="4003" y="5115"/>
                  <a:pt x="3834" y="5293"/>
                </a:cubicBezTo>
                <a:cubicBezTo>
                  <a:pt x="3881" y="5141"/>
                  <a:pt x="3900" y="4989"/>
                  <a:pt x="3883" y="4844"/>
                </a:cubicBezTo>
                <a:cubicBezTo>
                  <a:pt x="3873" y="4752"/>
                  <a:pt x="3851" y="4666"/>
                  <a:pt x="3829" y="4579"/>
                </a:cubicBezTo>
                <a:cubicBezTo>
                  <a:pt x="3806" y="4492"/>
                  <a:pt x="3784" y="4405"/>
                  <a:pt x="3760" y="4319"/>
                </a:cubicBezTo>
                <a:cubicBezTo>
                  <a:pt x="3874" y="4328"/>
                  <a:pt x="3996" y="4287"/>
                  <a:pt x="4095" y="4204"/>
                </a:cubicBezTo>
                <a:cubicBezTo>
                  <a:pt x="4196" y="4117"/>
                  <a:pt x="4262" y="3998"/>
                  <a:pt x="4310" y="3880"/>
                </a:cubicBezTo>
                <a:cubicBezTo>
                  <a:pt x="4338" y="3812"/>
                  <a:pt x="4361" y="3742"/>
                  <a:pt x="4384" y="3673"/>
                </a:cubicBezTo>
                <a:cubicBezTo>
                  <a:pt x="4408" y="3604"/>
                  <a:pt x="4435" y="3537"/>
                  <a:pt x="4462" y="3469"/>
                </a:cubicBezTo>
                <a:cubicBezTo>
                  <a:pt x="4490" y="3403"/>
                  <a:pt x="4516" y="3336"/>
                  <a:pt x="4536" y="3268"/>
                </a:cubicBezTo>
                <a:cubicBezTo>
                  <a:pt x="4556" y="3196"/>
                  <a:pt x="4564" y="3125"/>
                  <a:pt x="4575" y="3053"/>
                </a:cubicBezTo>
                <a:cubicBezTo>
                  <a:pt x="4585" y="2981"/>
                  <a:pt x="4608" y="2915"/>
                  <a:pt x="4633" y="2845"/>
                </a:cubicBezTo>
                <a:cubicBezTo>
                  <a:pt x="4646" y="2813"/>
                  <a:pt x="4657" y="2780"/>
                  <a:pt x="4667" y="2747"/>
                </a:cubicBezTo>
                <a:cubicBezTo>
                  <a:pt x="4677" y="2717"/>
                  <a:pt x="4690" y="2684"/>
                  <a:pt x="4690" y="2652"/>
                </a:cubicBezTo>
                <a:cubicBezTo>
                  <a:pt x="4690" y="2630"/>
                  <a:pt x="4683" y="2608"/>
                  <a:pt x="4664" y="2599"/>
                </a:cubicBezTo>
                <a:cubicBezTo>
                  <a:pt x="4638" y="2587"/>
                  <a:pt x="4611" y="2606"/>
                  <a:pt x="4591" y="2627"/>
                </a:cubicBezTo>
                <a:cubicBezTo>
                  <a:pt x="4548" y="2674"/>
                  <a:pt x="4507" y="2724"/>
                  <a:pt x="4468" y="2775"/>
                </a:cubicBezTo>
                <a:cubicBezTo>
                  <a:pt x="4391" y="2880"/>
                  <a:pt x="4326" y="2993"/>
                  <a:pt x="4274" y="3110"/>
                </a:cubicBezTo>
                <a:cubicBezTo>
                  <a:pt x="4245" y="3178"/>
                  <a:pt x="4220" y="3248"/>
                  <a:pt x="4190" y="3316"/>
                </a:cubicBezTo>
                <a:cubicBezTo>
                  <a:pt x="4163" y="3377"/>
                  <a:pt x="4130" y="3436"/>
                  <a:pt x="4096" y="3495"/>
                </a:cubicBezTo>
                <a:cubicBezTo>
                  <a:pt x="4019" y="3626"/>
                  <a:pt x="3932" y="3751"/>
                  <a:pt x="3858" y="3884"/>
                </a:cubicBezTo>
                <a:cubicBezTo>
                  <a:pt x="3820" y="3952"/>
                  <a:pt x="3785" y="4023"/>
                  <a:pt x="3757" y="4095"/>
                </a:cubicBezTo>
                <a:cubicBezTo>
                  <a:pt x="3744" y="4124"/>
                  <a:pt x="3733" y="4155"/>
                  <a:pt x="3723" y="4185"/>
                </a:cubicBezTo>
                <a:cubicBezTo>
                  <a:pt x="3686" y="4053"/>
                  <a:pt x="3648" y="3923"/>
                  <a:pt x="3602" y="3796"/>
                </a:cubicBezTo>
                <a:cubicBezTo>
                  <a:pt x="3594" y="3774"/>
                  <a:pt x="3586" y="3754"/>
                  <a:pt x="3578" y="3733"/>
                </a:cubicBezTo>
                <a:cubicBezTo>
                  <a:pt x="3591" y="3483"/>
                  <a:pt x="3586" y="3228"/>
                  <a:pt x="3473" y="3018"/>
                </a:cubicBezTo>
                <a:cubicBezTo>
                  <a:pt x="3414" y="2910"/>
                  <a:pt x="3324" y="2821"/>
                  <a:pt x="3280" y="2704"/>
                </a:cubicBezTo>
                <a:cubicBezTo>
                  <a:pt x="3258" y="2644"/>
                  <a:pt x="3242" y="2582"/>
                  <a:pt x="3223" y="2522"/>
                </a:cubicBezTo>
                <a:cubicBezTo>
                  <a:pt x="3204" y="2462"/>
                  <a:pt x="3180" y="2404"/>
                  <a:pt x="3149" y="2349"/>
                </a:cubicBezTo>
                <a:cubicBezTo>
                  <a:pt x="3082" y="2228"/>
                  <a:pt x="2990" y="2123"/>
                  <a:pt x="2900" y="2019"/>
                </a:cubicBezTo>
                <a:cubicBezTo>
                  <a:pt x="2879" y="1996"/>
                  <a:pt x="2842" y="2007"/>
                  <a:pt x="2842" y="2040"/>
                </a:cubicBezTo>
                <a:cubicBezTo>
                  <a:pt x="2837" y="2190"/>
                  <a:pt x="2803" y="2338"/>
                  <a:pt x="2777" y="2487"/>
                </a:cubicBezTo>
                <a:cubicBezTo>
                  <a:pt x="2752" y="2631"/>
                  <a:pt x="2727" y="2787"/>
                  <a:pt x="2774" y="2929"/>
                </a:cubicBezTo>
                <a:cubicBezTo>
                  <a:pt x="2813" y="3049"/>
                  <a:pt x="2893" y="3145"/>
                  <a:pt x="2962" y="3248"/>
                </a:cubicBezTo>
                <a:cubicBezTo>
                  <a:pt x="3001" y="3305"/>
                  <a:pt x="3032" y="3367"/>
                  <a:pt x="3065" y="3428"/>
                </a:cubicBezTo>
                <a:cubicBezTo>
                  <a:pt x="3097" y="3484"/>
                  <a:pt x="3135" y="3536"/>
                  <a:pt x="3179" y="3582"/>
                </a:cubicBezTo>
                <a:cubicBezTo>
                  <a:pt x="3276" y="3684"/>
                  <a:pt x="3400" y="3762"/>
                  <a:pt x="3525" y="3829"/>
                </a:cubicBezTo>
                <a:cubicBezTo>
                  <a:pt x="3574" y="3968"/>
                  <a:pt x="3615" y="4111"/>
                  <a:pt x="3654" y="4254"/>
                </a:cubicBezTo>
                <a:cubicBezTo>
                  <a:pt x="3702" y="4427"/>
                  <a:pt x="3753" y="4600"/>
                  <a:pt x="3786" y="4780"/>
                </a:cubicBezTo>
                <a:cubicBezTo>
                  <a:pt x="3805" y="4879"/>
                  <a:pt x="3812" y="4980"/>
                  <a:pt x="3799" y="5086"/>
                </a:cubicBezTo>
                <a:cubicBezTo>
                  <a:pt x="3788" y="5189"/>
                  <a:pt x="3764" y="5293"/>
                  <a:pt x="3735" y="5397"/>
                </a:cubicBezTo>
                <a:cubicBezTo>
                  <a:pt x="3545" y="5590"/>
                  <a:pt x="3345" y="5774"/>
                  <a:pt x="3138" y="5948"/>
                </a:cubicBezTo>
                <a:cubicBezTo>
                  <a:pt x="2918" y="6132"/>
                  <a:pt x="2691" y="6305"/>
                  <a:pt x="2455" y="6469"/>
                </a:cubicBezTo>
                <a:cubicBezTo>
                  <a:pt x="2219" y="6631"/>
                  <a:pt x="1975" y="6780"/>
                  <a:pt x="1733" y="6931"/>
                </a:cubicBezTo>
                <a:cubicBezTo>
                  <a:pt x="1610" y="7007"/>
                  <a:pt x="1487" y="7084"/>
                  <a:pt x="1367" y="7164"/>
                </a:cubicBezTo>
                <a:cubicBezTo>
                  <a:pt x="1250" y="7243"/>
                  <a:pt x="1136" y="7327"/>
                  <a:pt x="1020" y="7408"/>
                </a:cubicBezTo>
                <a:cubicBezTo>
                  <a:pt x="905" y="7489"/>
                  <a:pt x="784" y="7566"/>
                  <a:pt x="654" y="7623"/>
                </a:cubicBezTo>
                <a:cubicBezTo>
                  <a:pt x="528" y="7679"/>
                  <a:pt x="396" y="7715"/>
                  <a:pt x="265" y="7746"/>
                </a:cubicBezTo>
                <a:cubicBezTo>
                  <a:pt x="199" y="7762"/>
                  <a:pt x="132" y="7777"/>
                  <a:pt x="66" y="7792"/>
                </a:cubicBezTo>
                <a:cubicBezTo>
                  <a:pt x="0" y="7807"/>
                  <a:pt x="10" y="7886"/>
                  <a:pt x="75" y="7876"/>
                </a:cubicBezTo>
                <a:cubicBezTo>
                  <a:pt x="347" y="7834"/>
                  <a:pt x="627" y="7760"/>
                  <a:pt x="875" y="7614"/>
                </a:cubicBezTo>
                <a:cubicBezTo>
                  <a:pt x="999" y="7541"/>
                  <a:pt x="1115" y="7456"/>
                  <a:pt x="1230" y="7373"/>
                </a:cubicBezTo>
                <a:cubicBezTo>
                  <a:pt x="1349" y="7288"/>
                  <a:pt x="1470" y="7207"/>
                  <a:pt x="1593" y="7129"/>
                </a:cubicBezTo>
                <a:cubicBezTo>
                  <a:pt x="1838" y="6972"/>
                  <a:pt x="2089" y="6825"/>
                  <a:pt x="2331" y="6664"/>
                </a:cubicBezTo>
                <a:cubicBezTo>
                  <a:pt x="2572" y="6506"/>
                  <a:pt x="2805" y="6337"/>
                  <a:pt x="3030" y="6158"/>
                </a:cubicBezTo>
                <a:cubicBezTo>
                  <a:pt x="3483" y="5795"/>
                  <a:pt x="3902" y="5390"/>
                  <a:pt x="4266" y="4944"/>
                </a:cubicBezTo>
                <a:cubicBezTo>
                  <a:pt x="4286" y="4920"/>
                  <a:pt x="4306" y="4894"/>
                  <a:pt x="4325" y="4869"/>
                </a:cubicBezTo>
                <a:cubicBezTo>
                  <a:pt x="4398" y="4843"/>
                  <a:pt x="4471" y="4818"/>
                  <a:pt x="4548" y="4802"/>
                </a:cubicBezTo>
                <a:cubicBezTo>
                  <a:pt x="4659" y="4778"/>
                  <a:pt x="4771" y="4763"/>
                  <a:pt x="4884" y="4751"/>
                </a:cubicBezTo>
                <a:cubicBezTo>
                  <a:pt x="4992" y="4739"/>
                  <a:pt x="5100" y="4729"/>
                  <a:pt x="5210" y="4723"/>
                </a:cubicBezTo>
                <a:cubicBezTo>
                  <a:pt x="5313" y="4774"/>
                  <a:pt x="5421" y="4815"/>
                  <a:pt x="5534" y="4842"/>
                </a:cubicBezTo>
                <a:cubicBezTo>
                  <a:pt x="5668" y="4875"/>
                  <a:pt x="5805" y="4889"/>
                  <a:pt x="5942" y="4898"/>
                </a:cubicBezTo>
                <a:cubicBezTo>
                  <a:pt x="6087" y="4907"/>
                  <a:pt x="6233" y="4913"/>
                  <a:pt x="6379" y="4920"/>
                </a:cubicBezTo>
                <a:cubicBezTo>
                  <a:pt x="6516" y="4927"/>
                  <a:pt x="6653" y="4934"/>
                  <a:pt x="6790" y="4935"/>
                </a:cubicBezTo>
                <a:cubicBezTo>
                  <a:pt x="6944" y="4935"/>
                  <a:pt x="7098" y="4924"/>
                  <a:pt x="7247" y="4885"/>
                </a:cubicBezTo>
                <a:cubicBezTo>
                  <a:pt x="7274" y="4878"/>
                  <a:pt x="7279" y="4843"/>
                  <a:pt x="7257" y="4828"/>
                </a:cubicBezTo>
                <a:cubicBezTo>
                  <a:pt x="7022" y="4675"/>
                  <a:pt x="6748" y="4604"/>
                  <a:pt x="6475" y="4555"/>
                </a:cubicBezTo>
                <a:cubicBezTo>
                  <a:pt x="6332" y="4529"/>
                  <a:pt x="6188" y="4505"/>
                  <a:pt x="6043" y="4488"/>
                </a:cubicBezTo>
                <a:cubicBezTo>
                  <a:pt x="5890" y="4471"/>
                  <a:pt x="5738" y="4478"/>
                  <a:pt x="5586" y="4508"/>
                </a:cubicBezTo>
                <a:cubicBezTo>
                  <a:pt x="5505" y="4525"/>
                  <a:pt x="5424" y="4547"/>
                  <a:pt x="5345" y="4569"/>
                </a:cubicBezTo>
                <a:cubicBezTo>
                  <a:pt x="5266" y="4590"/>
                  <a:pt x="5186" y="4610"/>
                  <a:pt x="5115" y="4650"/>
                </a:cubicBezTo>
                <a:cubicBezTo>
                  <a:pt x="5109" y="4653"/>
                  <a:pt x="5105" y="4658"/>
                  <a:pt x="5102" y="4663"/>
                </a:cubicBezTo>
                <a:cubicBezTo>
                  <a:pt x="4926" y="4676"/>
                  <a:pt x="4749" y="4697"/>
                  <a:pt x="4576" y="4734"/>
                </a:cubicBezTo>
                <a:cubicBezTo>
                  <a:pt x="4516" y="4747"/>
                  <a:pt x="4454" y="4762"/>
                  <a:pt x="4394" y="4781"/>
                </a:cubicBezTo>
                <a:cubicBezTo>
                  <a:pt x="4494" y="4652"/>
                  <a:pt x="4588" y="4519"/>
                  <a:pt x="4677" y="4384"/>
                </a:cubicBezTo>
                <a:cubicBezTo>
                  <a:pt x="4739" y="4319"/>
                  <a:pt x="4797" y="4252"/>
                  <a:pt x="4862" y="4189"/>
                </a:cubicBezTo>
                <a:cubicBezTo>
                  <a:pt x="4941" y="4113"/>
                  <a:pt x="5024" y="4041"/>
                  <a:pt x="5107" y="3973"/>
                </a:cubicBezTo>
                <a:cubicBezTo>
                  <a:pt x="5206" y="3893"/>
                  <a:pt x="5306" y="3816"/>
                  <a:pt x="5408" y="3739"/>
                </a:cubicBezTo>
                <a:cubicBezTo>
                  <a:pt x="5546" y="3711"/>
                  <a:pt x="5674" y="3770"/>
                  <a:pt x="5794" y="3802"/>
                </a:cubicBezTo>
                <a:cubicBezTo>
                  <a:pt x="5939" y="3841"/>
                  <a:pt x="6093" y="3862"/>
                  <a:pt x="6252" y="3863"/>
                </a:cubicBezTo>
                <a:cubicBezTo>
                  <a:pt x="6409" y="3865"/>
                  <a:pt x="6573" y="3847"/>
                  <a:pt x="6737" y="3810"/>
                </a:cubicBezTo>
                <a:cubicBezTo>
                  <a:pt x="6820" y="3791"/>
                  <a:pt x="6903" y="3766"/>
                  <a:pt x="6986" y="3737"/>
                </a:cubicBezTo>
                <a:cubicBezTo>
                  <a:pt x="7067" y="3709"/>
                  <a:pt x="7148" y="3671"/>
                  <a:pt x="7227" y="3654"/>
                </a:cubicBezTo>
                <a:cubicBezTo>
                  <a:pt x="7275" y="3644"/>
                  <a:pt x="7316" y="3647"/>
                  <a:pt x="7357" y="3660"/>
                </a:cubicBezTo>
                <a:cubicBezTo>
                  <a:pt x="7394" y="3673"/>
                  <a:pt x="7430" y="3684"/>
                  <a:pt x="7473" y="3685"/>
                </a:cubicBezTo>
                <a:cubicBezTo>
                  <a:pt x="7559" y="3686"/>
                  <a:pt x="7653" y="3650"/>
                  <a:pt x="7744" y="3613"/>
                </a:cubicBezTo>
                <a:cubicBezTo>
                  <a:pt x="7774" y="3601"/>
                  <a:pt x="7788" y="3558"/>
                  <a:pt x="7768" y="3542"/>
                </a:cubicBezTo>
                <a:cubicBezTo>
                  <a:pt x="7556" y="3379"/>
                  <a:pt x="7299" y="3276"/>
                  <a:pt x="7024" y="3231"/>
                </a:cubicBezTo>
                <a:cubicBezTo>
                  <a:pt x="6887" y="3209"/>
                  <a:pt x="6743" y="3202"/>
                  <a:pt x="6597" y="3209"/>
                </a:cubicBezTo>
                <a:cubicBezTo>
                  <a:pt x="6440" y="3216"/>
                  <a:pt x="6275" y="3236"/>
                  <a:pt x="6114" y="3283"/>
                </a:cubicBezTo>
                <a:cubicBezTo>
                  <a:pt x="6041" y="3305"/>
                  <a:pt x="5969" y="3332"/>
                  <a:pt x="5898" y="3363"/>
                </a:cubicBezTo>
                <a:cubicBezTo>
                  <a:pt x="6014" y="3273"/>
                  <a:pt x="6129" y="3182"/>
                  <a:pt x="6246" y="3092"/>
                </a:cubicBezTo>
                <a:cubicBezTo>
                  <a:pt x="6283" y="3064"/>
                  <a:pt x="6319" y="3037"/>
                  <a:pt x="6356" y="3009"/>
                </a:cubicBezTo>
                <a:close/>
              </a:path>
            </a:pathLst>
          </a:custGeom>
          <a:solidFill>
            <a:srgbClr val="FBCF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17"/>
          <p:cNvSpPr/>
          <p:nvPr/>
        </p:nvSpPr>
        <p:spPr>
          <a:xfrm rot="-2553132">
            <a:off x="6120703" y="113620"/>
            <a:ext cx="413570" cy="298642"/>
          </a:xfrm>
          <a:custGeom>
            <a:avLst/>
            <a:gdLst/>
            <a:ahLst/>
            <a:cxnLst/>
            <a:rect l="l" t="t" r="r" b="b"/>
            <a:pathLst>
              <a:path w="1004" h="725" extrusionOk="0">
                <a:moveTo>
                  <a:pt x="433" y="620"/>
                </a:moveTo>
                <a:cubicBezTo>
                  <a:pt x="437" y="678"/>
                  <a:pt x="491" y="715"/>
                  <a:pt x="544" y="719"/>
                </a:cubicBezTo>
                <a:lnTo>
                  <a:pt x="590" y="723"/>
                </a:lnTo>
                <a:cubicBezTo>
                  <a:pt x="603" y="724"/>
                  <a:pt x="617" y="725"/>
                  <a:pt x="628" y="719"/>
                </a:cubicBezTo>
                <a:cubicBezTo>
                  <a:pt x="642" y="711"/>
                  <a:pt x="649" y="694"/>
                  <a:pt x="648" y="678"/>
                </a:cubicBezTo>
                <a:cubicBezTo>
                  <a:pt x="648" y="663"/>
                  <a:pt x="642" y="648"/>
                  <a:pt x="635" y="634"/>
                </a:cubicBezTo>
                <a:cubicBezTo>
                  <a:pt x="625" y="615"/>
                  <a:pt x="615" y="597"/>
                  <a:pt x="602" y="581"/>
                </a:cubicBezTo>
                <a:cubicBezTo>
                  <a:pt x="596" y="573"/>
                  <a:pt x="590" y="566"/>
                  <a:pt x="581" y="560"/>
                </a:cubicBezTo>
                <a:cubicBezTo>
                  <a:pt x="573" y="557"/>
                  <a:pt x="564" y="555"/>
                  <a:pt x="556" y="553"/>
                </a:cubicBezTo>
                <a:cubicBezTo>
                  <a:pt x="549" y="553"/>
                  <a:pt x="540" y="552"/>
                  <a:pt x="530" y="552"/>
                </a:cubicBezTo>
                <a:cubicBezTo>
                  <a:pt x="486" y="552"/>
                  <a:pt x="428" y="567"/>
                  <a:pt x="433" y="620"/>
                </a:cubicBezTo>
                <a:close/>
                <a:moveTo>
                  <a:pt x="814" y="546"/>
                </a:moveTo>
                <a:cubicBezTo>
                  <a:pt x="825" y="612"/>
                  <a:pt x="895" y="625"/>
                  <a:pt x="949" y="602"/>
                </a:cubicBezTo>
                <a:cubicBezTo>
                  <a:pt x="970" y="594"/>
                  <a:pt x="990" y="577"/>
                  <a:pt x="999" y="556"/>
                </a:cubicBezTo>
                <a:cubicBezTo>
                  <a:pt x="1002" y="550"/>
                  <a:pt x="1004" y="543"/>
                  <a:pt x="1003" y="537"/>
                </a:cubicBezTo>
                <a:cubicBezTo>
                  <a:pt x="1001" y="526"/>
                  <a:pt x="991" y="518"/>
                  <a:pt x="983" y="512"/>
                </a:cubicBezTo>
                <a:cubicBezTo>
                  <a:pt x="963" y="497"/>
                  <a:pt x="945" y="483"/>
                  <a:pt x="922" y="475"/>
                </a:cubicBezTo>
                <a:cubicBezTo>
                  <a:pt x="914" y="471"/>
                  <a:pt x="903" y="470"/>
                  <a:pt x="894" y="470"/>
                </a:cubicBezTo>
                <a:cubicBezTo>
                  <a:pt x="851" y="470"/>
                  <a:pt x="806" y="498"/>
                  <a:pt x="814" y="546"/>
                </a:cubicBezTo>
                <a:close/>
                <a:moveTo>
                  <a:pt x="79" y="312"/>
                </a:moveTo>
                <a:cubicBezTo>
                  <a:pt x="0" y="332"/>
                  <a:pt x="79" y="424"/>
                  <a:pt x="112" y="455"/>
                </a:cubicBezTo>
                <a:cubicBezTo>
                  <a:pt x="127" y="470"/>
                  <a:pt x="144" y="481"/>
                  <a:pt x="162" y="491"/>
                </a:cubicBezTo>
                <a:cubicBezTo>
                  <a:pt x="168" y="495"/>
                  <a:pt x="173" y="498"/>
                  <a:pt x="180" y="499"/>
                </a:cubicBezTo>
                <a:cubicBezTo>
                  <a:pt x="196" y="502"/>
                  <a:pt x="210" y="488"/>
                  <a:pt x="220" y="475"/>
                </a:cubicBezTo>
                <a:cubicBezTo>
                  <a:pt x="229" y="464"/>
                  <a:pt x="238" y="454"/>
                  <a:pt x="242" y="441"/>
                </a:cubicBezTo>
                <a:cubicBezTo>
                  <a:pt x="250" y="419"/>
                  <a:pt x="244" y="394"/>
                  <a:pt x="231" y="374"/>
                </a:cubicBezTo>
                <a:cubicBezTo>
                  <a:pt x="218" y="355"/>
                  <a:pt x="198" y="341"/>
                  <a:pt x="178" y="330"/>
                </a:cubicBezTo>
                <a:cubicBezTo>
                  <a:pt x="155" y="318"/>
                  <a:pt x="129" y="308"/>
                  <a:pt x="103" y="308"/>
                </a:cubicBezTo>
                <a:cubicBezTo>
                  <a:pt x="95" y="308"/>
                  <a:pt x="87" y="309"/>
                  <a:pt x="79" y="312"/>
                </a:cubicBezTo>
                <a:close/>
                <a:moveTo>
                  <a:pt x="450" y="335"/>
                </a:moveTo>
                <a:cubicBezTo>
                  <a:pt x="458" y="407"/>
                  <a:pt x="596" y="420"/>
                  <a:pt x="587" y="344"/>
                </a:cubicBezTo>
                <a:cubicBezTo>
                  <a:pt x="583" y="307"/>
                  <a:pt x="536" y="280"/>
                  <a:pt x="497" y="280"/>
                </a:cubicBezTo>
                <a:cubicBezTo>
                  <a:pt x="469" y="280"/>
                  <a:pt x="446" y="295"/>
                  <a:pt x="450" y="335"/>
                </a:cubicBezTo>
                <a:close/>
                <a:moveTo>
                  <a:pt x="801" y="90"/>
                </a:moveTo>
                <a:cubicBezTo>
                  <a:pt x="787" y="92"/>
                  <a:pt x="774" y="94"/>
                  <a:pt x="762" y="100"/>
                </a:cubicBezTo>
                <a:cubicBezTo>
                  <a:pt x="749" y="107"/>
                  <a:pt x="738" y="119"/>
                  <a:pt x="729" y="131"/>
                </a:cubicBezTo>
                <a:cubicBezTo>
                  <a:pt x="700" y="172"/>
                  <a:pt x="654" y="249"/>
                  <a:pt x="715" y="284"/>
                </a:cubicBezTo>
                <a:cubicBezTo>
                  <a:pt x="760" y="310"/>
                  <a:pt x="862" y="315"/>
                  <a:pt x="887" y="256"/>
                </a:cubicBezTo>
                <a:cubicBezTo>
                  <a:pt x="893" y="244"/>
                  <a:pt x="893" y="229"/>
                  <a:pt x="893" y="215"/>
                </a:cubicBezTo>
                <a:cubicBezTo>
                  <a:pt x="893" y="198"/>
                  <a:pt x="893" y="181"/>
                  <a:pt x="894" y="163"/>
                </a:cubicBezTo>
                <a:cubicBezTo>
                  <a:pt x="894" y="143"/>
                  <a:pt x="893" y="120"/>
                  <a:pt x="880" y="106"/>
                </a:cubicBezTo>
                <a:cubicBezTo>
                  <a:pt x="867" y="92"/>
                  <a:pt x="850" y="87"/>
                  <a:pt x="831" y="87"/>
                </a:cubicBezTo>
                <a:cubicBezTo>
                  <a:pt x="821" y="87"/>
                  <a:pt x="811" y="89"/>
                  <a:pt x="801" y="90"/>
                </a:cubicBezTo>
                <a:close/>
                <a:moveTo>
                  <a:pt x="350" y="3"/>
                </a:moveTo>
                <a:cubicBezTo>
                  <a:pt x="327" y="6"/>
                  <a:pt x="302" y="5"/>
                  <a:pt x="279" y="9"/>
                </a:cubicBezTo>
                <a:cubicBezTo>
                  <a:pt x="254" y="13"/>
                  <a:pt x="247" y="29"/>
                  <a:pt x="250" y="52"/>
                </a:cubicBezTo>
                <a:cubicBezTo>
                  <a:pt x="254" y="78"/>
                  <a:pt x="272" y="104"/>
                  <a:pt x="292" y="119"/>
                </a:cubicBezTo>
                <a:cubicBezTo>
                  <a:pt x="316" y="134"/>
                  <a:pt x="371" y="153"/>
                  <a:pt x="398" y="149"/>
                </a:cubicBezTo>
                <a:cubicBezTo>
                  <a:pt x="416" y="147"/>
                  <a:pt x="430" y="132"/>
                  <a:pt x="435" y="115"/>
                </a:cubicBezTo>
                <a:cubicBezTo>
                  <a:pt x="441" y="99"/>
                  <a:pt x="439" y="81"/>
                  <a:pt x="436" y="64"/>
                </a:cubicBezTo>
                <a:cubicBezTo>
                  <a:pt x="433" y="44"/>
                  <a:pt x="425" y="22"/>
                  <a:pt x="408" y="10"/>
                </a:cubicBezTo>
                <a:cubicBezTo>
                  <a:pt x="398" y="3"/>
                  <a:pt x="385" y="1"/>
                  <a:pt x="373" y="1"/>
                </a:cubicBezTo>
                <a:cubicBezTo>
                  <a:pt x="365" y="1"/>
                  <a:pt x="357" y="2"/>
                  <a:pt x="350" y="3"/>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1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2">
  <p:cSld name="TITLE_ONLY_1_1">
    <p:spTree>
      <p:nvGrpSpPr>
        <p:cNvPr id="1" name="Shape 226"/>
        <p:cNvGrpSpPr/>
        <p:nvPr/>
      </p:nvGrpSpPr>
      <p:grpSpPr>
        <a:xfrm>
          <a:off x="0" y="0"/>
          <a:ext cx="0" cy="0"/>
          <a:chOff x="0" y="0"/>
          <a:chExt cx="0" cy="0"/>
        </a:xfrm>
      </p:grpSpPr>
      <p:sp>
        <p:nvSpPr>
          <p:cNvPr id="227" name="Google Shape;227;p18"/>
          <p:cNvSpPr/>
          <p:nvPr/>
        </p:nvSpPr>
        <p:spPr>
          <a:xfrm rot="10184856">
            <a:off x="8654859" y="-1755576"/>
            <a:ext cx="2976353" cy="5651527"/>
          </a:xfrm>
          <a:custGeom>
            <a:avLst/>
            <a:gdLst/>
            <a:ahLst/>
            <a:cxnLst/>
            <a:rect l="l" t="t" r="r" b="b"/>
            <a:pathLst>
              <a:path w="5710" h="5082" extrusionOk="0">
                <a:moveTo>
                  <a:pt x="2944" y="1"/>
                </a:moveTo>
                <a:cubicBezTo>
                  <a:pt x="2933" y="1"/>
                  <a:pt x="2923" y="1"/>
                  <a:pt x="2912" y="1"/>
                </a:cubicBezTo>
                <a:cubicBezTo>
                  <a:pt x="2698" y="6"/>
                  <a:pt x="2485" y="52"/>
                  <a:pt x="2269" y="62"/>
                </a:cubicBezTo>
                <a:cubicBezTo>
                  <a:pt x="2232" y="64"/>
                  <a:pt x="2195" y="65"/>
                  <a:pt x="2157" y="65"/>
                </a:cubicBezTo>
                <a:cubicBezTo>
                  <a:pt x="1921" y="65"/>
                  <a:pt x="1685" y="33"/>
                  <a:pt x="1448" y="33"/>
                </a:cubicBezTo>
                <a:cubicBezTo>
                  <a:pt x="1425" y="33"/>
                  <a:pt x="1402" y="33"/>
                  <a:pt x="1379" y="34"/>
                </a:cubicBezTo>
                <a:cubicBezTo>
                  <a:pt x="1031" y="44"/>
                  <a:pt x="154" y="72"/>
                  <a:pt x="187" y="531"/>
                </a:cubicBezTo>
                <a:cubicBezTo>
                  <a:pt x="206" y="778"/>
                  <a:pt x="248" y="939"/>
                  <a:pt x="180" y="1191"/>
                </a:cubicBezTo>
                <a:cubicBezTo>
                  <a:pt x="97" y="1500"/>
                  <a:pt x="23" y="1798"/>
                  <a:pt x="10" y="2119"/>
                </a:cubicBezTo>
                <a:cubicBezTo>
                  <a:pt x="0" y="2369"/>
                  <a:pt x="40" y="2657"/>
                  <a:pt x="249" y="2794"/>
                </a:cubicBezTo>
                <a:cubicBezTo>
                  <a:pt x="398" y="2890"/>
                  <a:pt x="602" y="2888"/>
                  <a:pt x="730" y="3010"/>
                </a:cubicBezTo>
                <a:cubicBezTo>
                  <a:pt x="831" y="3107"/>
                  <a:pt x="860" y="3261"/>
                  <a:pt x="958" y="3360"/>
                </a:cubicBezTo>
                <a:cubicBezTo>
                  <a:pt x="1064" y="3467"/>
                  <a:pt x="1211" y="3482"/>
                  <a:pt x="1366" y="3482"/>
                </a:cubicBezTo>
                <a:cubicBezTo>
                  <a:pt x="1426" y="3482"/>
                  <a:pt x="1488" y="3480"/>
                  <a:pt x="1549" y="3480"/>
                </a:cubicBezTo>
                <a:cubicBezTo>
                  <a:pt x="1668" y="3480"/>
                  <a:pt x="1785" y="3488"/>
                  <a:pt x="1887" y="3538"/>
                </a:cubicBezTo>
                <a:cubicBezTo>
                  <a:pt x="2207" y="3695"/>
                  <a:pt x="2209" y="4146"/>
                  <a:pt x="2390" y="4452"/>
                </a:cubicBezTo>
                <a:cubicBezTo>
                  <a:pt x="2500" y="4639"/>
                  <a:pt x="2684" y="4774"/>
                  <a:pt x="2877" y="4872"/>
                </a:cubicBezTo>
                <a:cubicBezTo>
                  <a:pt x="3134" y="5005"/>
                  <a:pt x="3424" y="5082"/>
                  <a:pt x="3713" y="5082"/>
                </a:cubicBezTo>
                <a:cubicBezTo>
                  <a:pt x="3852" y="5082"/>
                  <a:pt x="3990" y="5064"/>
                  <a:pt x="4124" y="5026"/>
                </a:cubicBezTo>
                <a:cubicBezTo>
                  <a:pt x="4537" y="4909"/>
                  <a:pt x="4898" y="4585"/>
                  <a:pt x="5009" y="4170"/>
                </a:cubicBezTo>
                <a:cubicBezTo>
                  <a:pt x="5137" y="3694"/>
                  <a:pt x="4939" y="3155"/>
                  <a:pt x="5146" y="2706"/>
                </a:cubicBezTo>
                <a:cubicBezTo>
                  <a:pt x="5257" y="2464"/>
                  <a:pt x="5474" y="2281"/>
                  <a:pt x="5570" y="2032"/>
                </a:cubicBezTo>
                <a:cubicBezTo>
                  <a:pt x="5710" y="1667"/>
                  <a:pt x="5547" y="1243"/>
                  <a:pt x="5272" y="965"/>
                </a:cubicBezTo>
                <a:cubicBezTo>
                  <a:pt x="4997" y="688"/>
                  <a:pt x="4629" y="526"/>
                  <a:pt x="4271" y="371"/>
                </a:cubicBezTo>
                <a:cubicBezTo>
                  <a:pt x="3847" y="188"/>
                  <a:pt x="3406" y="1"/>
                  <a:pt x="2944" y="1"/>
                </a:cubicBezTo>
                <a:close/>
              </a:path>
            </a:pathLst>
          </a:custGeom>
          <a:gradFill>
            <a:gsLst>
              <a:gs pos="0">
                <a:schemeClr val="lt1"/>
              </a:gs>
              <a:gs pos="100000">
                <a:schemeClr val="accent1"/>
              </a:gs>
            </a:gsLst>
            <a:lin ang="2700006"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28" name="Google Shape;228;p18"/>
          <p:cNvSpPr/>
          <p:nvPr/>
        </p:nvSpPr>
        <p:spPr>
          <a:xfrm rot="-5798921">
            <a:off x="569889" y="-4890487"/>
            <a:ext cx="3796560" cy="6559631"/>
          </a:xfrm>
          <a:custGeom>
            <a:avLst/>
            <a:gdLst/>
            <a:ahLst/>
            <a:cxnLst/>
            <a:rect l="l" t="t" r="r" b="b"/>
            <a:pathLst>
              <a:path w="5710" h="5082" extrusionOk="0">
                <a:moveTo>
                  <a:pt x="2944" y="1"/>
                </a:moveTo>
                <a:cubicBezTo>
                  <a:pt x="2933" y="1"/>
                  <a:pt x="2923" y="1"/>
                  <a:pt x="2912" y="1"/>
                </a:cubicBezTo>
                <a:cubicBezTo>
                  <a:pt x="2698" y="6"/>
                  <a:pt x="2485" y="52"/>
                  <a:pt x="2269" y="62"/>
                </a:cubicBezTo>
                <a:cubicBezTo>
                  <a:pt x="2232" y="64"/>
                  <a:pt x="2195" y="65"/>
                  <a:pt x="2157" y="65"/>
                </a:cubicBezTo>
                <a:cubicBezTo>
                  <a:pt x="1921" y="65"/>
                  <a:pt x="1685" y="33"/>
                  <a:pt x="1448" y="33"/>
                </a:cubicBezTo>
                <a:cubicBezTo>
                  <a:pt x="1425" y="33"/>
                  <a:pt x="1402" y="33"/>
                  <a:pt x="1379" y="34"/>
                </a:cubicBezTo>
                <a:cubicBezTo>
                  <a:pt x="1031" y="44"/>
                  <a:pt x="154" y="72"/>
                  <a:pt x="187" y="531"/>
                </a:cubicBezTo>
                <a:cubicBezTo>
                  <a:pt x="206" y="778"/>
                  <a:pt x="248" y="939"/>
                  <a:pt x="180" y="1191"/>
                </a:cubicBezTo>
                <a:cubicBezTo>
                  <a:pt x="97" y="1500"/>
                  <a:pt x="23" y="1798"/>
                  <a:pt x="10" y="2119"/>
                </a:cubicBezTo>
                <a:cubicBezTo>
                  <a:pt x="0" y="2369"/>
                  <a:pt x="40" y="2657"/>
                  <a:pt x="249" y="2794"/>
                </a:cubicBezTo>
                <a:cubicBezTo>
                  <a:pt x="398" y="2890"/>
                  <a:pt x="602" y="2888"/>
                  <a:pt x="730" y="3010"/>
                </a:cubicBezTo>
                <a:cubicBezTo>
                  <a:pt x="831" y="3107"/>
                  <a:pt x="860" y="3261"/>
                  <a:pt x="958" y="3360"/>
                </a:cubicBezTo>
                <a:cubicBezTo>
                  <a:pt x="1064" y="3467"/>
                  <a:pt x="1211" y="3482"/>
                  <a:pt x="1366" y="3482"/>
                </a:cubicBezTo>
                <a:cubicBezTo>
                  <a:pt x="1426" y="3482"/>
                  <a:pt x="1488" y="3480"/>
                  <a:pt x="1549" y="3480"/>
                </a:cubicBezTo>
                <a:cubicBezTo>
                  <a:pt x="1668" y="3480"/>
                  <a:pt x="1785" y="3488"/>
                  <a:pt x="1887" y="3538"/>
                </a:cubicBezTo>
                <a:cubicBezTo>
                  <a:pt x="2207" y="3695"/>
                  <a:pt x="2209" y="4146"/>
                  <a:pt x="2390" y="4452"/>
                </a:cubicBezTo>
                <a:cubicBezTo>
                  <a:pt x="2500" y="4639"/>
                  <a:pt x="2684" y="4774"/>
                  <a:pt x="2877" y="4872"/>
                </a:cubicBezTo>
                <a:cubicBezTo>
                  <a:pt x="3134" y="5005"/>
                  <a:pt x="3424" y="5082"/>
                  <a:pt x="3713" y="5082"/>
                </a:cubicBezTo>
                <a:cubicBezTo>
                  <a:pt x="3852" y="5082"/>
                  <a:pt x="3990" y="5064"/>
                  <a:pt x="4124" y="5026"/>
                </a:cubicBezTo>
                <a:cubicBezTo>
                  <a:pt x="4537" y="4909"/>
                  <a:pt x="4898" y="4585"/>
                  <a:pt x="5009" y="4170"/>
                </a:cubicBezTo>
                <a:cubicBezTo>
                  <a:pt x="5137" y="3694"/>
                  <a:pt x="4939" y="3155"/>
                  <a:pt x="5146" y="2706"/>
                </a:cubicBezTo>
                <a:cubicBezTo>
                  <a:pt x="5257" y="2464"/>
                  <a:pt x="5474" y="2281"/>
                  <a:pt x="5570" y="2032"/>
                </a:cubicBezTo>
                <a:cubicBezTo>
                  <a:pt x="5710" y="1667"/>
                  <a:pt x="5547" y="1243"/>
                  <a:pt x="5272" y="965"/>
                </a:cubicBezTo>
                <a:cubicBezTo>
                  <a:pt x="4997" y="688"/>
                  <a:pt x="4629" y="526"/>
                  <a:pt x="4271" y="371"/>
                </a:cubicBezTo>
                <a:cubicBezTo>
                  <a:pt x="3847" y="188"/>
                  <a:pt x="3406" y="1"/>
                  <a:pt x="2944" y="1"/>
                </a:cubicBezTo>
                <a:close/>
              </a:path>
            </a:pathLst>
          </a:custGeom>
          <a:gradFill>
            <a:gsLst>
              <a:gs pos="0">
                <a:schemeClr val="lt1"/>
              </a:gs>
              <a:gs pos="100000">
                <a:schemeClr val="accent1"/>
              </a:gs>
            </a:gsLst>
            <a:lin ang="2700006"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29" name="Google Shape;229;p18"/>
          <p:cNvSpPr/>
          <p:nvPr/>
        </p:nvSpPr>
        <p:spPr>
          <a:xfrm rot="10108785">
            <a:off x="-1317359" y="4194021"/>
            <a:ext cx="4064974" cy="3069509"/>
          </a:xfrm>
          <a:custGeom>
            <a:avLst/>
            <a:gdLst/>
            <a:ahLst/>
            <a:cxnLst/>
            <a:rect l="l" t="t" r="r" b="b"/>
            <a:pathLst>
              <a:path w="5710" h="5082" extrusionOk="0">
                <a:moveTo>
                  <a:pt x="2944" y="1"/>
                </a:moveTo>
                <a:cubicBezTo>
                  <a:pt x="2933" y="1"/>
                  <a:pt x="2923" y="1"/>
                  <a:pt x="2912" y="1"/>
                </a:cubicBezTo>
                <a:cubicBezTo>
                  <a:pt x="2698" y="6"/>
                  <a:pt x="2485" y="52"/>
                  <a:pt x="2269" y="62"/>
                </a:cubicBezTo>
                <a:cubicBezTo>
                  <a:pt x="2232" y="64"/>
                  <a:pt x="2195" y="65"/>
                  <a:pt x="2157" y="65"/>
                </a:cubicBezTo>
                <a:cubicBezTo>
                  <a:pt x="1921" y="65"/>
                  <a:pt x="1685" y="33"/>
                  <a:pt x="1448" y="33"/>
                </a:cubicBezTo>
                <a:cubicBezTo>
                  <a:pt x="1425" y="33"/>
                  <a:pt x="1402" y="33"/>
                  <a:pt x="1379" y="34"/>
                </a:cubicBezTo>
                <a:cubicBezTo>
                  <a:pt x="1031" y="44"/>
                  <a:pt x="154" y="72"/>
                  <a:pt x="187" y="531"/>
                </a:cubicBezTo>
                <a:cubicBezTo>
                  <a:pt x="206" y="778"/>
                  <a:pt x="248" y="939"/>
                  <a:pt x="180" y="1191"/>
                </a:cubicBezTo>
                <a:cubicBezTo>
                  <a:pt x="97" y="1500"/>
                  <a:pt x="23" y="1798"/>
                  <a:pt x="10" y="2119"/>
                </a:cubicBezTo>
                <a:cubicBezTo>
                  <a:pt x="0" y="2369"/>
                  <a:pt x="40" y="2657"/>
                  <a:pt x="249" y="2794"/>
                </a:cubicBezTo>
                <a:cubicBezTo>
                  <a:pt x="398" y="2890"/>
                  <a:pt x="602" y="2888"/>
                  <a:pt x="730" y="3010"/>
                </a:cubicBezTo>
                <a:cubicBezTo>
                  <a:pt x="831" y="3107"/>
                  <a:pt x="860" y="3261"/>
                  <a:pt x="958" y="3360"/>
                </a:cubicBezTo>
                <a:cubicBezTo>
                  <a:pt x="1064" y="3467"/>
                  <a:pt x="1211" y="3482"/>
                  <a:pt x="1366" y="3482"/>
                </a:cubicBezTo>
                <a:cubicBezTo>
                  <a:pt x="1426" y="3482"/>
                  <a:pt x="1488" y="3480"/>
                  <a:pt x="1549" y="3480"/>
                </a:cubicBezTo>
                <a:cubicBezTo>
                  <a:pt x="1668" y="3480"/>
                  <a:pt x="1785" y="3488"/>
                  <a:pt x="1887" y="3538"/>
                </a:cubicBezTo>
                <a:cubicBezTo>
                  <a:pt x="2207" y="3695"/>
                  <a:pt x="2209" y="4146"/>
                  <a:pt x="2390" y="4452"/>
                </a:cubicBezTo>
                <a:cubicBezTo>
                  <a:pt x="2500" y="4639"/>
                  <a:pt x="2684" y="4774"/>
                  <a:pt x="2877" y="4872"/>
                </a:cubicBezTo>
                <a:cubicBezTo>
                  <a:pt x="3134" y="5005"/>
                  <a:pt x="3424" y="5082"/>
                  <a:pt x="3713" y="5082"/>
                </a:cubicBezTo>
                <a:cubicBezTo>
                  <a:pt x="3852" y="5082"/>
                  <a:pt x="3990" y="5064"/>
                  <a:pt x="4124" y="5026"/>
                </a:cubicBezTo>
                <a:cubicBezTo>
                  <a:pt x="4537" y="4909"/>
                  <a:pt x="4898" y="4585"/>
                  <a:pt x="5009" y="4170"/>
                </a:cubicBezTo>
                <a:cubicBezTo>
                  <a:pt x="5137" y="3694"/>
                  <a:pt x="4939" y="3155"/>
                  <a:pt x="5146" y="2706"/>
                </a:cubicBezTo>
                <a:cubicBezTo>
                  <a:pt x="5257" y="2464"/>
                  <a:pt x="5474" y="2281"/>
                  <a:pt x="5570" y="2032"/>
                </a:cubicBezTo>
                <a:cubicBezTo>
                  <a:pt x="5710" y="1667"/>
                  <a:pt x="5547" y="1243"/>
                  <a:pt x="5272" y="965"/>
                </a:cubicBezTo>
                <a:cubicBezTo>
                  <a:pt x="4997" y="688"/>
                  <a:pt x="4629" y="526"/>
                  <a:pt x="4271" y="371"/>
                </a:cubicBezTo>
                <a:cubicBezTo>
                  <a:pt x="3847" y="188"/>
                  <a:pt x="3406" y="1"/>
                  <a:pt x="2944" y="1"/>
                </a:cubicBezTo>
                <a:close/>
              </a:path>
            </a:pathLst>
          </a:custGeom>
          <a:gradFill>
            <a:gsLst>
              <a:gs pos="0">
                <a:schemeClr val="lt1"/>
              </a:gs>
              <a:gs pos="100000">
                <a:schemeClr val="accent1"/>
              </a:gs>
            </a:gsLst>
            <a:lin ang="2700006"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30" name="Google Shape;230;p18"/>
          <p:cNvSpPr/>
          <p:nvPr/>
        </p:nvSpPr>
        <p:spPr>
          <a:xfrm rot="3415031">
            <a:off x="-1518467" y="3989981"/>
            <a:ext cx="2984187" cy="1319633"/>
          </a:xfrm>
          <a:custGeom>
            <a:avLst/>
            <a:gdLst/>
            <a:ahLst/>
            <a:cxnLst/>
            <a:rect l="l" t="t" r="r" b="b"/>
            <a:pathLst>
              <a:path w="4984" h="2204" extrusionOk="0">
                <a:moveTo>
                  <a:pt x="2407" y="1"/>
                </a:moveTo>
                <a:cubicBezTo>
                  <a:pt x="2391" y="1"/>
                  <a:pt x="2375" y="2"/>
                  <a:pt x="2359" y="7"/>
                </a:cubicBezTo>
                <a:cubicBezTo>
                  <a:pt x="2332" y="17"/>
                  <a:pt x="2310" y="35"/>
                  <a:pt x="2288" y="51"/>
                </a:cubicBezTo>
                <a:cubicBezTo>
                  <a:pt x="2223" y="96"/>
                  <a:pt x="2147" y="125"/>
                  <a:pt x="2069" y="134"/>
                </a:cubicBezTo>
                <a:cubicBezTo>
                  <a:pt x="2034" y="137"/>
                  <a:pt x="2001" y="136"/>
                  <a:pt x="1968" y="147"/>
                </a:cubicBezTo>
                <a:cubicBezTo>
                  <a:pt x="1937" y="157"/>
                  <a:pt x="1910" y="165"/>
                  <a:pt x="1876" y="168"/>
                </a:cubicBezTo>
                <a:cubicBezTo>
                  <a:pt x="1866" y="173"/>
                  <a:pt x="1851" y="175"/>
                  <a:pt x="1835" y="175"/>
                </a:cubicBezTo>
                <a:cubicBezTo>
                  <a:pt x="1796" y="175"/>
                  <a:pt x="1748" y="164"/>
                  <a:pt x="1718" y="163"/>
                </a:cubicBezTo>
                <a:cubicBezTo>
                  <a:pt x="1674" y="161"/>
                  <a:pt x="1632" y="164"/>
                  <a:pt x="1587" y="157"/>
                </a:cubicBezTo>
                <a:cubicBezTo>
                  <a:pt x="1563" y="155"/>
                  <a:pt x="1540" y="152"/>
                  <a:pt x="1517" y="152"/>
                </a:cubicBezTo>
                <a:cubicBezTo>
                  <a:pt x="1502" y="152"/>
                  <a:pt x="1488" y="153"/>
                  <a:pt x="1474" y="156"/>
                </a:cubicBezTo>
                <a:cubicBezTo>
                  <a:pt x="1410" y="168"/>
                  <a:pt x="1358" y="213"/>
                  <a:pt x="1309" y="258"/>
                </a:cubicBezTo>
                <a:cubicBezTo>
                  <a:pt x="1287" y="279"/>
                  <a:pt x="1264" y="300"/>
                  <a:pt x="1251" y="327"/>
                </a:cubicBezTo>
                <a:cubicBezTo>
                  <a:pt x="1235" y="361"/>
                  <a:pt x="1233" y="401"/>
                  <a:pt x="1211" y="431"/>
                </a:cubicBezTo>
                <a:cubicBezTo>
                  <a:pt x="1202" y="445"/>
                  <a:pt x="1188" y="454"/>
                  <a:pt x="1176" y="467"/>
                </a:cubicBezTo>
                <a:cubicBezTo>
                  <a:pt x="1140" y="504"/>
                  <a:pt x="1126" y="556"/>
                  <a:pt x="1100" y="602"/>
                </a:cubicBezTo>
                <a:cubicBezTo>
                  <a:pt x="1064" y="666"/>
                  <a:pt x="984" y="702"/>
                  <a:pt x="914" y="721"/>
                </a:cubicBezTo>
                <a:cubicBezTo>
                  <a:pt x="879" y="730"/>
                  <a:pt x="843" y="734"/>
                  <a:pt x="807" y="734"/>
                </a:cubicBezTo>
                <a:cubicBezTo>
                  <a:pt x="758" y="734"/>
                  <a:pt x="709" y="727"/>
                  <a:pt x="662" y="714"/>
                </a:cubicBezTo>
                <a:cubicBezTo>
                  <a:pt x="557" y="685"/>
                  <a:pt x="458" y="591"/>
                  <a:pt x="354" y="573"/>
                </a:cubicBezTo>
                <a:cubicBezTo>
                  <a:pt x="345" y="572"/>
                  <a:pt x="336" y="571"/>
                  <a:pt x="326" y="571"/>
                </a:cubicBezTo>
                <a:cubicBezTo>
                  <a:pt x="236" y="571"/>
                  <a:pt x="126" y="633"/>
                  <a:pt x="63" y="684"/>
                </a:cubicBezTo>
                <a:cubicBezTo>
                  <a:pt x="47" y="696"/>
                  <a:pt x="32" y="710"/>
                  <a:pt x="25" y="728"/>
                </a:cubicBezTo>
                <a:cubicBezTo>
                  <a:pt x="1" y="787"/>
                  <a:pt x="73" y="845"/>
                  <a:pt x="137" y="845"/>
                </a:cubicBezTo>
                <a:cubicBezTo>
                  <a:pt x="139" y="845"/>
                  <a:pt x="141" y="845"/>
                  <a:pt x="142" y="845"/>
                </a:cubicBezTo>
                <a:cubicBezTo>
                  <a:pt x="208" y="840"/>
                  <a:pt x="266" y="803"/>
                  <a:pt x="331" y="790"/>
                </a:cubicBezTo>
                <a:cubicBezTo>
                  <a:pt x="346" y="788"/>
                  <a:pt x="362" y="786"/>
                  <a:pt x="377" y="786"/>
                </a:cubicBezTo>
                <a:cubicBezTo>
                  <a:pt x="550" y="786"/>
                  <a:pt x="709" y="953"/>
                  <a:pt x="881" y="953"/>
                </a:cubicBezTo>
                <a:cubicBezTo>
                  <a:pt x="897" y="953"/>
                  <a:pt x="914" y="952"/>
                  <a:pt x="931" y="949"/>
                </a:cubicBezTo>
                <a:cubicBezTo>
                  <a:pt x="1063" y="922"/>
                  <a:pt x="1186" y="848"/>
                  <a:pt x="1226" y="712"/>
                </a:cubicBezTo>
                <a:cubicBezTo>
                  <a:pt x="1236" y="679"/>
                  <a:pt x="1240" y="645"/>
                  <a:pt x="1258" y="616"/>
                </a:cubicBezTo>
                <a:cubicBezTo>
                  <a:pt x="1284" y="577"/>
                  <a:pt x="1332" y="555"/>
                  <a:pt x="1353" y="512"/>
                </a:cubicBezTo>
                <a:cubicBezTo>
                  <a:pt x="1365" y="486"/>
                  <a:pt x="1365" y="456"/>
                  <a:pt x="1369" y="427"/>
                </a:cubicBezTo>
                <a:cubicBezTo>
                  <a:pt x="1374" y="389"/>
                  <a:pt x="1401" y="339"/>
                  <a:pt x="1422" y="305"/>
                </a:cubicBezTo>
                <a:cubicBezTo>
                  <a:pt x="1444" y="265"/>
                  <a:pt x="1480" y="240"/>
                  <a:pt x="1527" y="235"/>
                </a:cubicBezTo>
                <a:cubicBezTo>
                  <a:pt x="1540" y="234"/>
                  <a:pt x="1554" y="233"/>
                  <a:pt x="1567" y="233"/>
                </a:cubicBezTo>
                <a:cubicBezTo>
                  <a:pt x="1592" y="233"/>
                  <a:pt x="1618" y="235"/>
                  <a:pt x="1643" y="237"/>
                </a:cubicBezTo>
                <a:cubicBezTo>
                  <a:pt x="1705" y="242"/>
                  <a:pt x="1767" y="247"/>
                  <a:pt x="1828" y="260"/>
                </a:cubicBezTo>
                <a:cubicBezTo>
                  <a:pt x="1885" y="271"/>
                  <a:pt x="1946" y="294"/>
                  <a:pt x="2006" y="294"/>
                </a:cubicBezTo>
                <a:cubicBezTo>
                  <a:pt x="2013" y="294"/>
                  <a:pt x="2021" y="294"/>
                  <a:pt x="2028" y="293"/>
                </a:cubicBezTo>
                <a:cubicBezTo>
                  <a:pt x="2094" y="287"/>
                  <a:pt x="2162" y="281"/>
                  <a:pt x="2225" y="259"/>
                </a:cubicBezTo>
                <a:cubicBezTo>
                  <a:pt x="2288" y="237"/>
                  <a:pt x="2349" y="201"/>
                  <a:pt x="2414" y="201"/>
                </a:cubicBezTo>
                <a:cubicBezTo>
                  <a:pt x="2434" y="201"/>
                  <a:pt x="2454" y="205"/>
                  <a:pt x="2475" y="212"/>
                </a:cubicBezTo>
                <a:cubicBezTo>
                  <a:pt x="2507" y="225"/>
                  <a:pt x="2539" y="238"/>
                  <a:pt x="2572" y="252"/>
                </a:cubicBezTo>
                <a:cubicBezTo>
                  <a:pt x="2596" y="261"/>
                  <a:pt x="2620" y="272"/>
                  <a:pt x="2640" y="288"/>
                </a:cubicBezTo>
                <a:cubicBezTo>
                  <a:pt x="2665" y="307"/>
                  <a:pt x="2682" y="332"/>
                  <a:pt x="2702" y="354"/>
                </a:cubicBezTo>
                <a:cubicBezTo>
                  <a:pt x="2736" y="391"/>
                  <a:pt x="2776" y="419"/>
                  <a:pt x="2809" y="455"/>
                </a:cubicBezTo>
                <a:cubicBezTo>
                  <a:pt x="2834" y="482"/>
                  <a:pt x="2855" y="513"/>
                  <a:pt x="2875" y="543"/>
                </a:cubicBezTo>
                <a:cubicBezTo>
                  <a:pt x="2943" y="644"/>
                  <a:pt x="3000" y="763"/>
                  <a:pt x="3104" y="831"/>
                </a:cubicBezTo>
                <a:cubicBezTo>
                  <a:pt x="3154" y="863"/>
                  <a:pt x="3198" y="894"/>
                  <a:pt x="3239" y="941"/>
                </a:cubicBezTo>
                <a:cubicBezTo>
                  <a:pt x="3263" y="969"/>
                  <a:pt x="3286" y="999"/>
                  <a:pt x="3314" y="1024"/>
                </a:cubicBezTo>
                <a:cubicBezTo>
                  <a:pt x="3385" y="1084"/>
                  <a:pt x="3485" y="1095"/>
                  <a:pt x="3569" y="1134"/>
                </a:cubicBezTo>
                <a:cubicBezTo>
                  <a:pt x="3679" y="1186"/>
                  <a:pt x="3767" y="1291"/>
                  <a:pt x="3784" y="1412"/>
                </a:cubicBezTo>
                <a:cubicBezTo>
                  <a:pt x="3801" y="1527"/>
                  <a:pt x="3812" y="1630"/>
                  <a:pt x="3886" y="1726"/>
                </a:cubicBezTo>
                <a:cubicBezTo>
                  <a:pt x="3957" y="1819"/>
                  <a:pt x="4052" y="1891"/>
                  <a:pt x="4133" y="1974"/>
                </a:cubicBezTo>
                <a:cubicBezTo>
                  <a:pt x="4194" y="2036"/>
                  <a:pt x="4248" y="2106"/>
                  <a:pt x="4324" y="2146"/>
                </a:cubicBezTo>
                <a:cubicBezTo>
                  <a:pt x="4382" y="2176"/>
                  <a:pt x="4445" y="2185"/>
                  <a:pt x="4510" y="2185"/>
                </a:cubicBezTo>
                <a:cubicBezTo>
                  <a:pt x="4605" y="2185"/>
                  <a:pt x="4704" y="2166"/>
                  <a:pt x="4799" y="2166"/>
                </a:cubicBezTo>
                <a:cubicBezTo>
                  <a:pt x="4864" y="2166"/>
                  <a:pt x="4926" y="2174"/>
                  <a:pt x="4983" y="2203"/>
                </a:cubicBezTo>
                <a:cubicBezTo>
                  <a:pt x="4946" y="2106"/>
                  <a:pt x="4892" y="1997"/>
                  <a:pt x="4791" y="1975"/>
                </a:cubicBezTo>
                <a:cubicBezTo>
                  <a:pt x="4777" y="1972"/>
                  <a:pt x="4763" y="1971"/>
                  <a:pt x="4749" y="1971"/>
                </a:cubicBezTo>
                <a:cubicBezTo>
                  <a:pt x="4694" y="1971"/>
                  <a:pt x="4638" y="1990"/>
                  <a:pt x="4583" y="1990"/>
                </a:cubicBezTo>
                <a:cubicBezTo>
                  <a:pt x="4579" y="1990"/>
                  <a:pt x="4575" y="1990"/>
                  <a:pt x="4572" y="1990"/>
                </a:cubicBezTo>
                <a:cubicBezTo>
                  <a:pt x="4491" y="1987"/>
                  <a:pt x="4412" y="1967"/>
                  <a:pt x="4336" y="1940"/>
                </a:cubicBezTo>
                <a:cubicBezTo>
                  <a:pt x="4299" y="1926"/>
                  <a:pt x="4262" y="1910"/>
                  <a:pt x="4234" y="1882"/>
                </a:cubicBezTo>
                <a:cubicBezTo>
                  <a:pt x="4185" y="1832"/>
                  <a:pt x="4174" y="1757"/>
                  <a:pt x="4143" y="1694"/>
                </a:cubicBezTo>
                <a:cubicBezTo>
                  <a:pt x="4133" y="1673"/>
                  <a:pt x="4120" y="1653"/>
                  <a:pt x="4114" y="1630"/>
                </a:cubicBezTo>
                <a:cubicBezTo>
                  <a:pt x="4112" y="1614"/>
                  <a:pt x="4112" y="1597"/>
                  <a:pt x="4111" y="1581"/>
                </a:cubicBezTo>
                <a:cubicBezTo>
                  <a:pt x="4106" y="1540"/>
                  <a:pt x="4085" y="1503"/>
                  <a:pt x="4066" y="1467"/>
                </a:cubicBezTo>
                <a:cubicBezTo>
                  <a:pt x="4058" y="1451"/>
                  <a:pt x="4048" y="1434"/>
                  <a:pt x="4044" y="1416"/>
                </a:cubicBezTo>
                <a:cubicBezTo>
                  <a:pt x="4041" y="1403"/>
                  <a:pt x="4041" y="1391"/>
                  <a:pt x="4036" y="1379"/>
                </a:cubicBezTo>
                <a:cubicBezTo>
                  <a:pt x="4008" y="1308"/>
                  <a:pt x="3945" y="1241"/>
                  <a:pt x="3886" y="1196"/>
                </a:cubicBezTo>
                <a:cubicBezTo>
                  <a:pt x="3805" y="1134"/>
                  <a:pt x="3706" y="1108"/>
                  <a:pt x="3624" y="1053"/>
                </a:cubicBezTo>
                <a:cubicBezTo>
                  <a:pt x="3546" y="1001"/>
                  <a:pt x="3449" y="978"/>
                  <a:pt x="3382" y="910"/>
                </a:cubicBezTo>
                <a:cubicBezTo>
                  <a:pt x="3322" y="851"/>
                  <a:pt x="3297" y="766"/>
                  <a:pt x="3249" y="697"/>
                </a:cubicBezTo>
                <a:cubicBezTo>
                  <a:pt x="3235" y="677"/>
                  <a:pt x="3219" y="658"/>
                  <a:pt x="3205" y="637"/>
                </a:cubicBezTo>
                <a:cubicBezTo>
                  <a:pt x="3176" y="591"/>
                  <a:pt x="3158" y="539"/>
                  <a:pt x="3130" y="493"/>
                </a:cubicBezTo>
                <a:cubicBezTo>
                  <a:pt x="3088" y="421"/>
                  <a:pt x="3022" y="366"/>
                  <a:pt x="2984" y="292"/>
                </a:cubicBezTo>
                <a:cubicBezTo>
                  <a:pt x="2970" y="265"/>
                  <a:pt x="2961" y="236"/>
                  <a:pt x="2943" y="212"/>
                </a:cubicBezTo>
                <a:cubicBezTo>
                  <a:pt x="2922" y="183"/>
                  <a:pt x="2892" y="164"/>
                  <a:pt x="2861" y="147"/>
                </a:cubicBezTo>
                <a:cubicBezTo>
                  <a:pt x="2833" y="131"/>
                  <a:pt x="2809" y="111"/>
                  <a:pt x="2781" y="94"/>
                </a:cubicBezTo>
                <a:cubicBezTo>
                  <a:pt x="2685" y="34"/>
                  <a:pt x="2564" y="14"/>
                  <a:pt x="2453" y="4"/>
                </a:cubicBezTo>
                <a:cubicBezTo>
                  <a:pt x="2438" y="2"/>
                  <a:pt x="2422" y="1"/>
                  <a:pt x="240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1" name="Google Shape;231;p18"/>
          <p:cNvGrpSpPr/>
          <p:nvPr/>
        </p:nvGrpSpPr>
        <p:grpSpPr>
          <a:xfrm rot="8314378" flipH="1">
            <a:off x="-1492264" y="-1289422"/>
            <a:ext cx="2779379" cy="2081051"/>
            <a:chOff x="3606157" y="2088665"/>
            <a:chExt cx="463580" cy="351793"/>
          </a:xfrm>
        </p:grpSpPr>
        <p:sp>
          <p:nvSpPr>
            <p:cNvPr id="232" name="Google Shape;232;p18"/>
            <p:cNvSpPr/>
            <p:nvPr/>
          </p:nvSpPr>
          <p:spPr>
            <a:xfrm>
              <a:off x="3606157" y="2088665"/>
              <a:ext cx="463580" cy="351793"/>
            </a:xfrm>
            <a:custGeom>
              <a:avLst/>
              <a:gdLst/>
              <a:ahLst/>
              <a:cxnLst/>
              <a:rect l="l" t="t" r="r" b="b"/>
              <a:pathLst>
                <a:path w="8153" h="6187" extrusionOk="0">
                  <a:moveTo>
                    <a:pt x="5695" y="44"/>
                  </a:moveTo>
                  <a:cubicBezTo>
                    <a:pt x="5223" y="113"/>
                    <a:pt x="4753" y="202"/>
                    <a:pt x="4277" y="211"/>
                  </a:cubicBezTo>
                  <a:cubicBezTo>
                    <a:pt x="3883" y="218"/>
                    <a:pt x="3491" y="171"/>
                    <a:pt x="3099" y="125"/>
                  </a:cubicBezTo>
                  <a:cubicBezTo>
                    <a:pt x="2679" y="74"/>
                    <a:pt x="2259" y="25"/>
                    <a:pt x="1836" y="41"/>
                  </a:cubicBezTo>
                  <a:cubicBezTo>
                    <a:pt x="1398" y="59"/>
                    <a:pt x="947" y="156"/>
                    <a:pt x="593" y="415"/>
                  </a:cubicBezTo>
                  <a:cubicBezTo>
                    <a:pt x="239" y="674"/>
                    <a:pt x="0" y="1121"/>
                    <a:pt x="78" y="1553"/>
                  </a:cubicBezTo>
                  <a:cubicBezTo>
                    <a:pt x="150" y="1958"/>
                    <a:pt x="475" y="2287"/>
                    <a:pt x="527" y="2695"/>
                  </a:cubicBezTo>
                  <a:cubicBezTo>
                    <a:pt x="541" y="2804"/>
                    <a:pt x="534" y="2915"/>
                    <a:pt x="561" y="3022"/>
                  </a:cubicBezTo>
                  <a:cubicBezTo>
                    <a:pt x="652" y="3405"/>
                    <a:pt x="1129" y="3640"/>
                    <a:pt x="1132" y="4034"/>
                  </a:cubicBezTo>
                  <a:cubicBezTo>
                    <a:pt x="1133" y="4200"/>
                    <a:pt x="1045" y="4354"/>
                    <a:pt x="1031" y="4519"/>
                  </a:cubicBezTo>
                  <a:cubicBezTo>
                    <a:pt x="1011" y="4765"/>
                    <a:pt x="1138" y="4932"/>
                    <a:pt x="1300" y="5091"/>
                  </a:cubicBezTo>
                  <a:cubicBezTo>
                    <a:pt x="1477" y="5267"/>
                    <a:pt x="1557" y="5494"/>
                    <a:pt x="1796" y="5610"/>
                  </a:cubicBezTo>
                  <a:cubicBezTo>
                    <a:pt x="1901" y="5661"/>
                    <a:pt x="2019" y="5684"/>
                    <a:pt x="2118" y="5744"/>
                  </a:cubicBezTo>
                  <a:cubicBezTo>
                    <a:pt x="2179" y="5780"/>
                    <a:pt x="2232" y="5828"/>
                    <a:pt x="2291" y="5865"/>
                  </a:cubicBezTo>
                  <a:cubicBezTo>
                    <a:pt x="2441" y="5957"/>
                    <a:pt x="2625" y="5971"/>
                    <a:pt x="2801" y="5984"/>
                  </a:cubicBezTo>
                  <a:cubicBezTo>
                    <a:pt x="3612" y="6038"/>
                    <a:pt x="4492" y="6186"/>
                    <a:pt x="5227" y="5737"/>
                  </a:cubicBezTo>
                  <a:cubicBezTo>
                    <a:pt x="5919" y="5313"/>
                    <a:pt x="6281" y="4430"/>
                    <a:pt x="7039" y="4138"/>
                  </a:cubicBezTo>
                  <a:cubicBezTo>
                    <a:pt x="7272" y="4049"/>
                    <a:pt x="7535" y="4018"/>
                    <a:pt x="7728" y="3860"/>
                  </a:cubicBezTo>
                  <a:cubicBezTo>
                    <a:pt x="7885" y="3732"/>
                    <a:pt x="7973" y="3535"/>
                    <a:pt x="8029" y="3340"/>
                  </a:cubicBezTo>
                  <a:cubicBezTo>
                    <a:pt x="8153" y="2903"/>
                    <a:pt x="8146" y="2441"/>
                    <a:pt x="8140" y="1988"/>
                  </a:cubicBezTo>
                  <a:cubicBezTo>
                    <a:pt x="8139" y="1876"/>
                    <a:pt x="8137" y="1764"/>
                    <a:pt x="8104" y="1657"/>
                  </a:cubicBezTo>
                  <a:cubicBezTo>
                    <a:pt x="8015" y="1367"/>
                    <a:pt x="7724" y="1217"/>
                    <a:pt x="7585" y="959"/>
                  </a:cubicBezTo>
                  <a:cubicBezTo>
                    <a:pt x="7536" y="867"/>
                    <a:pt x="7547" y="734"/>
                    <a:pt x="7501" y="658"/>
                  </a:cubicBezTo>
                  <a:cubicBezTo>
                    <a:pt x="7427" y="536"/>
                    <a:pt x="7169" y="413"/>
                    <a:pt x="7052" y="326"/>
                  </a:cubicBezTo>
                  <a:cubicBezTo>
                    <a:pt x="6936" y="239"/>
                    <a:pt x="6819" y="152"/>
                    <a:pt x="6687" y="94"/>
                  </a:cubicBezTo>
                  <a:cubicBezTo>
                    <a:pt x="6528" y="24"/>
                    <a:pt x="6356" y="0"/>
                    <a:pt x="6182" y="0"/>
                  </a:cubicBezTo>
                  <a:cubicBezTo>
                    <a:pt x="6019" y="0"/>
                    <a:pt x="5855" y="21"/>
                    <a:pt x="5695" y="4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18"/>
            <p:cNvSpPr/>
            <p:nvPr/>
          </p:nvSpPr>
          <p:spPr>
            <a:xfrm>
              <a:off x="3636407" y="2095887"/>
              <a:ext cx="432648" cy="333598"/>
            </a:xfrm>
            <a:custGeom>
              <a:avLst/>
              <a:gdLst/>
              <a:ahLst/>
              <a:cxnLst/>
              <a:rect l="l" t="t" r="r" b="b"/>
              <a:pathLst>
                <a:path w="7609" h="5867" extrusionOk="0">
                  <a:moveTo>
                    <a:pt x="2597" y="1"/>
                  </a:moveTo>
                  <a:cubicBezTo>
                    <a:pt x="2403" y="221"/>
                    <a:pt x="2204" y="438"/>
                    <a:pt x="2004" y="651"/>
                  </a:cubicBezTo>
                  <a:cubicBezTo>
                    <a:pt x="1360" y="1334"/>
                    <a:pt x="686" y="1986"/>
                    <a:pt x="1" y="2627"/>
                  </a:cubicBezTo>
                  <a:cubicBezTo>
                    <a:pt x="4" y="2666"/>
                    <a:pt x="6" y="2707"/>
                    <a:pt x="9" y="2747"/>
                  </a:cubicBezTo>
                  <a:cubicBezTo>
                    <a:pt x="313" y="2462"/>
                    <a:pt x="617" y="2176"/>
                    <a:pt x="917" y="1885"/>
                  </a:cubicBezTo>
                  <a:cubicBezTo>
                    <a:pt x="1536" y="1283"/>
                    <a:pt x="2140" y="663"/>
                    <a:pt x="2711" y="15"/>
                  </a:cubicBezTo>
                  <a:cubicBezTo>
                    <a:pt x="2672" y="10"/>
                    <a:pt x="2635" y="6"/>
                    <a:pt x="2597" y="1"/>
                  </a:cubicBezTo>
                  <a:close/>
                  <a:moveTo>
                    <a:pt x="4492" y="18"/>
                  </a:moveTo>
                  <a:cubicBezTo>
                    <a:pt x="4414" y="29"/>
                    <a:pt x="4335" y="39"/>
                    <a:pt x="4255" y="48"/>
                  </a:cubicBezTo>
                  <a:cubicBezTo>
                    <a:pt x="3794" y="485"/>
                    <a:pt x="3319" y="909"/>
                    <a:pt x="2833" y="1321"/>
                  </a:cubicBezTo>
                  <a:cubicBezTo>
                    <a:pt x="2213" y="1845"/>
                    <a:pt x="1577" y="2350"/>
                    <a:pt x="930" y="2841"/>
                  </a:cubicBezTo>
                  <a:cubicBezTo>
                    <a:pt x="716" y="3003"/>
                    <a:pt x="500" y="3163"/>
                    <a:pt x="284" y="3322"/>
                  </a:cubicBezTo>
                  <a:cubicBezTo>
                    <a:pt x="315" y="3359"/>
                    <a:pt x="346" y="3394"/>
                    <a:pt x="375" y="3429"/>
                  </a:cubicBezTo>
                  <a:cubicBezTo>
                    <a:pt x="509" y="3331"/>
                    <a:pt x="642" y="3232"/>
                    <a:pt x="775" y="3133"/>
                  </a:cubicBezTo>
                  <a:cubicBezTo>
                    <a:pt x="1423" y="2646"/>
                    <a:pt x="2061" y="2147"/>
                    <a:pt x="2685" y="1628"/>
                  </a:cubicBezTo>
                  <a:cubicBezTo>
                    <a:pt x="3305" y="1111"/>
                    <a:pt x="3910" y="577"/>
                    <a:pt x="4492" y="18"/>
                  </a:cubicBezTo>
                  <a:close/>
                  <a:moveTo>
                    <a:pt x="6377" y="95"/>
                  </a:moveTo>
                  <a:cubicBezTo>
                    <a:pt x="6056" y="374"/>
                    <a:pt x="5730" y="648"/>
                    <a:pt x="5400" y="918"/>
                  </a:cubicBezTo>
                  <a:cubicBezTo>
                    <a:pt x="4806" y="1403"/>
                    <a:pt x="4200" y="1873"/>
                    <a:pt x="3587" y="2334"/>
                  </a:cubicBezTo>
                  <a:cubicBezTo>
                    <a:pt x="2973" y="2795"/>
                    <a:pt x="2352" y="3250"/>
                    <a:pt x="1731" y="3703"/>
                  </a:cubicBezTo>
                  <a:cubicBezTo>
                    <a:pt x="1326" y="3998"/>
                    <a:pt x="921" y="4294"/>
                    <a:pt x="517" y="4590"/>
                  </a:cubicBezTo>
                  <a:cubicBezTo>
                    <a:pt x="525" y="4621"/>
                    <a:pt x="537" y="4652"/>
                    <a:pt x="550" y="4681"/>
                  </a:cubicBezTo>
                  <a:cubicBezTo>
                    <a:pt x="885" y="4434"/>
                    <a:pt x="1221" y="4190"/>
                    <a:pt x="1557" y="3945"/>
                  </a:cubicBezTo>
                  <a:cubicBezTo>
                    <a:pt x="2178" y="3492"/>
                    <a:pt x="2800" y="3039"/>
                    <a:pt x="3416" y="2579"/>
                  </a:cubicBezTo>
                  <a:cubicBezTo>
                    <a:pt x="4028" y="2121"/>
                    <a:pt x="4634" y="1655"/>
                    <a:pt x="5230" y="1176"/>
                  </a:cubicBezTo>
                  <a:cubicBezTo>
                    <a:pt x="5645" y="842"/>
                    <a:pt x="6053" y="501"/>
                    <a:pt x="6455" y="151"/>
                  </a:cubicBezTo>
                  <a:cubicBezTo>
                    <a:pt x="6430" y="132"/>
                    <a:pt x="6403" y="113"/>
                    <a:pt x="6377" y="95"/>
                  </a:cubicBezTo>
                  <a:close/>
                  <a:moveTo>
                    <a:pt x="6999" y="616"/>
                  </a:moveTo>
                  <a:cubicBezTo>
                    <a:pt x="6328" y="1102"/>
                    <a:pt x="5651" y="1577"/>
                    <a:pt x="4964" y="2039"/>
                  </a:cubicBezTo>
                  <a:cubicBezTo>
                    <a:pt x="3955" y="2717"/>
                    <a:pt x="2927" y="3367"/>
                    <a:pt x="1884" y="3989"/>
                  </a:cubicBezTo>
                  <a:cubicBezTo>
                    <a:pt x="1454" y="4246"/>
                    <a:pt x="1021" y="4498"/>
                    <a:pt x="585" y="4745"/>
                  </a:cubicBezTo>
                  <a:cubicBezTo>
                    <a:pt x="609" y="4784"/>
                    <a:pt x="638" y="4823"/>
                    <a:pt x="670" y="4860"/>
                  </a:cubicBezTo>
                  <a:cubicBezTo>
                    <a:pt x="965" y="4691"/>
                    <a:pt x="1259" y="4521"/>
                    <a:pt x="1551" y="4349"/>
                  </a:cubicBezTo>
                  <a:cubicBezTo>
                    <a:pt x="2608" y="3730"/>
                    <a:pt x="3648" y="3081"/>
                    <a:pt x="4669" y="2404"/>
                  </a:cubicBezTo>
                  <a:cubicBezTo>
                    <a:pt x="5467" y="1876"/>
                    <a:pt x="6254" y="1329"/>
                    <a:pt x="7029" y="767"/>
                  </a:cubicBezTo>
                  <a:cubicBezTo>
                    <a:pt x="7015" y="717"/>
                    <a:pt x="7008" y="664"/>
                    <a:pt x="6999" y="616"/>
                  </a:cubicBezTo>
                  <a:close/>
                  <a:moveTo>
                    <a:pt x="7607" y="1792"/>
                  </a:moveTo>
                  <a:cubicBezTo>
                    <a:pt x="7170" y="2059"/>
                    <a:pt x="6729" y="2319"/>
                    <a:pt x="6285" y="2572"/>
                  </a:cubicBezTo>
                  <a:cubicBezTo>
                    <a:pt x="5632" y="2943"/>
                    <a:pt x="4974" y="3303"/>
                    <a:pt x="4314" y="3659"/>
                  </a:cubicBezTo>
                  <a:cubicBezTo>
                    <a:pt x="3645" y="4020"/>
                    <a:pt x="2979" y="4387"/>
                    <a:pt x="2289" y="4707"/>
                  </a:cubicBezTo>
                  <a:cubicBezTo>
                    <a:pt x="1869" y="4901"/>
                    <a:pt x="1445" y="5087"/>
                    <a:pt x="1029" y="5291"/>
                  </a:cubicBezTo>
                  <a:cubicBezTo>
                    <a:pt x="1050" y="5316"/>
                    <a:pt x="1072" y="5341"/>
                    <a:pt x="1096" y="5363"/>
                  </a:cubicBezTo>
                  <a:cubicBezTo>
                    <a:pt x="1421" y="5204"/>
                    <a:pt x="1751" y="5055"/>
                    <a:pt x="2080" y="4905"/>
                  </a:cubicBezTo>
                  <a:cubicBezTo>
                    <a:pt x="2421" y="4750"/>
                    <a:pt x="2760" y="4591"/>
                    <a:pt x="3092" y="4419"/>
                  </a:cubicBezTo>
                  <a:cubicBezTo>
                    <a:pt x="3433" y="4242"/>
                    <a:pt x="3771" y="4058"/>
                    <a:pt x="4109" y="3876"/>
                  </a:cubicBezTo>
                  <a:cubicBezTo>
                    <a:pt x="4770" y="3520"/>
                    <a:pt x="5429" y="3163"/>
                    <a:pt x="6082" y="2795"/>
                  </a:cubicBezTo>
                  <a:cubicBezTo>
                    <a:pt x="6595" y="2505"/>
                    <a:pt x="7105" y="2208"/>
                    <a:pt x="7608" y="1901"/>
                  </a:cubicBezTo>
                  <a:lnTo>
                    <a:pt x="7608" y="1861"/>
                  </a:lnTo>
                  <a:cubicBezTo>
                    <a:pt x="7607" y="1838"/>
                    <a:pt x="7607" y="1815"/>
                    <a:pt x="7607" y="1792"/>
                  </a:cubicBezTo>
                  <a:close/>
                  <a:moveTo>
                    <a:pt x="7606" y="2444"/>
                  </a:moveTo>
                  <a:lnTo>
                    <a:pt x="7606" y="2444"/>
                  </a:lnTo>
                  <a:cubicBezTo>
                    <a:pt x="7141" y="2671"/>
                    <a:pt x="6676" y="2900"/>
                    <a:pt x="6211" y="3128"/>
                  </a:cubicBezTo>
                  <a:cubicBezTo>
                    <a:pt x="5278" y="3586"/>
                    <a:pt x="4340" y="4036"/>
                    <a:pt x="3426" y="4532"/>
                  </a:cubicBezTo>
                  <a:cubicBezTo>
                    <a:pt x="2791" y="4876"/>
                    <a:pt x="2167" y="5239"/>
                    <a:pt x="1537" y="5591"/>
                  </a:cubicBezTo>
                  <a:cubicBezTo>
                    <a:pt x="1554" y="5599"/>
                    <a:pt x="1571" y="5608"/>
                    <a:pt x="1586" y="5617"/>
                  </a:cubicBezTo>
                  <a:cubicBezTo>
                    <a:pt x="1602" y="5626"/>
                    <a:pt x="1616" y="5636"/>
                    <a:pt x="1631" y="5646"/>
                  </a:cubicBezTo>
                  <a:cubicBezTo>
                    <a:pt x="2132" y="5366"/>
                    <a:pt x="2630" y="5079"/>
                    <a:pt x="3132" y="4800"/>
                  </a:cubicBezTo>
                  <a:cubicBezTo>
                    <a:pt x="4033" y="4301"/>
                    <a:pt x="4958" y="3847"/>
                    <a:pt x="5883" y="3394"/>
                  </a:cubicBezTo>
                  <a:cubicBezTo>
                    <a:pt x="6456" y="3112"/>
                    <a:pt x="7028" y="2831"/>
                    <a:pt x="7600" y="2550"/>
                  </a:cubicBezTo>
                  <a:cubicBezTo>
                    <a:pt x="7603" y="2515"/>
                    <a:pt x="7605" y="2479"/>
                    <a:pt x="7606" y="2444"/>
                  </a:cubicBezTo>
                  <a:close/>
                  <a:moveTo>
                    <a:pt x="7384" y="3499"/>
                  </a:moveTo>
                  <a:cubicBezTo>
                    <a:pt x="6563" y="3843"/>
                    <a:pt x="5746" y="4196"/>
                    <a:pt x="4932" y="4557"/>
                  </a:cubicBezTo>
                  <a:cubicBezTo>
                    <a:pt x="3991" y="4975"/>
                    <a:pt x="3055" y="5404"/>
                    <a:pt x="2124" y="5844"/>
                  </a:cubicBezTo>
                  <a:cubicBezTo>
                    <a:pt x="2172" y="5850"/>
                    <a:pt x="2221" y="5853"/>
                    <a:pt x="2269" y="5857"/>
                  </a:cubicBezTo>
                  <a:cubicBezTo>
                    <a:pt x="2314" y="5859"/>
                    <a:pt x="2362" y="5863"/>
                    <a:pt x="2408" y="5866"/>
                  </a:cubicBezTo>
                  <a:cubicBezTo>
                    <a:pt x="3109" y="5536"/>
                    <a:pt x="3814" y="5211"/>
                    <a:pt x="4521" y="4894"/>
                  </a:cubicBezTo>
                  <a:cubicBezTo>
                    <a:pt x="5110" y="4629"/>
                    <a:pt x="5701" y="4370"/>
                    <a:pt x="6294" y="4114"/>
                  </a:cubicBezTo>
                  <a:cubicBezTo>
                    <a:pt x="6362" y="4075"/>
                    <a:pt x="6432" y="4040"/>
                    <a:pt x="6507" y="4011"/>
                  </a:cubicBezTo>
                  <a:cubicBezTo>
                    <a:pt x="6550" y="3994"/>
                    <a:pt x="6594" y="3980"/>
                    <a:pt x="6638" y="3966"/>
                  </a:cubicBezTo>
                  <a:cubicBezTo>
                    <a:pt x="6827" y="3886"/>
                    <a:pt x="7015" y="3806"/>
                    <a:pt x="7205" y="3725"/>
                  </a:cubicBezTo>
                  <a:cubicBezTo>
                    <a:pt x="7279" y="3662"/>
                    <a:pt x="7338" y="3585"/>
                    <a:pt x="7384" y="3499"/>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4" name="Google Shape;234;p18"/>
          <p:cNvSpPr/>
          <p:nvPr/>
        </p:nvSpPr>
        <p:spPr>
          <a:xfrm rot="9955087" flipH="1">
            <a:off x="7605852" y="3672604"/>
            <a:ext cx="3837219" cy="2569978"/>
          </a:xfrm>
          <a:custGeom>
            <a:avLst/>
            <a:gdLst/>
            <a:ahLst/>
            <a:cxnLst/>
            <a:rect l="l" t="t" r="r" b="b"/>
            <a:pathLst>
              <a:path w="5710" h="5082" extrusionOk="0">
                <a:moveTo>
                  <a:pt x="2944" y="1"/>
                </a:moveTo>
                <a:cubicBezTo>
                  <a:pt x="2933" y="1"/>
                  <a:pt x="2923" y="1"/>
                  <a:pt x="2912" y="1"/>
                </a:cubicBezTo>
                <a:cubicBezTo>
                  <a:pt x="2698" y="6"/>
                  <a:pt x="2485" y="52"/>
                  <a:pt x="2269" y="62"/>
                </a:cubicBezTo>
                <a:cubicBezTo>
                  <a:pt x="2232" y="64"/>
                  <a:pt x="2195" y="65"/>
                  <a:pt x="2157" y="65"/>
                </a:cubicBezTo>
                <a:cubicBezTo>
                  <a:pt x="1921" y="65"/>
                  <a:pt x="1685" y="33"/>
                  <a:pt x="1448" y="33"/>
                </a:cubicBezTo>
                <a:cubicBezTo>
                  <a:pt x="1425" y="33"/>
                  <a:pt x="1402" y="33"/>
                  <a:pt x="1379" y="34"/>
                </a:cubicBezTo>
                <a:cubicBezTo>
                  <a:pt x="1031" y="44"/>
                  <a:pt x="154" y="72"/>
                  <a:pt x="187" y="531"/>
                </a:cubicBezTo>
                <a:cubicBezTo>
                  <a:pt x="206" y="778"/>
                  <a:pt x="248" y="939"/>
                  <a:pt x="180" y="1191"/>
                </a:cubicBezTo>
                <a:cubicBezTo>
                  <a:pt x="97" y="1500"/>
                  <a:pt x="23" y="1798"/>
                  <a:pt x="10" y="2119"/>
                </a:cubicBezTo>
                <a:cubicBezTo>
                  <a:pt x="0" y="2369"/>
                  <a:pt x="40" y="2657"/>
                  <a:pt x="249" y="2794"/>
                </a:cubicBezTo>
                <a:cubicBezTo>
                  <a:pt x="398" y="2890"/>
                  <a:pt x="602" y="2888"/>
                  <a:pt x="730" y="3010"/>
                </a:cubicBezTo>
                <a:cubicBezTo>
                  <a:pt x="831" y="3107"/>
                  <a:pt x="860" y="3261"/>
                  <a:pt x="958" y="3360"/>
                </a:cubicBezTo>
                <a:cubicBezTo>
                  <a:pt x="1064" y="3467"/>
                  <a:pt x="1211" y="3482"/>
                  <a:pt x="1366" y="3482"/>
                </a:cubicBezTo>
                <a:cubicBezTo>
                  <a:pt x="1426" y="3482"/>
                  <a:pt x="1488" y="3480"/>
                  <a:pt x="1549" y="3480"/>
                </a:cubicBezTo>
                <a:cubicBezTo>
                  <a:pt x="1668" y="3480"/>
                  <a:pt x="1785" y="3488"/>
                  <a:pt x="1887" y="3538"/>
                </a:cubicBezTo>
                <a:cubicBezTo>
                  <a:pt x="2207" y="3695"/>
                  <a:pt x="2209" y="4146"/>
                  <a:pt x="2390" y="4452"/>
                </a:cubicBezTo>
                <a:cubicBezTo>
                  <a:pt x="2500" y="4639"/>
                  <a:pt x="2684" y="4774"/>
                  <a:pt x="2877" y="4872"/>
                </a:cubicBezTo>
                <a:cubicBezTo>
                  <a:pt x="3134" y="5005"/>
                  <a:pt x="3424" y="5082"/>
                  <a:pt x="3713" y="5082"/>
                </a:cubicBezTo>
                <a:cubicBezTo>
                  <a:pt x="3852" y="5082"/>
                  <a:pt x="3990" y="5064"/>
                  <a:pt x="4124" y="5026"/>
                </a:cubicBezTo>
                <a:cubicBezTo>
                  <a:pt x="4537" y="4909"/>
                  <a:pt x="4898" y="4585"/>
                  <a:pt x="5009" y="4170"/>
                </a:cubicBezTo>
                <a:cubicBezTo>
                  <a:pt x="5137" y="3694"/>
                  <a:pt x="4939" y="3155"/>
                  <a:pt x="5146" y="2706"/>
                </a:cubicBezTo>
                <a:cubicBezTo>
                  <a:pt x="5257" y="2464"/>
                  <a:pt x="5474" y="2281"/>
                  <a:pt x="5570" y="2032"/>
                </a:cubicBezTo>
                <a:cubicBezTo>
                  <a:pt x="5710" y="1667"/>
                  <a:pt x="5547" y="1243"/>
                  <a:pt x="5272" y="965"/>
                </a:cubicBezTo>
                <a:cubicBezTo>
                  <a:pt x="4997" y="688"/>
                  <a:pt x="4629" y="526"/>
                  <a:pt x="4271" y="371"/>
                </a:cubicBezTo>
                <a:cubicBezTo>
                  <a:pt x="3847" y="188"/>
                  <a:pt x="3406" y="1"/>
                  <a:pt x="2944"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35" name="Google Shape;235;p18"/>
          <p:cNvSpPr/>
          <p:nvPr/>
        </p:nvSpPr>
        <p:spPr>
          <a:xfrm rot="-10608736">
            <a:off x="7288791" y="4773205"/>
            <a:ext cx="2007539" cy="1562371"/>
          </a:xfrm>
          <a:custGeom>
            <a:avLst/>
            <a:gdLst/>
            <a:ahLst/>
            <a:cxnLst/>
            <a:rect l="l" t="t" r="r" b="b"/>
            <a:pathLst>
              <a:path w="5661" h="4406" extrusionOk="0">
                <a:moveTo>
                  <a:pt x="3929" y="173"/>
                </a:moveTo>
                <a:cubicBezTo>
                  <a:pt x="3921" y="173"/>
                  <a:pt x="3913" y="178"/>
                  <a:pt x="3911" y="188"/>
                </a:cubicBezTo>
                <a:cubicBezTo>
                  <a:pt x="3834" y="564"/>
                  <a:pt x="3834" y="955"/>
                  <a:pt x="3911" y="1330"/>
                </a:cubicBezTo>
                <a:cubicBezTo>
                  <a:pt x="3951" y="1519"/>
                  <a:pt x="4017" y="1699"/>
                  <a:pt x="4061" y="1885"/>
                </a:cubicBezTo>
                <a:cubicBezTo>
                  <a:pt x="4103" y="2066"/>
                  <a:pt x="4119" y="2255"/>
                  <a:pt x="4047" y="2430"/>
                </a:cubicBezTo>
                <a:cubicBezTo>
                  <a:pt x="3985" y="2583"/>
                  <a:pt x="3872" y="2710"/>
                  <a:pt x="3745" y="2813"/>
                </a:cubicBezTo>
                <a:cubicBezTo>
                  <a:pt x="3712" y="2841"/>
                  <a:pt x="3674" y="2877"/>
                  <a:pt x="3630" y="2885"/>
                </a:cubicBezTo>
                <a:cubicBezTo>
                  <a:pt x="3623" y="2886"/>
                  <a:pt x="3617" y="2887"/>
                  <a:pt x="3610" y="2887"/>
                </a:cubicBezTo>
                <a:cubicBezTo>
                  <a:pt x="3571" y="2887"/>
                  <a:pt x="3533" y="2867"/>
                  <a:pt x="3499" y="2850"/>
                </a:cubicBezTo>
                <a:cubicBezTo>
                  <a:pt x="3431" y="2814"/>
                  <a:pt x="3370" y="2766"/>
                  <a:pt x="3318" y="2709"/>
                </a:cubicBezTo>
                <a:cubicBezTo>
                  <a:pt x="3211" y="2594"/>
                  <a:pt x="3136" y="2455"/>
                  <a:pt x="3071" y="2314"/>
                </a:cubicBezTo>
                <a:cubicBezTo>
                  <a:pt x="2991" y="2142"/>
                  <a:pt x="2918" y="1966"/>
                  <a:pt x="2852" y="1789"/>
                </a:cubicBezTo>
                <a:cubicBezTo>
                  <a:pt x="2717" y="1427"/>
                  <a:pt x="2606" y="1056"/>
                  <a:pt x="2523" y="680"/>
                </a:cubicBezTo>
                <a:cubicBezTo>
                  <a:pt x="2512" y="633"/>
                  <a:pt x="2503" y="587"/>
                  <a:pt x="2493" y="541"/>
                </a:cubicBezTo>
                <a:cubicBezTo>
                  <a:pt x="2491" y="530"/>
                  <a:pt x="2484" y="526"/>
                  <a:pt x="2475" y="526"/>
                </a:cubicBezTo>
                <a:cubicBezTo>
                  <a:pt x="2463" y="526"/>
                  <a:pt x="2450" y="536"/>
                  <a:pt x="2453" y="551"/>
                </a:cubicBezTo>
                <a:cubicBezTo>
                  <a:pt x="2533" y="941"/>
                  <a:pt x="2640" y="1325"/>
                  <a:pt x="2775" y="1699"/>
                </a:cubicBezTo>
                <a:cubicBezTo>
                  <a:pt x="2843" y="1885"/>
                  <a:pt x="2917" y="2071"/>
                  <a:pt x="2998" y="2252"/>
                </a:cubicBezTo>
                <a:cubicBezTo>
                  <a:pt x="3063" y="2401"/>
                  <a:pt x="3135" y="2548"/>
                  <a:pt x="3235" y="2677"/>
                </a:cubicBezTo>
                <a:cubicBezTo>
                  <a:pt x="3283" y="2737"/>
                  <a:pt x="3338" y="2793"/>
                  <a:pt x="3400" y="2837"/>
                </a:cubicBezTo>
                <a:cubicBezTo>
                  <a:pt x="3457" y="2878"/>
                  <a:pt x="3535" y="2928"/>
                  <a:pt x="3610" y="2928"/>
                </a:cubicBezTo>
                <a:cubicBezTo>
                  <a:pt x="3616" y="2928"/>
                  <a:pt x="3622" y="2928"/>
                  <a:pt x="3628" y="2927"/>
                </a:cubicBezTo>
                <a:cubicBezTo>
                  <a:pt x="3671" y="2923"/>
                  <a:pt x="3706" y="2897"/>
                  <a:pt x="3739" y="2870"/>
                </a:cubicBezTo>
                <a:cubicBezTo>
                  <a:pt x="3772" y="2845"/>
                  <a:pt x="3804" y="2819"/>
                  <a:pt x="3834" y="2790"/>
                </a:cubicBezTo>
                <a:cubicBezTo>
                  <a:pt x="3896" y="2734"/>
                  <a:pt x="3952" y="2672"/>
                  <a:pt x="3999" y="2603"/>
                </a:cubicBezTo>
                <a:cubicBezTo>
                  <a:pt x="4102" y="2456"/>
                  <a:pt x="4149" y="2285"/>
                  <a:pt x="4137" y="2106"/>
                </a:cubicBezTo>
                <a:cubicBezTo>
                  <a:pt x="4125" y="1909"/>
                  <a:pt x="4058" y="1720"/>
                  <a:pt x="4004" y="1532"/>
                </a:cubicBezTo>
                <a:cubicBezTo>
                  <a:pt x="3894" y="1147"/>
                  <a:pt x="3864" y="740"/>
                  <a:pt x="3925" y="343"/>
                </a:cubicBezTo>
                <a:cubicBezTo>
                  <a:pt x="3932" y="295"/>
                  <a:pt x="3942" y="247"/>
                  <a:pt x="3951" y="199"/>
                </a:cubicBezTo>
                <a:cubicBezTo>
                  <a:pt x="3955" y="184"/>
                  <a:pt x="3941" y="173"/>
                  <a:pt x="3929" y="173"/>
                </a:cubicBezTo>
                <a:close/>
                <a:moveTo>
                  <a:pt x="1704" y="267"/>
                </a:moveTo>
                <a:cubicBezTo>
                  <a:pt x="1696" y="267"/>
                  <a:pt x="1689" y="272"/>
                  <a:pt x="1687" y="282"/>
                </a:cubicBezTo>
                <a:cubicBezTo>
                  <a:pt x="1631" y="547"/>
                  <a:pt x="1783" y="786"/>
                  <a:pt x="1929" y="991"/>
                </a:cubicBezTo>
                <a:cubicBezTo>
                  <a:pt x="2006" y="1099"/>
                  <a:pt x="2081" y="1206"/>
                  <a:pt x="2140" y="1325"/>
                </a:cubicBezTo>
                <a:cubicBezTo>
                  <a:pt x="2199" y="1444"/>
                  <a:pt x="2244" y="1568"/>
                  <a:pt x="2289" y="1692"/>
                </a:cubicBezTo>
                <a:cubicBezTo>
                  <a:pt x="2382" y="1951"/>
                  <a:pt x="2482" y="2204"/>
                  <a:pt x="2595" y="2454"/>
                </a:cubicBezTo>
                <a:cubicBezTo>
                  <a:pt x="2653" y="2579"/>
                  <a:pt x="2712" y="2704"/>
                  <a:pt x="2770" y="2828"/>
                </a:cubicBezTo>
                <a:cubicBezTo>
                  <a:pt x="2824" y="2941"/>
                  <a:pt x="2882" y="3055"/>
                  <a:pt x="2955" y="3157"/>
                </a:cubicBezTo>
                <a:cubicBezTo>
                  <a:pt x="3085" y="3336"/>
                  <a:pt x="3267" y="3461"/>
                  <a:pt x="3481" y="3518"/>
                </a:cubicBezTo>
                <a:cubicBezTo>
                  <a:pt x="3580" y="3545"/>
                  <a:pt x="3682" y="3557"/>
                  <a:pt x="3784" y="3557"/>
                </a:cubicBezTo>
                <a:cubicBezTo>
                  <a:pt x="3895" y="3557"/>
                  <a:pt x="4005" y="3543"/>
                  <a:pt x="4111" y="3516"/>
                </a:cubicBezTo>
                <a:cubicBezTo>
                  <a:pt x="4319" y="3462"/>
                  <a:pt x="4552" y="3358"/>
                  <a:pt x="4631" y="3143"/>
                </a:cubicBezTo>
                <a:cubicBezTo>
                  <a:pt x="4673" y="3027"/>
                  <a:pt x="4667" y="2897"/>
                  <a:pt x="4660" y="2776"/>
                </a:cubicBezTo>
                <a:cubicBezTo>
                  <a:pt x="4652" y="2630"/>
                  <a:pt x="4643" y="2484"/>
                  <a:pt x="4634" y="2338"/>
                </a:cubicBezTo>
                <a:cubicBezTo>
                  <a:pt x="4598" y="1759"/>
                  <a:pt x="4563" y="1179"/>
                  <a:pt x="4529" y="599"/>
                </a:cubicBezTo>
                <a:cubicBezTo>
                  <a:pt x="4524" y="527"/>
                  <a:pt x="4520" y="454"/>
                  <a:pt x="4515" y="382"/>
                </a:cubicBezTo>
                <a:cubicBezTo>
                  <a:pt x="4515" y="369"/>
                  <a:pt x="4503" y="362"/>
                  <a:pt x="4493" y="362"/>
                </a:cubicBezTo>
                <a:cubicBezTo>
                  <a:pt x="4483" y="362"/>
                  <a:pt x="4473" y="368"/>
                  <a:pt x="4474" y="382"/>
                </a:cubicBezTo>
                <a:cubicBezTo>
                  <a:pt x="4508" y="948"/>
                  <a:pt x="4543" y="1513"/>
                  <a:pt x="4577" y="2079"/>
                </a:cubicBezTo>
                <a:cubicBezTo>
                  <a:pt x="4585" y="2221"/>
                  <a:pt x="4594" y="2362"/>
                  <a:pt x="4603" y="2504"/>
                </a:cubicBezTo>
                <a:cubicBezTo>
                  <a:pt x="4611" y="2635"/>
                  <a:pt x="4623" y="2768"/>
                  <a:pt x="4624" y="2900"/>
                </a:cubicBezTo>
                <a:cubicBezTo>
                  <a:pt x="4624" y="3021"/>
                  <a:pt x="4606" y="3146"/>
                  <a:pt x="4528" y="3243"/>
                </a:cubicBezTo>
                <a:cubicBezTo>
                  <a:pt x="4458" y="3330"/>
                  <a:pt x="4355" y="3385"/>
                  <a:pt x="4253" y="3426"/>
                </a:cubicBezTo>
                <a:cubicBezTo>
                  <a:pt x="4107" y="3484"/>
                  <a:pt x="3944" y="3516"/>
                  <a:pt x="3783" y="3516"/>
                </a:cubicBezTo>
                <a:cubicBezTo>
                  <a:pt x="3523" y="3516"/>
                  <a:pt x="3266" y="3433"/>
                  <a:pt x="3081" y="3243"/>
                </a:cubicBezTo>
                <a:cubicBezTo>
                  <a:pt x="2907" y="3063"/>
                  <a:pt x="2811" y="2820"/>
                  <a:pt x="2707" y="2596"/>
                </a:cubicBezTo>
                <a:cubicBezTo>
                  <a:pt x="2593" y="2351"/>
                  <a:pt x="2481" y="2104"/>
                  <a:pt x="2389" y="1850"/>
                </a:cubicBezTo>
                <a:cubicBezTo>
                  <a:pt x="2302" y="1610"/>
                  <a:pt x="2226" y="1365"/>
                  <a:pt x="2088" y="1149"/>
                </a:cubicBezTo>
                <a:cubicBezTo>
                  <a:pt x="1952" y="935"/>
                  <a:pt x="1763" y="739"/>
                  <a:pt x="1722" y="480"/>
                </a:cubicBezTo>
                <a:cubicBezTo>
                  <a:pt x="1713" y="418"/>
                  <a:pt x="1714" y="355"/>
                  <a:pt x="1727" y="294"/>
                </a:cubicBezTo>
                <a:cubicBezTo>
                  <a:pt x="1730" y="278"/>
                  <a:pt x="1716" y="267"/>
                  <a:pt x="1704" y="267"/>
                </a:cubicBezTo>
                <a:close/>
                <a:moveTo>
                  <a:pt x="4818" y="0"/>
                </a:moveTo>
                <a:cubicBezTo>
                  <a:pt x="4806" y="0"/>
                  <a:pt x="4793" y="11"/>
                  <a:pt x="4796" y="27"/>
                </a:cubicBezTo>
                <a:cubicBezTo>
                  <a:pt x="4870" y="384"/>
                  <a:pt x="4932" y="744"/>
                  <a:pt x="4983" y="1106"/>
                </a:cubicBezTo>
                <a:cubicBezTo>
                  <a:pt x="5033" y="1467"/>
                  <a:pt x="5073" y="1830"/>
                  <a:pt x="5100" y="2194"/>
                </a:cubicBezTo>
                <a:cubicBezTo>
                  <a:pt x="5114" y="2367"/>
                  <a:pt x="5127" y="2542"/>
                  <a:pt x="5129" y="2717"/>
                </a:cubicBezTo>
                <a:cubicBezTo>
                  <a:pt x="5132" y="2883"/>
                  <a:pt x="5121" y="3052"/>
                  <a:pt x="5072" y="3212"/>
                </a:cubicBezTo>
                <a:cubicBezTo>
                  <a:pt x="4990" y="3477"/>
                  <a:pt x="4792" y="3681"/>
                  <a:pt x="4547" y="3805"/>
                </a:cubicBezTo>
                <a:cubicBezTo>
                  <a:pt x="4347" y="3905"/>
                  <a:pt x="4127" y="3950"/>
                  <a:pt x="3906" y="3950"/>
                </a:cubicBezTo>
                <a:cubicBezTo>
                  <a:pt x="3845" y="3950"/>
                  <a:pt x="3785" y="3946"/>
                  <a:pt x="3724" y="3940"/>
                </a:cubicBezTo>
                <a:cubicBezTo>
                  <a:pt x="3386" y="3902"/>
                  <a:pt x="3064" y="3775"/>
                  <a:pt x="2760" y="3628"/>
                </a:cubicBezTo>
                <a:cubicBezTo>
                  <a:pt x="2612" y="3557"/>
                  <a:pt x="2448" y="3489"/>
                  <a:pt x="2339" y="3363"/>
                </a:cubicBezTo>
                <a:cubicBezTo>
                  <a:pt x="2286" y="3302"/>
                  <a:pt x="2246" y="3232"/>
                  <a:pt x="2206" y="3162"/>
                </a:cubicBezTo>
                <a:cubicBezTo>
                  <a:pt x="2160" y="3082"/>
                  <a:pt x="2113" y="3001"/>
                  <a:pt x="2067" y="2921"/>
                </a:cubicBezTo>
                <a:cubicBezTo>
                  <a:pt x="1898" y="2628"/>
                  <a:pt x="1730" y="2333"/>
                  <a:pt x="1556" y="2043"/>
                </a:cubicBezTo>
                <a:cubicBezTo>
                  <a:pt x="1391" y="1767"/>
                  <a:pt x="1219" y="1494"/>
                  <a:pt x="1028" y="1234"/>
                </a:cubicBezTo>
                <a:cubicBezTo>
                  <a:pt x="840" y="977"/>
                  <a:pt x="637" y="730"/>
                  <a:pt x="408" y="508"/>
                </a:cubicBezTo>
                <a:cubicBezTo>
                  <a:pt x="353" y="453"/>
                  <a:pt x="296" y="400"/>
                  <a:pt x="238" y="350"/>
                </a:cubicBezTo>
                <a:cubicBezTo>
                  <a:pt x="234" y="346"/>
                  <a:pt x="229" y="344"/>
                  <a:pt x="224" y="344"/>
                </a:cubicBezTo>
                <a:cubicBezTo>
                  <a:pt x="207" y="344"/>
                  <a:pt x="193" y="365"/>
                  <a:pt x="208" y="378"/>
                </a:cubicBezTo>
                <a:cubicBezTo>
                  <a:pt x="452" y="593"/>
                  <a:pt x="671" y="834"/>
                  <a:pt x="869" y="1091"/>
                </a:cubicBezTo>
                <a:cubicBezTo>
                  <a:pt x="1071" y="1351"/>
                  <a:pt x="1253" y="1626"/>
                  <a:pt x="1425" y="1906"/>
                </a:cubicBezTo>
                <a:cubicBezTo>
                  <a:pt x="1601" y="2193"/>
                  <a:pt x="1768" y="2485"/>
                  <a:pt x="1935" y="2776"/>
                </a:cubicBezTo>
                <a:cubicBezTo>
                  <a:pt x="2028" y="2936"/>
                  <a:pt x="2117" y="3099"/>
                  <a:pt x="2213" y="3256"/>
                </a:cubicBezTo>
                <a:cubicBezTo>
                  <a:pt x="2255" y="3323"/>
                  <a:pt x="2300" y="3390"/>
                  <a:pt x="2359" y="3443"/>
                </a:cubicBezTo>
                <a:cubicBezTo>
                  <a:pt x="2420" y="3499"/>
                  <a:pt x="2493" y="3540"/>
                  <a:pt x="2567" y="3578"/>
                </a:cubicBezTo>
                <a:cubicBezTo>
                  <a:pt x="2869" y="3734"/>
                  <a:pt x="3185" y="3878"/>
                  <a:pt x="3520" y="3949"/>
                </a:cubicBezTo>
                <a:cubicBezTo>
                  <a:pt x="3649" y="3976"/>
                  <a:pt x="3779" y="3991"/>
                  <a:pt x="3910" y="3991"/>
                </a:cubicBezTo>
                <a:cubicBezTo>
                  <a:pt x="4076" y="3991"/>
                  <a:pt x="4242" y="3966"/>
                  <a:pt x="4402" y="3910"/>
                </a:cubicBezTo>
                <a:cubicBezTo>
                  <a:pt x="4651" y="3823"/>
                  <a:pt x="4880" y="3664"/>
                  <a:pt x="5018" y="3435"/>
                </a:cubicBezTo>
                <a:cubicBezTo>
                  <a:pt x="5189" y="3150"/>
                  <a:pt x="5180" y="2805"/>
                  <a:pt x="5162" y="2484"/>
                </a:cubicBezTo>
                <a:cubicBezTo>
                  <a:pt x="5140" y="2114"/>
                  <a:pt x="5106" y="1745"/>
                  <a:pt x="5060" y="1378"/>
                </a:cubicBezTo>
                <a:cubicBezTo>
                  <a:pt x="5015" y="1011"/>
                  <a:pt x="4957" y="644"/>
                  <a:pt x="4888" y="280"/>
                </a:cubicBezTo>
                <a:cubicBezTo>
                  <a:pt x="4872" y="192"/>
                  <a:pt x="4854" y="103"/>
                  <a:pt x="4836" y="15"/>
                </a:cubicBezTo>
                <a:cubicBezTo>
                  <a:pt x="4834" y="5"/>
                  <a:pt x="4826" y="0"/>
                  <a:pt x="4818" y="0"/>
                </a:cubicBezTo>
                <a:close/>
                <a:moveTo>
                  <a:pt x="5555" y="543"/>
                </a:moveTo>
                <a:cubicBezTo>
                  <a:pt x="5543" y="543"/>
                  <a:pt x="5529" y="554"/>
                  <a:pt x="5533" y="570"/>
                </a:cubicBezTo>
                <a:cubicBezTo>
                  <a:pt x="5609" y="946"/>
                  <a:pt x="5610" y="1332"/>
                  <a:pt x="5581" y="1713"/>
                </a:cubicBezTo>
                <a:cubicBezTo>
                  <a:pt x="5550" y="2098"/>
                  <a:pt x="5489" y="2479"/>
                  <a:pt x="5441" y="2862"/>
                </a:cubicBezTo>
                <a:cubicBezTo>
                  <a:pt x="5418" y="3046"/>
                  <a:pt x="5403" y="3231"/>
                  <a:pt x="5382" y="3415"/>
                </a:cubicBezTo>
                <a:cubicBezTo>
                  <a:pt x="5362" y="3589"/>
                  <a:pt x="5327" y="3764"/>
                  <a:pt x="5231" y="3914"/>
                </a:cubicBezTo>
                <a:cubicBezTo>
                  <a:pt x="5058" y="4183"/>
                  <a:pt x="4738" y="4321"/>
                  <a:pt x="4431" y="4354"/>
                </a:cubicBezTo>
                <a:cubicBezTo>
                  <a:pt x="4363" y="4361"/>
                  <a:pt x="4295" y="4365"/>
                  <a:pt x="4227" y="4365"/>
                </a:cubicBezTo>
                <a:cubicBezTo>
                  <a:pt x="4105" y="4365"/>
                  <a:pt x="3982" y="4354"/>
                  <a:pt x="3860" y="4338"/>
                </a:cubicBezTo>
                <a:cubicBezTo>
                  <a:pt x="3666" y="4313"/>
                  <a:pt x="3473" y="4278"/>
                  <a:pt x="3281" y="4239"/>
                </a:cubicBezTo>
                <a:cubicBezTo>
                  <a:pt x="3094" y="4201"/>
                  <a:pt x="2906" y="4161"/>
                  <a:pt x="2722" y="4110"/>
                </a:cubicBezTo>
                <a:cubicBezTo>
                  <a:pt x="2557" y="4066"/>
                  <a:pt x="2391" y="4006"/>
                  <a:pt x="2258" y="3899"/>
                </a:cubicBezTo>
                <a:cubicBezTo>
                  <a:pt x="2015" y="3703"/>
                  <a:pt x="1909" y="3395"/>
                  <a:pt x="1783" y="3122"/>
                </a:cubicBezTo>
                <a:cubicBezTo>
                  <a:pt x="1656" y="2848"/>
                  <a:pt x="1484" y="2602"/>
                  <a:pt x="1288" y="2372"/>
                </a:cubicBezTo>
                <a:cubicBezTo>
                  <a:pt x="1092" y="2140"/>
                  <a:pt x="878" y="1925"/>
                  <a:pt x="675" y="1699"/>
                </a:cubicBezTo>
                <a:cubicBezTo>
                  <a:pt x="474" y="1476"/>
                  <a:pt x="283" y="1242"/>
                  <a:pt x="138" y="977"/>
                </a:cubicBezTo>
                <a:cubicBezTo>
                  <a:pt x="104" y="913"/>
                  <a:pt x="72" y="847"/>
                  <a:pt x="43" y="780"/>
                </a:cubicBezTo>
                <a:cubicBezTo>
                  <a:pt x="40" y="772"/>
                  <a:pt x="34" y="769"/>
                  <a:pt x="28" y="769"/>
                </a:cubicBezTo>
                <a:cubicBezTo>
                  <a:pt x="15" y="769"/>
                  <a:pt x="0" y="784"/>
                  <a:pt x="7" y="800"/>
                </a:cubicBezTo>
                <a:cubicBezTo>
                  <a:pt x="127" y="1080"/>
                  <a:pt x="304" y="1330"/>
                  <a:pt x="500" y="1562"/>
                </a:cubicBezTo>
                <a:cubicBezTo>
                  <a:pt x="699" y="1798"/>
                  <a:pt x="917" y="2017"/>
                  <a:pt x="1124" y="2247"/>
                </a:cubicBezTo>
                <a:cubicBezTo>
                  <a:pt x="1330" y="2477"/>
                  <a:pt x="1527" y="2718"/>
                  <a:pt x="1673" y="2992"/>
                </a:cubicBezTo>
                <a:cubicBezTo>
                  <a:pt x="1817" y="3264"/>
                  <a:pt x="1905" y="3573"/>
                  <a:pt x="2109" y="3812"/>
                </a:cubicBezTo>
                <a:cubicBezTo>
                  <a:pt x="2341" y="4083"/>
                  <a:pt x="2704" y="4155"/>
                  <a:pt x="3036" y="4229"/>
                </a:cubicBezTo>
                <a:cubicBezTo>
                  <a:pt x="3233" y="4273"/>
                  <a:pt x="3430" y="4312"/>
                  <a:pt x="3628" y="4344"/>
                </a:cubicBezTo>
                <a:cubicBezTo>
                  <a:pt x="3819" y="4376"/>
                  <a:pt x="4011" y="4404"/>
                  <a:pt x="4204" y="4405"/>
                </a:cubicBezTo>
                <a:cubicBezTo>
                  <a:pt x="4212" y="4405"/>
                  <a:pt x="4221" y="4405"/>
                  <a:pt x="4230" y="4405"/>
                </a:cubicBezTo>
                <a:cubicBezTo>
                  <a:pt x="4551" y="4405"/>
                  <a:pt x="4880" y="4326"/>
                  <a:pt x="5122" y="4105"/>
                </a:cubicBezTo>
                <a:cubicBezTo>
                  <a:pt x="5242" y="3996"/>
                  <a:pt x="5325" y="3857"/>
                  <a:pt x="5370" y="3702"/>
                </a:cubicBezTo>
                <a:cubicBezTo>
                  <a:pt x="5421" y="3529"/>
                  <a:pt x="5430" y="3347"/>
                  <a:pt x="5448" y="3169"/>
                </a:cubicBezTo>
                <a:cubicBezTo>
                  <a:pt x="5486" y="2778"/>
                  <a:pt x="5551" y="2389"/>
                  <a:pt x="5595" y="1999"/>
                </a:cubicBezTo>
                <a:cubicBezTo>
                  <a:pt x="5637" y="1613"/>
                  <a:pt x="5661" y="1222"/>
                  <a:pt x="5616" y="835"/>
                </a:cubicBezTo>
                <a:cubicBezTo>
                  <a:pt x="5606" y="742"/>
                  <a:pt x="5591" y="650"/>
                  <a:pt x="5573" y="558"/>
                </a:cubicBezTo>
                <a:cubicBezTo>
                  <a:pt x="5571" y="548"/>
                  <a:pt x="5563" y="543"/>
                  <a:pt x="5555" y="543"/>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18"/>
          <p:cNvSpPr/>
          <p:nvPr/>
        </p:nvSpPr>
        <p:spPr>
          <a:xfrm rot="-899960">
            <a:off x="3490832" y="4665460"/>
            <a:ext cx="698675" cy="333260"/>
          </a:xfrm>
          <a:custGeom>
            <a:avLst/>
            <a:gdLst/>
            <a:ahLst/>
            <a:cxnLst/>
            <a:rect l="l" t="t" r="r" b="b"/>
            <a:pathLst>
              <a:path w="3067" h="1463" extrusionOk="0">
                <a:moveTo>
                  <a:pt x="1658" y="1191"/>
                </a:moveTo>
                <a:cubicBezTo>
                  <a:pt x="1582" y="1210"/>
                  <a:pt x="1512" y="1267"/>
                  <a:pt x="1500" y="1343"/>
                </a:cubicBezTo>
                <a:cubicBezTo>
                  <a:pt x="1497" y="1358"/>
                  <a:pt x="1497" y="1373"/>
                  <a:pt x="1500" y="1386"/>
                </a:cubicBezTo>
                <a:cubicBezTo>
                  <a:pt x="1513" y="1435"/>
                  <a:pt x="1568" y="1461"/>
                  <a:pt x="1619" y="1462"/>
                </a:cubicBezTo>
                <a:cubicBezTo>
                  <a:pt x="1670" y="1462"/>
                  <a:pt x="1719" y="1446"/>
                  <a:pt x="1768" y="1441"/>
                </a:cubicBezTo>
                <a:cubicBezTo>
                  <a:pt x="1797" y="1437"/>
                  <a:pt x="1826" y="1438"/>
                  <a:pt x="1855" y="1439"/>
                </a:cubicBezTo>
                <a:cubicBezTo>
                  <a:pt x="1872" y="1440"/>
                  <a:pt x="1889" y="1440"/>
                  <a:pt x="1906" y="1440"/>
                </a:cubicBezTo>
                <a:cubicBezTo>
                  <a:pt x="1952" y="1439"/>
                  <a:pt x="1999" y="1432"/>
                  <a:pt x="2037" y="1406"/>
                </a:cubicBezTo>
                <a:cubicBezTo>
                  <a:pt x="2045" y="1400"/>
                  <a:pt x="2053" y="1394"/>
                  <a:pt x="2057" y="1384"/>
                </a:cubicBezTo>
                <a:cubicBezTo>
                  <a:pt x="2059" y="1375"/>
                  <a:pt x="2058" y="1366"/>
                  <a:pt x="2057" y="1357"/>
                </a:cubicBezTo>
                <a:cubicBezTo>
                  <a:pt x="2029" y="1228"/>
                  <a:pt x="1892" y="1178"/>
                  <a:pt x="1767" y="1178"/>
                </a:cubicBezTo>
                <a:cubicBezTo>
                  <a:pt x="1728" y="1178"/>
                  <a:pt x="1691" y="1183"/>
                  <a:pt x="1658" y="1191"/>
                </a:cubicBezTo>
                <a:close/>
                <a:moveTo>
                  <a:pt x="449" y="1181"/>
                </a:moveTo>
                <a:cubicBezTo>
                  <a:pt x="429" y="1183"/>
                  <a:pt x="408" y="1186"/>
                  <a:pt x="390" y="1196"/>
                </a:cubicBezTo>
                <a:cubicBezTo>
                  <a:pt x="371" y="1208"/>
                  <a:pt x="358" y="1228"/>
                  <a:pt x="351" y="1249"/>
                </a:cubicBezTo>
                <a:cubicBezTo>
                  <a:pt x="342" y="1276"/>
                  <a:pt x="341" y="1308"/>
                  <a:pt x="360" y="1329"/>
                </a:cubicBezTo>
                <a:cubicBezTo>
                  <a:pt x="367" y="1337"/>
                  <a:pt x="378" y="1342"/>
                  <a:pt x="388" y="1347"/>
                </a:cubicBezTo>
                <a:cubicBezTo>
                  <a:pt x="438" y="1369"/>
                  <a:pt x="495" y="1374"/>
                  <a:pt x="549" y="1363"/>
                </a:cubicBezTo>
                <a:cubicBezTo>
                  <a:pt x="553" y="1362"/>
                  <a:pt x="557" y="1361"/>
                  <a:pt x="561" y="1359"/>
                </a:cubicBezTo>
                <a:cubicBezTo>
                  <a:pt x="566" y="1355"/>
                  <a:pt x="570" y="1350"/>
                  <a:pt x="572" y="1344"/>
                </a:cubicBezTo>
                <a:cubicBezTo>
                  <a:pt x="581" y="1325"/>
                  <a:pt x="577" y="1302"/>
                  <a:pt x="574" y="1280"/>
                </a:cubicBezTo>
                <a:cubicBezTo>
                  <a:pt x="570" y="1253"/>
                  <a:pt x="564" y="1201"/>
                  <a:pt x="540" y="1182"/>
                </a:cubicBezTo>
                <a:cubicBezTo>
                  <a:pt x="531" y="1176"/>
                  <a:pt x="520" y="1173"/>
                  <a:pt x="508" y="1173"/>
                </a:cubicBezTo>
                <a:cubicBezTo>
                  <a:pt x="488" y="1173"/>
                  <a:pt x="466" y="1180"/>
                  <a:pt x="449" y="1181"/>
                </a:cubicBezTo>
                <a:close/>
                <a:moveTo>
                  <a:pt x="2905" y="898"/>
                </a:moveTo>
                <a:cubicBezTo>
                  <a:pt x="2862" y="907"/>
                  <a:pt x="2810" y="906"/>
                  <a:pt x="2770" y="927"/>
                </a:cubicBezTo>
                <a:cubicBezTo>
                  <a:pt x="2739" y="943"/>
                  <a:pt x="2717" y="979"/>
                  <a:pt x="2728" y="1010"/>
                </a:cubicBezTo>
                <a:cubicBezTo>
                  <a:pt x="2734" y="1028"/>
                  <a:pt x="2750" y="1041"/>
                  <a:pt x="2766" y="1047"/>
                </a:cubicBezTo>
                <a:cubicBezTo>
                  <a:pt x="2784" y="1054"/>
                  <a:pt x="2802" y="1055"/>
                  <a:pt x="2821" y="1055"/>
                </a:cubicBezTo>
                <a:cubicBezTo>
                  <a:pt x="2875" y="1054"/>
                  <a:pt x="2928" y="1041"/>
                  <a:pt x="2980" y="1026"/>
                </a:cubicBezTo>
                <a:cubicBezTo>
                  <a:pt x="3043" y="1008"/>
                  <a:pt x="3067" y="916"/>
                  <a:pt x="2994" y="893"/>
                </a:cubicBezTo>
                <a:cubicBezTo>
                  <a:pt x="2986" y="890"/>
                  <a:pt x="2976" y="889"/>
                  <a:pt x="2966" y="889"/>
                </a:cubicBezTo>
                <a:cubicBezTo>
                  <a:pt x="2946" y="889"/>
                  <a:pt x="2924" y="894"/>
                  <a:pt x="2905" y="898"/>
                </a:cubicBezTo>
                <a:close/>
                <a:moveTo>
                  <a:pt x="805" y="455"/>
                </a:moveTo>
                <a:cubicBezTo>
                  <a:pt x="792" y="461"/>
                  <a:pt x="779" y="469"/>
                  <a:pt x="771" y="482"/>
                </a:cubicBezTo>
                <a:cubicBezTo>
                  <a:pt x="764" y="494"/>
                  <a:pt x="764" y="509"/>
                  <a:pt x="765" y="523"/>
                </a:cubicBezTo>
                <a:cubicBezTo>
                  <a:pt x="771" y="621"/>
                  <a:pt x="833" y="719"/>
                  <a:pt x="928" y="745"/>
                </a:cubicBezTo>
                <a:cubicBezTo>
                  <a:pt x="970" y="756"/>
                  <a:pt x="1015" y="753"/>
                  <a:pt x="1058" y="756"/>
                </a:cubicBezTo>
                <a:cubicBezTo>
                  <a:pt x="1121" y="762"/>
                  <a:pt x="1187" y="784"/>
                  <a:pt x="1244" y="757"/>
                </a:cubicBezTo>
                <a:cubicBezTo>
                  <a:pt x="1300" y="730"/>
                  <a:pt x="1325" y="659"/>
                  <a:pt x="1310" y="599"/>
                </a:cubicBezTo>
                <a:cubicBezTo>
                  <a:pt x="1281" y="489"/>
                  <a:pt x="1169" y="454"/>
                  <a:pt x="1069" y="444"/>
                </a:cubicBezTo>
                <a:cubicBezTo>
                  <a:pt x="1022" y="439"/>
                  <a:pt x="973" y="432"/>
                  <a:pt x="926" y="432"/>
                </a:cubicBezTo>
                <a:cubicBezTo>
                  <a:pt x="885" y="432"/>
                  <a:pt x="844" y="437"/>
                  <a:pt x="805" y="455"/>
                </a:cubicBezTo>
                <a:close/>
                <a:moveTo>
                  <a:pt x="1958" y="285"/>
                </a:moveTo>
                <a:cubicBezTo>
                  <a:pt x="1940" y="288"/>
                  <a:pt x="1922" y="293"/>
                  <a:pt x="1909" y="306"/>
                </a:cubicBezTo>
                <a:cubicBezTo>
                  <a:pt x="1883" y="332"/>
                  <a:pt x="1890" y="375"/>
                  <a:pt x="1899" y="410"/>
                </a:cubicBezTo>
                <a:cubicBezTo>
                  <a:pt x="1910" y="458"/>
                  <a:pt x="1924" y="510"/>
                  <a:pt x="1964" y="538"/>
                </a:cubicBezTo>
                <a:cubicBezTo>
                  <a:pt x="1985" y="553"/>
                  <a:pt x="2010" y="558"/>
                  <a:pt x="2036" y="563"/>
                </a:cubicBezTo>
                <a:cubicBezTo>
                  <a:pt x="2094" y="576"/>
                  <a:pt x="2153" y="587"/>
                  <a:pt x="2213" y="583"/>
                </a:cubicBezTo>
                <a:cubicBezTo>
                  <a:pt x="2254" y="581"/>
                  <a:pt x="2294" y="572"/>
                  <a:pt x="2333" y="563"/>
                </a:cubicBezTo>
                <a:cubicBezTo>
                  <a:pt x="2380" y="553"/>
                  <a:pt x="2425" y="542"/>
                  <a:pt x="2471" y="532"/>
                </a:cubicBezTo>
                <a:cubicBezTo>
                  <a:pt x="2518" y="521"/>
                  <a:pt x="2577" y="502"/>
                  <a:pt x="2580" y="445"/>
                </a:cubicBezTo>
                <a:cubicBezTo>
                  <a:pt x="2581" y="410"/>
                  <a:pt x="2560" y="356"/>
                  <a:pt x="2532" y="334"/>
                </a:cubicBezTo>
                <a:cubicBezTo>
                  <a:pt x="2499" y="306"/>
                  <a:pt x="2452" y="312"/>
                  <a:pt x="2413" y="313"/>
                </a:cubicBezTo>
                <a:cubicBezTo>
                  <a:pt x="2346" y="314"/>
                  <a:pt x="2277" y="318"/>
                  <a:pt x="2211" y="309"/>
                </a:cubicBezTo>
                <a:cubicBezTo>
                  <a:pt x="2143" y="301"/>
                  <a:pt x="2075" y="281"/>
                  <a:pt x="2007" y="281"/>
                </a:cubicBezTo>
                <a:cubicBezTo>
                  <a:pt x="1990" y="281"/>
                  <a:pt x="1975" y="282"/>
                  <a:pt x="1958" y="285"/>
                </a:cubicBezTo>
                <a:close/>
                <a:moveTo>
                  <a:pt x="196" y="14"/>
                </a:moveTo>
                <a:cubicBezTo>
                  <a:pt x="190" y="17"/>
                  <a:pt x="184" y="23"/>
                  <a:pt x="177" y="26"/>
                </a:cubicBezTo>
                <a:cubicBezTo>
                  <a:pt x="165" y="31"/>
                  <a:pt x="151" y="30"/>
                  <a:pt x="140" y="34"/>
                </a:cubicBezTo>
                <a:cubicBezTo>
                  <a:pt x="126" y="39"/>
                  <a:pt x="117" y="51"/>
                  <a:pt x="107" y="60"/>
                </a:cubicBezTo>
                <a:cubicBezTo>
                  <a:pt x="98" y="67"/>
                  <a:pt x="88" y="72"/>
                  <a:pt x="76" y="76"/>
                </a:cubicBezTo>
                <a:cubicBezTo>
                  <a:pt x="55" y="82"/>
                  <a:pt x="31" y="81"/>
                  <a:pt x="16" y="97"/>
                </a:cubicBezTo>
                <a:cubicBezTo>
                  <a:pt x="0" y="113"/>
                  <a:pt x="4" y="141"/>
                  <a:pt x="19" y="157"/>
                </a:cubicBezTo>
                <a:cubicBezTo>
                  <a:pt x="34" y="174"/>
                  <a:pt x="56" y="180"/>
                  <a:pt x="78" y="180"/>
                </a:cubicBezTo>
                <a:cubicBezTo>
                  <a:pt x="101" y="181"/>
                  <a:pt x="122" y="175"/>
                  <a:pt x="144" y="172"/>
                </a:cubicBezTo>
                <a:cubicBezTo>
                  <a:pt x="181" y="166"/>
                  <a:pt x="220" y="166"/>
                  <a:pt x="257" y="169"/>
                </a:cubicBezTo>
                <a:cubicBezTo>
                  <a:pt x="274" y="170"/>
                  <a:pt x="290" y="173"/>
                  <a:pt x="308" y="172"/>
                </a:cubicBezTo>
                <a:cubicBezTo>
                  <a:pt x="350" y="170"/>
                  <a:pt x="390" y="153"/>
                  <a:pt x="428" y="135"/>
                </a:cubicBezTo>
                <a:cubicBezTo>
                  <a:pt x="433" y="134"/>
                  <a:pt x="439" y="131"/>
                  <a:pt x="442" y="127"/>
                </a:cubicBezTo>
                <a:cubicBezTo>
                  <a:pt x="444" y="123"/>
                  <a:pt x="445" y="119"/>
                  <a:pt x="445" y="114"/>
                </a:cubicBezTo>
                <a:cubicBezTo>
                  <a:pt x="447" y="37"/>
                  <a:pt x="350" y="20"/>
                  <a:pt x="293" y="8"/>
                </a:cubicBezTo>
                <a:cubicBezTo>
                  <a:pt x="277" y="4"/>
                  <a:pt x="261" y="1"/>
                  <a:pt x="245" y="1"/>
                </a:cubicBezTo>
                <a:cubicBezTo>
                  <a:pt x="227" y="1"/>
                  <a:pt x="211" y="4"/>
                  <a:pt x="196" y="14"/>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18"/>
          <p:cNvSpPr/>
          <p:nvPr/>
        </p:nvSpPr>
        <p:spPr>
          <a:xfrm rot="-8246868" flipH="1">
            <a:off x="8546728" y="1116657"/>
            <a:ext cx="413570" cy="298642"/>
          </a:xfrm>
          <a:custGeom>
            <a:avLst/>
            <a:gdLst/>
            <a:ahLst/>
            <a:cxnLst/>
            <a:rect l="l" t="t" r="r" b="b"/>
            <a:pathLst>
              <a:path w="1004" h="725" extrusionOk="0">
                <a:moveTo>
                  <a:pt x="433" y="620"/>
                </a:moveTo>
                <a:cubicBezTo>
                  <a:pt x="437" y="678"/>
                  <a:pt x="491" y="715"/>
                  <a:pt x="544" y="719"/>
                </a:cubicBezTo>
                <a:lnTo>
                  <a:pt x="590" y="723"/>
                </a:lnTo>
                <a:cubicBezTo>
                  <a:pt x="603" y="724"/>
                  <a:pt x="617" y="725"/>
                  <a:pt x="628" y="719"/>
                </a:cubicBezTo>
                <a:cubicBezTo>
                  <a:pt x="642" y="711"/>
                  <a:pt x="649" y="694"/>
                  <a:pt x="648" y="678"/>
                </a:cubicBezTo>
                <a:cubicBezTo>
                  <a:pt x="648" y="663"/>
                  <a:pt x="642" y="648"/>
                  <a:pt x="635" y="634"/>
                </a:cubicBezTo>
                <a:cubicBezTo>
                  <a:pt x="625" y="615"/>
                  <a:pt x="615" y="597"/>
                  <a:pt x="602" y="581"/>
                </a:cubicBezTo>
                <a:cubicBezTo>
                  <a:pt x="596" y="573"/>
                  <a:pt x="590" y="566"/>
                  <a:pt x="581" y="560"/>
                </a:cubicBezTo>
                <a:cubicBezTo>
                  <a:pt x="573" y="557"/>
                  <a:pt x="564" y="555"/>
                  <a:pt x="556" y="553"/>
                </a:cubicBezTo>
                <a:cubicBezTo>
                  <a:pt x="549" y="553"/>
                  <a:pt x="540" y="552"/>
                  <a:pt x="530" y="552"/>
                </a:cubicBezTo>
                <a:cubicBezTo>
                  <a:pt x="486" y="552"/>
                  <a:pt x="428" y="567"/>
                  <a:pt x="433" y="620"/>
                </a:cubicBezTo>
                <a:close/>
                <a:moveTo>
                  <a:pt x="814" y="546"/>
                </a:moveTo>
                <a:cubicBezTo>
                  <a:pt x="825" y="612"/>
                  <a:pt x="895" y="625"/>
                  <a:pt x="949" y="602"/>
                </a:cubicBezTo>
                <a:cubicBezTo>
                  <a:pt x="970" y="594"/>
                  <a:pt x="990" y="577"/>
                  <a:pt x="999" y="556"/>
                </a:cubicBezTo>
                <a:cubicBezTo>
                  <a:pt x="1002" y="550"/>
                  <a:pt x="1004" y="543"/>
                  <a:pt x="1003" y="537"/>
                </a:cubicBezTo>
                <a:cubicBezTo>
                  <a:pt x="1001" y="526"/>
                  <a:pt x="991" y="518"/>
                  <a:pt x="983" y="512"/>
                </a:cubicBezTo>
                <a:cubicBezTo>
                  <a:pt x="963" y="497"/>
                  <a:pt x="945" y="483"/>
                  <a:pt x="922" y="475"/>
                </a:cubicBezTo>
                <a:cubicBezTo>
                  <a:pt x="914" y="471"/>
                  <a:pt x="903" y="470"/>
                  <a:pt x="894" y="470"/>
                </a:cubicBezTo>
                <a:cubicBezTo>
                  <a:pt x="851" y="470"/>
                  <a:pt x="806" y="498"/>
                  <a:pt x="814" y="546"/>
                </a:cubicBezTo>
                <a:close/>
                <a:moveTo>
                  <a:pt x="79" y="312"/>
                </a:moveTo>
                <a:cubicBezTo>
                  <a:pt x="0" y="332"/>
                  <a:pt x="79" y="424"/>
                  <a:pt x="112" y="455"/>
                </a:cubicBezTo>
                <a:cubicBezTo>
                  <a:pt x="127" y="470"/>
                  <a:pt x="144" y="481"/>
                  <a:pt x="162" y="491"/>
                </a:cubicBezTo>
                <a:cubicBezTo>
                  <a:pt x="168" y="495"/>
                  <a:pt x="173" y="498"/>
                  <a:pt x="180" y="499"/>
                </a:cubicBezTo>
                <a:cubicBezTo>
                  <a:pt x="196" y="502"/>
                  <a:pt x="210" y="488"/>
                  <a:pt x="220" y="475"/>
                </a:cubicBezTo>
                <a:cubicBezTo>
                  <a:pt x="229" y="464"/>
                  <a:pt x="238" y="454"/>
                  <a:pt x="242" y="441"/>
                </a:cubicBezTo>
                <a:cubicBezTo>
                  <a:pt x="250" y="419"/>
                  <a:pt x="244" y="394"/>
                  <a:pt x="231" y="374"/>
                </a:cubicBezTo>
                <a:cubicBezTo>
                  <a:pt x="218" y="355"/>
                  <a:pt x="198" y="341"/>
                  <a:pt x="178" y="330"/>
                </a:cubicBezTo>
                <a:cubicBezTo>
                  <a:pt x="155" y="318"/>
                  <a:pt x="129" y="308"/>
                  <a:pt x="103" y="308"/>
                </a:cubicBezTo>
                <a:cubicBezTo>
                  <a:pt x="95" y="308"/>
                  <a:pt x="87" y="309"/>
                  <a:pt x="79" y="312"/>
                </a:cubicBezTo>
                <a:close/>
                <a:moveTo>
                  <a:pt x="450" y="335"/>
                </a:moveTo>
                <a:cubicBezTo>
                  <a:pt x="458" y="407"/>
                  <a:pt x="596" y="420"/>
                  <a:pt x="587" y="344"/>
                </a:cubicBezTo>
                <a:cubicBezTo>
                  <a:pt x="583" y="307"/>
                  <a:pt x="536" y="280"/>
                  <a:pt x="497" y="280"/>
                </a:cubicBezTo>
                <a:cubicBezTo>
                  <a:pt x="469" y="280"/>
                  <a:pt x="446" y="295"/>
                  <a:pt x="450" y="335"/>
                </a:cubicBezTo>
                <a:close/>
                <a:moveTo>
                  <a:pt x="801" y="90"/>
                </a:moveTo>
                <a:cubicBezTo>
                  <a:pt x="787" y="92"/>
                  <a:pt x="774" y="94"/>
                  <a:pt x="762" y="100"/>
                </a:cubicBezTo>
                <a:cubicBezTo>
                  <a:pt x="749" y="107"/>
                  <a:pt x="738" y="119"/>
                  <a:pt x="729" y="131"/>
                </a:cubicBezTo>
                <a:cubicBezTo>
                  <a:pt x="700" y="172"/>
                  <a:pt x="654" y="249"/>
                  <a:pt x="715" y="284"/>
                </a:cubicBezTo>
                <a:cubicBezTo>
                  <a:pt x="760" y="310"/>
                  <a:pt x="862" y="315"/>
                  <a:pt x="887" y="256"/>
                </a:cubicBezTo>
                <a:cubicBezTo>
                  <a:pt x="893" y="244"/>
                  <a:pt x="893" y="229"/>
                  <a:pt x="893" y="215"/>
                </a:cubicBezTo>
                <a:cubicBezTo>
                  <a:pt x="893" y="198"/>
                  <a:pt x="893" y="181"/>
                  <a:pt x="894" y="163"/>
                </a:cubicBezTo>
                <a:cubicBezTo>
                  <a:pt x="894" y="143"/>
                  <a:pt x="893" y="120"/>
                  <a:pt x="880" y="106"/>
                </a:cubicBezTo>
                <a:cubicBezTo>
                  <a:pt x="867" y="92"/>
                  <a:pt x="850" y="87"/>
                  <a:pt x="831" y="87"/>
                </a:cubicBezTo>
                <a:cubicBezTo>
                  <a:pt x="821" y="87"/>
                  <a:pt x="811" y="89"/>
                  <a:pt x="801" y="90"/>
                </a:cubicBezTo>
                <a:close/>
                <a:moveTo>
                  <a:pt x="350" y="3"/>
                </a:moveTo>
                <a:cubicBezTo>
                  <a:pt x="327" y="6"/>
                  <a:pt x="302" y="5"/>
                  <a:pt x="279" y="9"/>
                </a:cubicBezTo>
                <a:cubicBezTo>
                  <a:pt x="254" y="13"/>
                  <a:pt x="247" y="29"/>
                  <a:pt x="250" y="52"/>
                </a:cubicBezTo>
                <a:cubicBezTo>
                  <a:pt x="254" y="78"/>
                  <a:pt x="272" y="104"/>
                  <a:pt x="292" y="119"/>
                </a:cubicBezTo>
                <a:cubicBezTo>
                  <a:pt x="316" y="134"/>
                  <a:pt x="371" y="153"/>
                  <a:pt x="398" y="149"/>
                </a:cubicBezTo>
                <a:cubicBezTo>
                  <a:pt x="416" y="147"/>
                  <a:pt x="430" y="132"/>
                  <a:pt x="435" y="115"/>
                </a:cubicBezTo>
                <a:cubicBezTo>
                  <a:pt x="441" y="99"/>
                  <a:pt x="439" y="81"/>
                  <a:pt x="436" y="64"/>
                </a:cubicBezTo>
                <a:cubicBezTo>
                  <a:pt x="433" y="44"/>
                  <a:pt x="425" y="22"/>
                  <a:pt x="408" y="10"/>
                </a:cubicBezTo>
                <a:cubicBezTo>
                  <a:pt x="398" y="3"/>
                  <a:pt x="385" y="1"/>
                  <a:pt x="373" y="1"/>
                </a:cubicBezTo>
                <a:cubicBezTo>
                  <a:pt x="365" y="1"/>
                  <a:pt x="357" y="2"/>
                  <a:pt x="350" y="3"/>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1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3">
  <p:cSld name="TITLE_ONLY_1_1_1">
    <p:spTree>
      <p:nvGrpSpPr>
        <p:cNvPr id="1" name="Shape 239"/>
        <p:cNvGrpSpPr/>
        <p:nvPr/>
      </p:nvGrpSpPr>
      <p:grpSpPr>
        <a:xfrm>
          <a:off x="0" y="0"/>
          <a:ext cx="0" cy="0"/>
          <a:chOff x="0" y="0"/>
          <a:chExt cx="0" cy="0"/>
        </a:xfrm>
      </p:grpSpPr>
      <p:sp>
        <p:nvSpPr>
          <p:cNvPr id="240" name="Google Shape;240;p19"/>
          <p:cNvSpPr/>
          <p:nvPr/>
        </p:nvSpPr>
        <p:spPr>
          <a:xfrm rot="-615144">
            <a:off x="-2375023" y="1185732"/>
            <a:ext cx="2976353" cy="5651527"/>
          </a:xfrm>
          <a:custGeom>
            <a:avLst/>
            <a:gdLst/>
            <a:ahLst/>
            <a:cxnLst/>
            <a:rect l="l" t="t" r="r" b="b"/>
            <a:pathLst>
              <a:path w="5710" h="5082" extrusionOk="0">
                <a:moveTo>
                  <a:pt x="2944" y="1"/>
                </a:moveTo>
                <a:cubicBezTo>
                  <a:pt x="2933" y="1"/>
                  <a:pt x="2923" y="1"/>
                  <a:pt x="2912" y="1"/>
                </a:cubicBezTo>
                <a:cubicBezTo>
                  <a:pt x="2698" y="6"/>
                  <a:pt x="2485" y="52"/>
                  <a:pt x="2269" y="62"/>
                </a:cubicBezTo>
                <a:cubicBezTo>
                  <a:pt x="2232" y="64"/>
                  <a:pt x="2195" y="65"/>
                  <a:pt x="2157" y="65"/>
                </a:cubicBezTo>
                <a:cubicBezTo>
                  <a:pt x="1921" y="65"/>
                  <a:pt x="1685" y="33"/>
                  <a:pt x="1448" y="33"/>
                </a:cubicBezTo>
                <a:cubicBezTo>
                  <a:pt x="1425" y="33"/>
                  <a:pt x="1402" y="33"/>
                  <a:pt x="1379" y="34"/>
                </a:cubicBezTo>
                <a:cubicBezTo>
                  <a:pt x="1031" y="44"/>
                  <a:pt x="154" y="72"/>
                  <a:pt x="187" y="531"/>
                </a:cubicBezTo>
                <a:cubicBezTo>
                  <a:pt x="206" y="778"/>
                  <a:pt x="248" y="939"/>
                  <a:pt x="180" y="1191"/>
                </a:cubicBezTo>
                <a:cubicBezTo>
                  <a:pt x="97" y="1500"/>
                  <a:pt x="23" y="1798"/>
                  <a:pt x="10" y="2119"/>
                </a:cubicBezTo>
                <a:cubicBezTo>
                  <a:pt x="0" y="2369"/>
                  <a:pt x="40" y="2657"/>
                  <a:pt x="249" y="2794"/>
                </a:cubicBezTo>
                <a:cubicBezTo>
                  <a:pt x="398" y="2890"/>
                  <a:pt x="602" y="2888"/>
                  <a:pt x="730" y="3010"/>
                </a:cubicBezTo>
                <a:cubicBezTo>
                  <a:pt x="831" y="3107"/>
                  <a:pt x="860" y="3261"/>
                  <a:pt x="958" y="3360"/>
                </a:cubicBezTo>
                <a:cubicBezTo>
                  <a:pt x="1064" y="3467"/>
                  <a:pt x="1211" y="3482"/>
                  <a:pt x="1366" y="3482"/>
                </a:cubicBezTo>
                <a:cubicBezTo>
                  <a:pt x="1426" y="3482"/>
                  <a:pt x="1488" y="3480"/>
                  <a:pt x="1549" y="3480"/>
                </a:cubicBezTo>
                <a:cubicBezTo>
                  <a:pt x="1668" y="3480"/>
                  <a:pt x="1785" y="3488"/>
                  <a:pt x="1887" y="3538"/>
                </a:cubicBezTo>
                <a:cubicBezTo>
                  <a:pt x="2207" y="3695"/>
                  <a:pt x="2209" y="4146"/>
                  <a:pt x="2390" y="4452"/>
                </a:cubicBezTo>
                <a:cubicBezTo>
                  <a:pt x="2500" y="4639"/>
                  <a:pt x="2684" y="4774"/>
                  <a:pt x="2877" y="4872"/>
                </a:cubicBezTo>
                <a:cubicBezTo>
                  <a:pt x="3134" y="5005"/>
                  <a:pt x="3424" y="5082"/>
                  <a:pt x="3713" y="5082"/>
                </a:cubicBezTo>
                <a:cubicBezTo>
                  <a:pt x="3852" y="5082"/>
                  <a:pt x="3990" y="5064"/>
                  <a:pt x="4124" y="5026"/>
                </a:cubicBezTo>
                <a:cubicBezTo>
                  <a:pt x="4537" y="4909"/>
                  <a:pt x="4898" y="4585"/>
                  <a:pt x="5009" y="4170"/>
                </a:cubicBezTo>
                <a:cubicBezTo>
                  <a:pt x="5137" y="3694"/>
                  <a:pt x="4939" y="3155"/>
                  <a:pt x="5146" y="2706"/>
                </a:cubicBezTo>
                <a:cubicBezTo>
                  <a:pt x="5257" y="2464"/>
                  <a:pt x="5474" y="2281"/>
                  <a:pt x="5570" y="2032"/>
                </a:cubicBezTo>
                <a:cubicBezTo>
                  <a:pt x="5710" y="1667"/>
                  <a:pt x="5547" y="1243"/>
                  <a:pt x="5272" y="965"/>
                </a:cubicBezTo>
                <a:cubicBezTo>
                  <a:pt x="4997" y="688"/>
                  <a:pt x="4629" y="526"/>
                  <a:pt x="4271" y="371"/>
                </a:cubicBezTo>
                <a:cubicBezTo>
                  <a:pt x="3847" y="188"/>
                  <a:pt x="3406" y="1"/>
                  <a:pt x="2944" y="1"/>
                </a:cubicBezTo>
                <a:close/>
              </a:path>
            </a:pathLst>
          </a:custGeom>
          <a:gradFill>
            <a:gsLst>
              <a:gs pos="0">
                <a:schemeClr val="lt1"/>
              </a:gs>
              <a:gs pos="100000">
                <a:schemeClr val="accent1"/>
              </a:gs>
            </a:gsLst>
            <a:lin ang="2700006"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41" name="Google Shape;241;p19"/>
          <p:cNvSpPr/>
          <p:nvPr/>
        </p:nvSpPr>
        <p:spPr>
          <a:xfrm rot="5001079">
            <a:off x="3501741" y="3404563"/>
            <a:ext cx="3796560" cy="6559631"/>
          </a:xfrm>
          <a:custGeom>
            <a:avLst/>
            <a:gdLst/>
            <a:ahLst/>
            <a:cxnLst/>
            <a:rect l="l" t="t" r="r" b="b"/>
            <a:pathLst>
              <a:path w="5710" h="5082" extrusionOk="0">
                <a:moveTo>
                  <a:pt x="2944" y="1"/>
                </a:moveTo>
                <a:cubicBezTo>
                  <a:pt x="2933" y="1"/>
                  <a:pt x="2923" y="1"/>
                  <a:pt x="2912" y="1"/>
                </a:cubicBezTo>
                <a:cubicBezTo>
                  <a:pt x="2698" y="6"/>
                  <a:pt x="2485" y="52"/>
                  <a:pt x="2269" y="62"/>
                </a:cubicBezTo>
                <a:cubicBezTo>
                  <a:pt x="2232" y="64"/>
                  <a:pt x="2195" y="65"/>
                  <a:pt x="2157" y="65"/>
                </a:cubicBezTo>
                <a:cubicBezTo>
                  <a:pt x="1921" y="65"/>
                  <a:pt x="1685" y="33"/>
                  <a:pt x="1448" y="33"/>
                </a:cubicBezTo>
                <a:cubicBezTo>
                  <a:pt x="1425" y="33"/>
                  <a:pt x="1402" y="33"/>
                  <a:pt x="1379" y="34"/>
                </a:cubicBezTo>
                <a:cubicBezTo>
                  <a:pt x="1031" y="44"/>
                  <a:pt x="154" y="72"/>
                  <a:pt x="187" y="531"/>
                </a:cubicBezTo>
                <a:cubicBezTo>
                  <a:pt x="206" y="778"/>
                  <a:pt x="248" y="939"/>
                  <a:pt x="180" y="1191"/>
                </a:cubicBezTo>
                <a:cubicBezTo>
                  <a:pt x="97" y="1500"/>
                  <a:pt x="23" y="1798"/>
                  <a:pt x="10" y="2119"/>
                </a:cubicBezTo>
                <a:cubicBezTo>
                  <a:pt x="0" y="2369"/>
                  <a:pt x="40" y="2657"/>
                  <a:pt x="249" y="2794"/>
                </a:cubicBezTo>
                <a:cubicBezTo>
                  <a:pt x="398" y="2890"/>
                  <a:pt x="602" y="2888"/>
                  <a:pt x="730" y="3010"/>
                </a:cubicBezTo>
                <a:cubicBezTo>
                  <a:pt x="831" y="3107"/>
                  <a:pt x="860" y="3261"/>
                  <a:pt x="958" y="3360"/>
                </a:cubicBezTo>
                <a:cubicBezTo>
                  <a:pt x="1064" y="3467"/>
                  <a:pt x="1211" y="3482"/>
                  <a:pt x="1366" y="3482"/>
                </a:cubicBezTo>
                <a:cubicBezTo>
                  <a:pt x="1426" y="3482"/>
                  <a:pt x="1488" y="3480"/>
                  <a:pt x="1549" y="3480"/>
                </a:cubicBezTo>
                <a:cubicBezTo>
                  <a:pt x="1668" y="3480"/>
                  <a:pt x="1785" y="3488"/>
                  <a:pt x="1887" y="3538"/>
                </a:cubicBezTo>
                <a:cubicBezTo>
                  <a:pt x="2207" y="3695"/>
                  <a:pt x="2209" y="4146"/>
                  <a:pt x="2390" y="4452"/>
                </a:cubicBezTo>
                <a:cubicBezTo>
                  <a:pt x="2500" y="4639"/>
                  <a:pt x="2684" y="4774"/>
                  <a:pt x="2877" y="4872"/>
                </a:cubicBezTo>
                <a:cubicBezTo>
                  <a:pt x="3134" y="5005"/>
                  <a:pt x="3424" y="5082"/>
                  <a:pt x="3713" y="5082"/>
                </a:cubicBezTo>
                <a:cubicBezTo>
                  <a:pt x="3852" y="5082"/>
                  <a:pt x="3990" y="5064"/>
                  <a:pt x="4124" y="5026"/>
                </a:cubicBezTo>
                <a:cubicBezTo>
                  <a:pt x="4537" y="4909"/>
                  <a:pt x="4898" y="4585"/>
                  <a:pt x="5009" y="4170"/>
                </a:cubicBezTo>
                <a:cubicBezTo>
                  <a:pt x="5137" y="3694"/>
                  <a:pt x="4939" y="3155"/>
                  <a:pt x="5146" y="2706"/>
                </a:cubicBezTo>
                <a:cubicBezTo>
                  <a:pt x="5257" y="2464"/>
                  <a:pt x="5474" y="2281"/>
                  <a:pt x="5570" y="2032"/>
                </a:cubicBezTo>
                <a:cubicBezTo>
                  <a:pt x="5710" y="1667"/>
                  <a:pt x="5547" y="1243"/>
                  <a:pt x="5272" y="965"/>
                </a:cubicBezTo>
                <a:cubicBezTo>
                  <a:pt x="4997" y="688"/>
                  <a:pt x="4629" y="526"/>
                  <a:pt x="4271" y="371"/>
                </a:cubicBezTo>
                <a:cubicBezTo>
                  <a:pt x="3847" y="188"/>
                  <a:pt x="3406" y="1"/>
                  <a:pt x="2944" y="1"/>
                </a:cubicBezTo>
                <a:close/>
              </a:path>
            </a:pathLst>
          </a:custGeom>
          <a:gradFill>
            <a:gsLst>
              <a:gs pos="0">
                <a:schemeClr val="lt1"/>
              </a:gs>
              <a:gs pos="100000">
                <a:schemeClr val="accent1"/>
              </a:gs>
            </a:gsLst>
            <a:lin ang="2700006"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42" name="Google Shape;242;p19"/>
          <p:cNvSpPr/>
          <p:nvPr/>
        </p:nvSpPr>
        <p:spPr>
          <a:xfrm rot="-691215">
            <a:off x="3003949" y="-2604234"/>
            <a:ext cx="4064974" cy="3069509"/>
          </a:xfrm>
          <a:custGeom>
            <a:avLst/>
            <a:gdLst/>
            <a:ahLst/>
            <a:cxnLst/>
            <a:rect l="l" t="t" r="r" b="b"/>
            <a:pathLst>
              <a:path w="5710" h="5082" extrusionOk="0">
                <a:moveTo>
                  <a:pt x="2944" y="1"/>
                </a:moveTo>
                <a:cubicBezTo>
                  <a:pt x="2933" y="1"/>
                  <a:pt x="2923" y="1"/>
                  <a:pt x="2912" y="1"/>
                </a:cubicBezTo>
                <a:cubicBezTo>
                  <a:pt x="2698" y="6"/>
                  <a:pt x="2485" y="52"/>
                  <a:pt x="2269" y="62"/>
                </a:cubicBezTo>
                <a:cubicBezTo>
                  <a:pt x="2232" y="64"/>
                  <a:pt x="2195" y="65"/>
                  <a:pt x="2157" y="65"/>
                </a:cubicBezTo>
                <a:cubicBezTo>
                  <a:pt x="1921" y="65"/>
                  <a:pt x="1685" y="33"/>
                  <a:pt x="1448" y="33"/>
                </a:cubicBezTo>
                <a:cubicBezTo>
                  <a:pt x="1425" y="33"/>
                  <a:pt x="1402" y="33"/>
                  <a:pt x="1379" y="34"/>
                </a:cubicBezTo>
                <a:cubicBezTo>
                  <a:pt x="1031" y="44"/>
                  <a:pt x="154" y="72"/>
                  <a:pt x="187" y="531"/>
                </a:cubicBezTo>
                <a:cubicBezTo>
                  <a:pt x="206" y="778"/>
                  <a:pt x="248" y="939"/>
                  <a:pt x="180" y="1191"/>
                </a:cubicBezTo>
                <a:cubicBezTo>
                  <a:pt x="97" y="1500"/>
                  <a:pt x="23" y="1798"/>
                  <a:pt x="10" y="2119"/>
                </a:cubicBezTo>
                <a:cubicBezTo>
                  <a:pt x="0" y="2369"/>
                  <a:pt x="40" y="2657"/>
                  <a:pt x="249" y="2794"/>
                </a:cubicBezTo>
                <a:cubicBezTo>
                  <a:pt x="398" y="2890"/>
                  <a:pt x="602" y="2888"/>
                  <a:pt x="730" y="3010"/>
                </a:cubicBezTo>
                <a:cubicBezTo>
                  <a:pt x="831" y="3107"/>
                  <a:pt x="860" y="3261"/>
                  <a:pt x="958" y="3360"/>
                </a:cubicBezTo>
                <a:cubicBezTo>
                  <a:pt x="1064" y="3467"/>
                  <a:pt x="1211" y="3482"/>
                  <a:pt x="1366" y="3482"/>
                </a:cubicBezTo>
                <a:cubicBezTo>
                  <a:pt x="1426" y="3482"/>
                  <a:pt x="1488" y="3480"/>
                  <a:pt x="1549" y="3480"/>
                </a:cubicBezTo>
                <a:cubicBezTo>
                  <a:pt x="1668" y="3480"/>
                  <a:pt x="1785" y="3488"/>
                  <a:pt x="1887" y="3538"/>
                </a:cubicBezTo>
                <a:cubicBezTo>
                  <a:pt x="2207" y="3695"/>
                  <a:pt x="2209" y="4146"/>
                  <a:pt x="2390" y="4452"/>
                </a:cubicBezTo>
                <a:cubicBezTo>
                  <a:pt x="2500" y="4639"/>
                  <a:pt x="2684" y="4774"/>
                  <a:pt x="2877" y="4872"/>
                </a:cubicBezTo>
                <a:cubicBezTo>
                  <a:pt x="3134" y="5005"/>
                  <a:pt x="3424" y="5082"/>
                  <a:pt x="3713" y="5082"/>
                </a:cubicBezTo>
                <a:cubicBezTo>
                  <a:pt x="3852" y="5082"/>
                  <a:pt x="3990" y="5064"/>
                  <a:pt x="4124" y="5026"/>
                </a:cubicBezTo>
                <a:cubicBezTo>
                  <a:pt x="4537" y="4909"/>
                  <a:pt x="4898" y="4585"/>
                  <a:pt x="5009" y="4170"/>
                </a:cubicBezTo>
                <a:cubicBezTo>
                  <a:pt x="5137" y="3694"/>
                  <a:pt x="4939" y="3155"/>
                  <a:pt x="5146" y="2706"/>
                </a:cubicBezTo>
                <a:cubicBezTo>
                  <a:pt x="5257" y="2464"/>
                  <a:pt x="5474" y="2281"/>
                  <a:pt x="5570" y="2032"/>
                </a:cubicBezTo>
                <a:cubicBezTo>
                  <a:pt x="5710" y="1667"/>
                  <a:pt x="5547" y="1243"/>
                  <a:pt x="5272" y="965"/>
                </a:cubicBezTo>
                <a:cubicBezTo>
                  <a:pt x="4997" y="688"/>
                  <a:pt x="4629" y="526"/>
                  <a:pt x="4271" y="371"/>
                </a:cubicBezTo>
                <a:cubicBezTo>
                  <a:pt x="3847" y="188"/>
                  <a:pt x="3406" y="1"/>
                  <a:pt x="2944" y="1"/>
                </a:cubicBezTo>
                <a:close/>
              </a:path>
            </a:pathLst>
          </a:custGeom>
          <a:gradFill>
            <a:gsLst>
              <a:gs pos="0">
                <a:schemeClr val="lt1"/>
              </a:gs>
              <a:gs pos="100000">
                <a:schemeClr val="accent1"/>
              </a:gs>
            </a:gsLst>
            <a:lin ang="2700006"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43" name="Google Shape;243;p19"/>
          <p:cNvSpPr/>
          <p:nvPr/>
        </p:nvSpPr>
        <p:spPr>
          <a:xfrm rot="-7384969">
            <a:off x="7740620" y="198969"/>
            <a:ext cx="2984187" cy="1319633"/>
          </a:xfrm>
          <a:custGeom>
            <a:avLst/>
            <a:gdLst/>
            <a:ahLst/>
            <a:cxnLst/>
            <a:rect l="l" t="t" r="r" b="b"/>
            <a:pathLst>
              <a:path w="4984" h="2204" extrusionOk="0">
                <a:moveTo>
                  <a:pt x="2407" y="1"/>
                </a:moveTo>
                <a:cubicBezTo>
                  <a:pt x="2391" y="1"/>
                  <a:pt x="2375" y="2"/>
                  <a:pt x="2359" y="7"/>
                </a:cubicBezTo>
                <a:cubicBezTo>
                  <a:pt x="2332" y="17"/>
                  <a:pt x="2310" y="35"/>
                  <a:pt x="2288" y="51"/>
                </a:cubicBezTo>
                <a:cubicBezTo>
                  <a:pt x="2223" y="96"/>
                  <a:pt x="2147" y="125"/>
                  <a:pt x="2069" y="134"/>
                </a:cubicBezTo>
                <a:cubicBezTo>
                  <a:pt x="2034" y="137"/>
                  <a:pt x="2001" y="136"/>
                  <a:pt x="1968" y="147"/>
                </a:cubicBezTo>
                <a:cubicBezTo>
                  <a:pt x="1937" y="157"/>
                  <a:pt x="1910" y="165"/>
                  <a:pt x="1876" y="168"/>
                </a:cubicBezTo>
                <a:cubicBezTo>
                  <a:pt x="1866" y="173"/>
                  <a:pt x="1851" y="175"/>
                  <a:pt x="1835" y="175"/>
                </a:cubicBezTo>
                <a:cubicBezTo>
                  <a:pt x="1796" y="175"/>
                  <a:pt x="1748" y="164"/>
                  <a:pt x="1718" y="163"/>
                </a:cubicBezTo>
                <a:cubicBezTo>
                  <a:pt x="1674" y="161"/>
                  <a:pt x="1632" y="164"/>
                  <a:pt x="1587" y="157"/>
                </a:cubicBezTo>
                <a:cubicBezTo>
                  <a:pt x="1563" y="155"/>
                  <a:pt x="1540" y="152"/>
                  <a:pt x="1517" y="152"/>
                </a:cubicBezTo>
                <a:cubicBezTo>
                  <a:pt x="1502" y="152"/>
                  <a:pt x="1488" y="153"/>
                  <a:pt x="1474" y="156"/>
                </a:cubicBezTo>
                <a:cubicBezTo>
                  <a:pt x="1410" y="168"/>
                  <a:pt x="1358" y="213"/>
                  <a:pt x="1309" y="258"/>
                </a:cubicBezTo>
                <a:cubicBezTo>
                  <a:pt x="1287" y="279"/>
                  <a:pt x="1264" y="300"/>
                  <a:pt x="1251" y="327"/>
                </a:cubicBezTo>
                <a:cubicBezTo>
                  <a:pt x="1235" y="361"/>
                  <a:pt x="1233" y="401"/>
                  <a:pt x="1211" y="431"/>
                </a:cubicBezTo>
                <a:cubicBezTo>
                  <a:pt x="1202" y="445"/>
                  <a:pt x="1188" y="454"/>
                  <a:pt x="1176" y="467"/>
                </a:cubicBezTo>
                <a:cubicBezTo>
                  <a:pt x="1140" y="504"/>
                  <a:pt x="1126" y="556"/>
                  <a:pt x="1100" y="602"/>
                </a:cubicBezTo>
                <a:cubicBezTo>
                  <a:pt x="1064" y="666"/>
                  <a:pt x="984" y="702"/>
                  <a:pt x="914" y="721"/>
                </a:cubicBezTo>
                <a:cubicBezTo>
                  <a:pt x="879" y="730"/>
                  <a:pt x="843" y="734"/>
                  <a:pt x="807" y="734"/>
                </a:cubicBezTo>
                <a:cubicBezTo>
                  <a:pt x="758" y="734"/>
                  <a:pt x="709" y="727"/>
                  <a:pt x="662" y="714"/>
                </a:cubicBezTo>
                <a:cubicBezTo>
                  <a:pt x="557" y="685"/>
                  <a:pt x="458" y="591"/>
                  <a:pt x="354" y="573"/>
                </a:cubicBezTo>
                <a:cubicBezTo>
                  <a:pt x="345" y="572"/>
                  <a:pt x="336" y="571"/>
                  <a:pt x="326" y="571"/>
                </a:cubicBezTo>
                <a:cubicBezTo>
                  <a:pt x="236" y="571"/>
                  <a:pt x="126" y="633"/>
                  <a:pt x="63" y="684"/>
                </a:cubicBezTo>
                <a:cubicBezTo>
                  <a:pt x="47" y="696"/>
                  <a:pt x="32" y="710"/>
                  <a:pt x="25" y="728"/>
                </a:cubicBezTo>
                <a:cubicBezTo>
                  <a:pt x="1" y="787"/>
                  <a:pt x="73" y="845"/>
                  <a:pt x="137" y="845"/>
                </a:cubicBezTo>
                <a:cubicBezTo>
                  <a:pt x="139" y="845"/>
                  <a:pt x="141" y="845"/>
                  <a:pt x="142" y="845"/>
                </a:cubicBezTo>
                <a:cubicBezTo>
                  <a:pt x="208" y="840"/>
                  <a:pt x="266" y="803"/>
                  <a:pt x="331" y="790"/>
                </a:cubicBezTo>
                <a:cubicBezTo>
                  <a:pt x="346" y="788"/>
                  <a:pt x="362" y="786"/>
                  <a:pt x="377" y="786"/>
                </a:cubicBezTo>
                <a:cubicBezTo>
                  <a:pt x="550" y="786"/>
                  <a:pt x="709" y="953"/>
                  <a:pt x="881" y="953"/>
                </a:cubicBezTo>
                <a:cubicBezTo>
                  <a:pt x="897" y="953"/>
                  <a:pt x="914" y="952"/>
                  <a:pt x="931" y="949"/>
                </a:cubicBezTo>
                <a:cubicBezTo>
                  <a:pt x="1063" y="922"/>
                  <a:pt x="1186" y="848"/>
                  <a:pt x="1226" y="712"/>
                </a:cubicBezTo>
                <a:cubicBezTo>
                  <a:pt x="1236" y="679"/>
                  <a:pt x="1240" y="645"/>
                  <a:pt x="1258" y="616"/>
                </a:cubicBezTo>
                <a:cubicBezTo>
                  <a:pt x="1284" y="577"/>
                  <a:pt x="1332" y="555"/>
                  <a:pt x="1353" y="512"/>
                </a:cubicBezTo>
                <a:cubicBezTo>
                  <a:pt x="1365" y="486"/>
                  <a:pt x="1365" y="456"/>
                  <a:pt x="1369" y="427"/>
                </a:cubicBezTo>
                <a:cubicBezTo>
                  <a:pt x="1374" y="389"/>
                  <a:pt x="1401" y="339"/>
                  <a:pt x="1422" y="305"/>
                </a:cubicBezTo>
                <a:cubicBezTo>
                  <a:pt x="1444" y="265"/>
                  <a:pt x="1480" y="240"/>
                  <a:pt x="1527" y="235"/>
                </a:cubicBezTo>
                <a:cubicBezTo>
                  <a:pt x="1540" y="234"/>
                  <a:pt x="1554" y="233"/>
                  <a:pt x="1567" y="233"/>
                </a:cubicBezTo>
                <a:cubicBezTo>
                  <a:pt x="1592" y="233"/>
                  <a:pt x="1618" y="235"/>
                  <a:pt x="1643" y="237"/>
                </a:cubicBezTo>
                <a:cubicBezTo>
                  <a:pt x="1705" y="242"/>
                  <a:pt x="1767" y="247"/>
                  <a:pt x="1828" y="260"/>
                </a:cubicBezTo>
                <a:cubicBezTo>
                  <a:pt x="1885" y="271"/>
                  <a:pt x="1946" y="294"/>
                  <a:pt x="2006" y="294"/>
                </a:cubicBezTo>
                <a:cubicBezTo>
                  <a:pt x="2013" y="294"/>
                  <a:pt x="2021" y="294"/>
                  <a:pt x="2028" y="293"/>
                </a:cubicBezTo>
                <a:cubicBezTo>
                  <a:pt x="2094" y="287"/>
                  <a:pt x="2162" y="281"/>
                  <a:pt x="2225" y="259"/>
                </a:cubicBezTo>
                <a:cubicBezTo>
                  <a:pt x="2288" y="237"/>
                  <a:pt x="2349" y="201"/>
                  <a:pt x="2414" y="201"/>
                </a:cubicBezTo>
                <a:cubicBezTo>
                  <a:pt x="2434" y="201"/>
                  <a:pt x="2454" y="205"/>
                  <a:pt x="2475" y="212"/>
                </a:cubicBezTo>
                <a:cubicBezTo>
                  <a:pt x="2507" y="225"/>
                  <a:pt x="2539" y="238"/>
                  <a:pt x="2572" y="252"/>
                </a:cubicBezTo>
                <a:cubicBezTo>
                  <a:pt x="2596" y="261"/>
                  <a:pt x="2620" y="272"/>
                  <a:pt x="2640" y="288"/>
                </a:cubicBezTo>
                <a:cubicBezTo>
                  <a:pt x="2665" y="307"/>
                  <a:pt x="2682" y="332"/>
                  <a:pt x="2702" y="354"/>
                </a:cubicBezTo>
                <a:cubicBezTo>
                  <a:pt x="2736" y="391"/>
                  <a:pt x="2776" y="419"/>
                  <a:pt x="2809" y="455"/>
                </a:cubicBezTo>
                <a:cubicBezTo>
                  <a:pt x="2834" y="482"/>
                  <a:pt x="2855" y="513"/>
                  <a:pt x="2875" y="543"/>
                </a:cubicBezTo>
                <a:cubicBezTo>
                  <a:pt x="2943" y="644"/>
                  <a:pt x="3000" y="763"/>
                  <a:pt x="3104" y="831"/>
                </a:cubicBezTo>
                <a:cubicBezTo>
                  <a:pt x="3154" y="863"/>
                  <a:pt x="3198" y="894"/>
                  <a:pt x="3239" y="941"/>
                </a:cubicBezTo>
                <a:cubicBezTo>
                  <a:pt x="3263" y="969"/>
                  <a:pt x="3286" y="999"/>
                  <a:pt x="3314" y="1024"/>
                </a:cubicBezTo>
                <a:cubicBezTo>
                  <a:pt x="3385" y="1084"/>
                  <a:pt x="3485" y="1095"/>
                  <a:pt x="3569" y="1134"/>
                </a:cubicBezTo>
                <a:cubicBezTo>
                  <a:pt x="3679" y="1186"/>
                  <a:pt x="3767" y="1291"/>
                  <a:pt x="3784" y="1412"/>
                </a:cubicBezTo>
                <a:cubicBezTo>
                  <a:pt x="3801" y="1527"/>
                  <a:pt x="3812" y="1630"/>
                  <a:pt x="3886" y="1726"/>
                </a:cubicBezTo>
                <a:cubicBezTo>
                  <a:pt x="3957" y="1819"/>
                  <a:pt x="4052" y="1891"/>
                  <a:pt x="4133" y="1974"/>
                </a:cubicBezTo>
                <a:cubicBezTo>
                  <a:pt x="4194" y="2036"/>
                  <a:pt x="4248" y="2106"/>
                  <a:pt x="4324" y="2146"/>
                </a:cubicBezTo>
                <a:cubicBezTo>
                  <a:pt x="4382" y="2176"/>
                  <a:pt x="4445" y="2185"/>
                  <a:pt x="4510" y="2185"/>
                </a:cubicBezTo>
                <a:cubicBezTo>
                  <a:pt x="4605" y="2185"/>
                  <a:pt x="4704" y="2166"/>
                  <a:pt x="4799" y="2166"/>
                </a:cubicBezTo>
                <a:cubicBezTo>
                  <a:pt x="4864" y="2166"/>
                  <a:pt x="4926" y="2174"/>
                  <a:pt x="4983" y="2203"/>
                </a:cubicBezTo>
                <a:cubicBezTo>
                  <a:pt x="4946" y="2106"/>
                  <a:pt x="4892" y="1997"/>
                  <a:pt x="4791" y="1975"/>
                </a:cubicBezTo>
                <a:cubicBezTo>
                  <a:pt x="4777" y="1972"/>
                  <a:pt x="4763" y="1971"/>
                  <a:pt x="4749" y="1971"/>
                </a:cubicBezTo>
                <a:cubicBezTo>
                  <a:pt x="4694" y="1971"/>
                  <a:pt x="4638" y="1990"/>
                  <a:pt x="4583" y="1990"/>
                </a:cubicBezTo>
                <a:cubicBezTo>
                  <a:pt x="4579" y="1990"/>
                  <a:pt x="4575" y="1990"/>
                  <a:pt x="4572" y="1990"/>
                </a:cubicBezTo>
                <a:cubicBezTo>
                  <a:pt x="4491" y="1987"/>
                  <a:pt x="4412" y="1967"/>
                  <a:pt x="4336" y="1940"/>
                </a:cubicBezTo>
                <a:cubicBezTo>
                  <a:pt x="4299" y="1926"/>
                  <a:pt x="4262" y="1910"/>
                  <a:pt x="4234" y="1882"/>
                </a:cubicBezTo>
                <a:cubicBezTo>
                  <a:pt x="4185" y="1832"/>
                  <a:pt x="4174" y="1757"/>
                  <a:pt x="4143" y="1694"/>
                </a:cubicBezTo>
                <a:cubicBezTo>
                  <a:pt x="4133" y="1673"/>
                  <a:pt x="4120" y="1653"/>
                  <a:pt x="4114" y="1630"/>
                </a:cubicBezTo>
                <a:cubicBezTo>
                  <a:pt x="4112" y="1614"/>
                  <a:pt x="4112" y="1597"/>
                  <a:pt x="4111" y="1581"/>
                </a:cubicBezTo>
                <a:cubicBezTo>
                  <a:pt x="4106" y="1540"/>
                  <a:pt x="4085" y="1503"/>
                  <a:pt x="4066" y="1467"/>
                </a:cubicBezTo>
                <a:cubicBezTo>
                  <a:pt x="4058" y="1451"/>
                  <a:pt x="4048" y="1434"/>
                  <a:pt x="4044" y="1416"/>
                </a:cubicBezTo>
                <a:cubicBezTo>
                  <a:pt x="4041" y="1403"/>
                  <a:pt x="4041" y="1391"/>
                  <a:pt x="4036" y="1379"/>
                </a:cubicBezTo>
                <a:cubicBezTo>
                  <a:pt x="4008" y="1308"/>
                  <a:pt x="3945" y="1241"/>
                  <a:pt x="3886" y="1196"/>
                </a:cubicBezTo>
                <a:cubicBezTo>
                  <a:pt x="3805" y="1134"/>
                  <a:pt x="3706" y="1108"/>
                  <a:pt x="3624" y="1053"/>
                </a:cubicBezTo>
                <a:cubicBezTo>
                  <a:pt x="3546" y="1001"/>
                  <a:pt x="3449" y="978"/>
                  <a:pt x="3382" y="910"/>
                </a:cubicBezTo>
                <a:cubicBezTo>
                  <a:pt x="3322" y="851"/>
                  <a:pt x="3297" y="766"/>
                  <a:pt x="3249" y="697"/>
                </a:cubicBezTo>
                <a:cubicBezTo>
                  <a:pt x="3235" y="677"/>
                  <a:pt x="3219" y="658"/>
                  <a:pt x="3205" y="637"/>
                </a:cubicBezTo>
                <a:cubicBezTo>
                  <a:pt x="3176" y="591"/>
                  <a:pt x="3158" y="539"/>
                  <a:pt x="3130" y="493"/>
                </a:cubicBezTo>
                <a:cubicBezTo>
                  <a:pt x="3088" y="421"/>
                  <a:pt x="3022" y="366"/>
                  <a:pt x="2984" y="292"/>
                </a:cubicBezTo>
                <a:cubicBezTo>
                  <a:pt x="2970" y="265"/>
                  <a:pt x="2961" y="236"/>
                  <a:pt x="2943" y="212"/>
                </a:cubicBezTo>
                <a:cubicBezTo>
                  <a:pt x="2922" y="183"/>
                  <a:pt x="2892" y="164"/>
                  <a:pt x="2861" y="147"/>
                </a:cubicBezTo>
                <a:cubicBezTo>
                  <a:pt x="2833" y="131"/>
                  <a:pt x="2809" y="111"/>
                  <a:pt x="2781" y="94"/>
                </a:cubicBezTo>
                <a:cubicBezTo>
                  <a:pt x="2685" y="34"/>
                  <a:pt x="2564" y="14"/>
                  <a:pt x="2453" y="4"/>
                </a:cubicBezTo>
                <a:cubicBezTo>
                  <a:pt x="2438" y="2"/>
                  <a:pt x="2422" y="1"/>
                  <a:pt x="240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4" name="Google Shape;244;p19"/>
          <p:cNvGrpSpPr/>
          <p:nvPr/>
        </p:nvGrpSpPr>
        <p:grpSpPr>
          <a:xfrm rot="-2485622" flipH="1">
            <a:off x="-1535200" y="-1113546"/>
            <a:ext cx="2779379" cy="2081051"/>
            <a:chOff x="3606157" y="2088665"/>
            <a:chExt cx="463580" cy="351793"/>
          </a:xfrm>
        </p:grpSpPr>
        <p:sp>
          <p:nvSpPr>
            <p:cNvPr id="245" name="Google Shape;245;p19"/>
            <p:cNvSpPr/>
            <p:nvPr/>
          </p:nvSpPr>
          <p:spPr>
            <a:xfrm>
              <a:off x="3606157" y="2088665"/>
              <a:ext cx="463580" cy="351793"/>
            </a:xfrm>
            <a:custGeom>
              <a:avLst/>
              <a:gdLst/>
              <a:ahLst/>
              <a:cxnLst/>
              <a:rect l="l" t="t" r="r" b="b"/>
              <a:pathLst>
                <a:path w="8153" h="6187" extrusionOk="0">
                  <a:moveTo>
                    <a:pt x="5695" y="44"/>
                  </a:moveTo>
                  <a:cubicBezTo>
                    <a:pt x="5223" y="113"/>
                    <a:pt x="4753" y="202"/>
                    <a:pt x="4277" y="211"/>
                  </a:cubicBezTo>
                  <a:cubicBezTo>
                    <a:pt x="3883" y="218"/>
                    <a:pt x="3491" y="171"/>
                    <a:pt x="3099" y="125"/>
                  </a:cubicBezTo>
                  <a:cubicBezTo>
                    <a:pt x="2679" y="74"/>
                    <a:pt x="2259" y="25"/>
                    <a:pt x="1836" y="41"/>
                  </a:cubicBezTo>
                  <a:cubicBezTo>
                    <a:pt x="1398" y="59"/>
                    <a:pt x="947" y="156"/>
                    <a:pt x="593" y="415"/>
                  </a:cubicBezTo>
                  <a:cubicBezTo>
                    <a:pt x="239" y="674"/>
                    <a:pt x="0" y="1121"/>
                    <a:pt x="78" y="1553"/>
                  </a:cubicBezTo>
                  <a:cubicBezTo>
                    <a:pt x="150" y="1958"/>
                    <a:pt x="475" y="2287"/>
                    <a:pt x="527" y="2695"/>
                  </a:cubicBezTo>
                  <a:cubicBezTo>
                    <a:pt x="541" y="2804"/>
                    <a:pt x="534" y="2915"/>
                    <a:pt x="561" y="3022"/>
                  </a:cubicBezTo>
                  <a:cubicBezTo>
                    <a:pt x="652" y="3405"/>
                    <a:pt x="1129" y="3640"/>
                    <a:pt x="1132" y="4034"/>
                  </a:cubicBezTo>
                  <a:cubicBezTo>
                    <a:pt x="1133" y="4200"/>
                    <a:pt x="1045" y="4354"/>
                    <a:pt x="1031" y="4519"/>
                  </a:cubicBezTo>
                  <a:cubicBezTo>
                    <a:pt x="1011" y="4765"/>
                    <a:pt x="1138" y="4932"/>
                    <a:pt x="1300" y="5091"/>
                  </a:cubicBezTo>
                  <a:cubicBezTo>
                    <a:pt x="1477" y="5267"/>
                    <a:pt x="1557" y="5494"/>
                    <a:pt x="1796" y="5610"/>
                  </a:cubicBezTo>
                  <a:cubicBezTo>
                    <a:pt x="1901" y="5661"/>
                    <a:pt x="2019" y="5684"/>
                    <a:pt x="2118" y="5744"/>
                  </a:cubicBezTo>
                  <a:cubicBezTo>
                    <a:pt x="2179" y="5780"/>
                    <a:pt x="2232" y="5828"/>
                    <a:pt x="2291" y="5865"/>
                  </a:cubicBezTo>
                  <a:cubicBezTo>
                    <a:pt x="2441" y="5957"/>
                    <a:pt x="2625" y="5971"/>
                    <a:pt x="2801" y="5984"/>
                  </a:cubicBezTo>
                  <a:cubicBezTo>
                    <a:pt x="3612" y="6038"/>
                    <a:pt x="4492" y="6186"/>
                    <a:pt x="5227" y="5737"/>
                  </a:cubicBezTo>
                  <a:cubicBezTo>
                    <a:pt x="5919" y="5313"/>
                    <a:pt x="6281" y="4430"/>
                    <a:pt x="7039" y="4138"/>
                  </a:cubicBezTo>
                  <a:cubicBezTo>
                    <a:pt x="7272" y="4049"/>
                    <a:pt x="7535" y="4018"/>
                    <a:pt x="7728" y="3860"/>
                  </a:cubicBezTo>
                  <a:cubicBezTo>
                    <a:pt x="7885" y="3732"/>
                    <a:pt x="7973" y="3535"/>
                    <a:pt x="8029" y="3340"/>
                  </a:cubicBezTo>
                  <a:cubicBezTo>
                    <a:pt x="8153" y="2903"/>
                    <a:pt x="8146" y="2441"/>
                    <a:pt x="8140" y="1988"/>
                  </a:cubicBezTo>
                  <a:cubicBezTo>
                    <a:pt x="8139" y="1876"/>
                    <a:pt x="8137" y="1764"/>
                    <a:pt x="8104" y="1657"/>
                  </a:cubicBezTo>
                  <a:cubicBezTo>
                    <a:pt x="8015" y="1367"/>
                    <a:pt x="7724" y="1217"/>
                    <a:pt x="7585" y="959"/>
                  </a:cubicBezTo>
                  <a:cubicBezTo>
                    <a:pt x="7536" y="867"/>
                    <a:pt x="7547" y="734"/>
                    <a:pt x="7501" y="658"/>
                  </a:cubicBezTo>
                  <a:cubicBezTo>
                    <a:pt x="7427" y="536"/>
                    <a:pt x="7169" y="413"/>
                    <a:pt x="7052" y="326"/>
                  </a:cubicBezTo>
                  <a:cubicBezTo>
                    <a:pt x="6936" y="239"/>
                    <a:pt x="6819" y="152"/>
                    <a:pt x="6687" y="94"/>
                  </a:cubicBezTo>
                  <a:cubicBezTo>
                    <a:pt x="6528" y="24"/>
                    <a:pt x="6356" y="0"/>
                    <a:pt x="6182" y="0"/>
                  </a:cubicBezTo>
                  <a:cubicBezTo>
                    <a:pt x="6019" y="0"/>
                    <a:pt x="5855" y="21"/>
                    <a:pt x="5695" y="44"/>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19"/>
            <p:cNvSpPr/>
            <p:nvPr/>
          </p:nvSpPr>
          <p:spPr>
            <a:xfrm>
              <a:off x="3636407" y="2095887"/>
              <a:ext cx="432648" cy="333598"/>
            </a:xfrm>
            <a:custGeom>
              <a:avLst/>
              <a:gdLst/>
              <a:ahLst/>
              <a:cxnLst/>
              <a:rect l="l" t="t" r="r" b="b"/>
              <a:pathLst>
                <a:path w="7609" h="5867" extrusionOk="0">
                  <a:moveTo>
                    <a:pt x="2597" y="1"/>
                  </a:moveTo>
                  <a:cubicBezTo>
                    <a:pt x="2403" y="221"/>
                    <a:pt x="2204" y="438"/>
                    <a:pt x="2004" y="651"/>
                  </a:cubicBezTo>
                  <a:cubicBezTo>
                    <a:pt x="1360" y="1334"/>
                    <a:pt x="686" y="1986"/>
                    <a:pt x="1" y="2627"/>
                  </a:cubicBezTo>
                  <a:cubicBezTo>
                    <a:pt x="4" y="2666"/>
                    <a:pt x="6" y="2707"/>
                    <a:pt x="9" y="2747"/>
                  </a:cubicBezTo>
                  <a:cubicBezTo>
                    <a:pt x="313" y="2462"/>
                    <a:pt x="617" y="2176"/>
                    <a:pt x="917" y="1885"/>
                  </a:cubicBezTo>
                  <a:cubicBezTo>
                    <a:pt x="1536" y="1283"/>
                    <a:pt x="2140" y="663"/>
                    <a:pt x="2711" y="15"/>
                  </a:cubicBezTo>
                  <a:cubicBezTo>
                    <a:pt x="2672" y="10"/>
                    <a:pt x="2635" y="6"/>
                    <a:pt x="2597" y="1"/>
                  </a:cubicBezTo>
                  <a:close/>
                  <a:moveTo>
                    <a:pt x="4492" y="18"/>
                  </a:moveTo>
                  <a:cubicBezTo>
                    <a:pt x="4414" y="29"/>
                    <a:pt x="4335" y="39"/>
                    <a:pt x="4255" y="48"/>
                  </a:cubicBezTo>
                  <a:cubicBezTo>
                    <a:pt x="3794" y="485"/>
                    <a:pt x="3319" y="909"/>
                    <a:pt x="2833" y="1321"/>
                  </a:cubicBezTo>
                  <a:cubicBezTo>
                    <a:pt x="2213" y="1845"/>
                    <a:pt x="1577" y="2350"/>
                    <a:pt x="930" y="2841"/>
                  </a:cubicBezTo>
                  <a:cubicBezTo>
                    <a:pt x="716" y="3003"/>
                    <a:pt x="500" y="3163"/>
                    <a:pt x="284" y="3322"/>
                  </a:cubicBezTo>
                  <a:cubicBezTo>
                    <a:pt x="315" y="3359"/>
                    <a:pt x="346" y="3394"/>
                    <a:pt x="375" y="3429"/>
                  </a:cubicBezTo>
                  <a:cubicBezTo>
                    <a:pt x="509" y="3331"/>
                    <a:pt x="642" y="3232"/>
                    <a:pt x="775" y="3133"/>
                  </a:cubicBezTo>
                  <a:cubicBezTo>
                    <a:pt x="1423" y="2646"/>
                    <a:pt x="2061" y="2147"/>
                    <a:pt x="2685" y="1628"/>
                  </a:cubicBezTo>
                  <a:cubicBezTo>
                    <a:pt x="3305" y="1111"/>
                    <a:pt x="3910" y="577"/>
                    <a:pt x="4492" y="18"/>
                  </a:cubicBezTo>
                  <a:close/>
                  <a:moveTo>
                    <a:pt x="6377" y="95"/>
                  </a:moveTo>
                  <a:cubicBezTo>
                    <a:pt x="6056" y="374"/>
                    <a:pt x="5730" y="648"/>
                    <a:pt x="5400" y="918"/>
                  </a:cubicBezTo>
                  <a:cubicBezTo>
                    <a:pt x="4806" y="1403"/>
                    <a:pt x="4200" y="1873"/>
                    <a:pt x="3587" y="2334"/>
                  </a:cubicBezTo>
                  <a:cubicBezTo>
                    <a:pt x="2973" y="2795"/>
                    <a:pt x="2352" y="3250"/>
                    <a:pt x="1731" y="3703"/>
                  </a:cubicBezTo>
                  <a:cubicBezTo>
                    <a:pt x="1326" y="3998"/>
                    <a:pt x="921" y="4294"/>
                    <a:pt x="517" y="4590"/>
                  </a:cubicBezTo>
                  <a:cubicBezTo>
                    <a:pt x="525" y="4621"/>
                    <a:pt x="537" y="4652"/>
                    <a:pt x="550" y="4681"/>
                  </a:cubicBezTo>
                  <a:cubicBezTo>
                    <a:pt x="885" y="4434"/>
                    <a:pt x="1221" y="4190"/>
                    <a:pt x="1557" y="3945"/>
                  </a:cubicBezTo>
                  <a:cubicBezTo>
                    <a:pt x="2178" y="3492"/>
                    <a:pt x="2800" y="3039"/>
                    <a:pt x="3416" y="2579"/>
                  </a:cubicBezTo>
                  <a:cubicBezTo>
                    <a:pt x="4028" y="2121"/>
                    <a:pt x="4634" y="1655"/>
                    <a:pt x="5230" y="1176"/>
                  </a:cubicBezTo>
                  <a:cubicBezTo>
                    <a:pt x="5645" y="842"/>
                    <a:pt x="6053" y="501"/>
                    <a:pt x="6455" y="151"/>
                  </a:cubicBezTo>
                  <a:cubicBezTo>
                    <a:pt x="6430" y="132"/>
                    <a:pt x="6403" y="113"/>
                    <a:pt x="6377" y="95"/>
                  </a:cubicBezTo>
                  <a:close/>
                  <a:moveTo>
                    <a:pt x="6999" y="616"/>
                  </a:moveTo>
                  <a:cubicBezTo>
                    <a:pt x="6328" y="1102"/>
                    <a:pt x="5651" y="1577"/>
                    <a:pt x="4964" y="2039"/>
                  </a:cubicBezTo>
                  <a:cubicBezTo>
                    <a:pt x="3955" y="2717"/>
                    <a:pt x="2927" y="3367"/>
                    <a:pt x="1884" y="3989"/>
                  </a:cubicBezTo>
                  <a:cubicBezTo>
                    <a:pt x="1454" y="4246"/>
                    <a:pt x="1021" y="4498"/>
                    <a:pt x="585" y="4745"/>
                  </a:cubicBezTo>
                  <a:cubicBezTo>
                    <a:pt x="609" y="4784"/>
                    <a:pt x="638" y="4823"/>
                    <a:pt x="670" y="4860"/>
                  </a:cubicBezTo>
                  <a:cubicBezTo>
                    <a:pt x="965" y="4691"/>
                    <a:pt x="1259" y="4521"/>
                    <a:pt x="1551" y="4349"/>
                  </a:cubicBezTo>
                  <a:cubicBezTo>
                    <a:pt x="2608" y="3730"/>
                    <a:pt x="3648" y="3081"/>
                    <a:pt x="4669" y="2404"/>
                  </a:cubicBezTo>
                  <a:cubicBezTo>
                    <a:pt x="5467" y="1876"/>
                    <a:pt x="6254" y="1329"/>
                    <a:pt x="7029" y="767"/>
                  </a:cubicBezTo>
                  <a:cubicBezTo>
                    <a:pt x="7015" y="717"/>
                    <a:pt x="7008" y="664"/>
                    <a:pt x="6999" y="616"/>
                  </a:cubicBezTo>
                  <a:close/>
                  <a:moveTo>
                    <a:pt x="7607" y="1792"/>
                  </a:moveTo>
                  <a:cubicBezTo>
                    <a:pt x="7170" y="2059"/>
                    <a:pt x="6729" y="2319"/>
                    <a:pt x="6285" y="2572"/>
                  </a:cubicBezTo>
                  <a:cubicBezTo>
                    <a:pt x="5632" y="2943"/>
                    <a:pt x="4974" y="3303"/>
                    <a:pt x="4314" y="3659"/>
                  </a:cubicBezTo>
                  <a:cubicBezTo>
                    <a:pt x="3645" y="4020"/>
                    <a:pt x="2979" y="4387"/>
                    <a:pt x="2289" y="4707"/>
                  </a:cubicBezTo>
                  <a:cubicBezTo>
                    <a:pt x="1869" y="4901"/>
                    <a:pt x="1445" y="5087"/>
                    <a:pt x="1029" y="5291"/>
                  </a:cubicBezTo>
                  <a:cubicBezTo>
                    <a:pt x="1050" y="5316"/>
                    <a:pt x="1072" y="5341"/>
                    <a:pt x="1096" y="5363"/>
                  </a:cubicBezTo>
                  <a:cubicBezTo>
                    <a:pt x="1421" y="5204"/>
                    <a:pt x="1751" y="5055"/>
                    <a:pt x="2080" y="4905"/>
                  </a:cubicBezTo>
                  <a:cubicBezTo>
                    <a:pt x="2421" y="4750"/>
                    <a:pt x="2760" y="4591"/>
                    <a:pt x="3092" y="4419"/>
                  </a:cubicBezTo>
                  <a:cubicBezTo>
                    <a:pt x="3433" y="4242"/>
                    <a:pt x="3771" y="4058"/>
                    <a:pt x="4109" y="3876"/>
                  </a:cubicBezTo>
                  <a:cubicBezTo>
                    <a:pt x="4770" y="3520"/>
                    <a:pt x="5429" y="3163"/>
                    <a:pt x="6082" y="2795"/>
                  </a:cubicBezTo>
                  <a:cubicBezTo>
                    <a:pt x="6595" y="2505"/>
                    <a:pt x="7105" y="2208"/>
                    <a:pt x="7608" y="1901"/>
                  </a:cubicBezTo>
                  <a:lnTo>
                    <a:pt x="7608" y="1861"/>
                  </a:lnTo>
                  <a:cubicBezTo>
                    <a:pt x="7607" y="1838"/>
                    <a:pt x="7607" y="1815"/>
                    <a:pt x="7607" y="1792"/>
                  </a:cubicBezTo>
                  <a:close/>
                  <a:moveTo>
                    <a:pt x="7606" y="2444"/>
                  </a:moveTo>
                  <a:lnTo>
                    <a:pt x="7606" y="2444"/>
                  </a:lnTo>
                  <a:cubicBezTo>
                    <a:pt x="7141" y="2671"/>
                    <a:pt x="6676" y="2900"/>
                    <a:pt x="6211" y="3128"/>
                  </a:cubicBezTo>
                  <a:cubicBezTo>
                    <a:pt x="5278" y="3586"/>
                    <a:pt x="4340" y="4036"/>
                    <a:pt x="3426" y="4532"/>
                  </a:cubicBezTo>
                  <a:cubicBezTo>
                    <a:pt x="2791" y="4876"/>
                    <a:pt x="2167" y="5239"/>
                    <a:pt x="1537" y="5591"/>
                  </a:cubicBezTo>
                  <a:cubicBezTo>
                    <a:pt x="1554" y="5599"/>
                    <a:pt x="1571" y="5608"/>
                    <a:pt x="1586" y="5617"/>
                  </a:cubicBezTo>
                  <a:cubicBezTo>
                    <a:pt x="1602" y="5626"/>
                    <a:pt x="1616" y="5636"/>
                    <a:pt x="1631" y="5646"/>
                  </a:cubicBezTo>
                  <a:cubicBezTo>
                    <a:pt x="2132" y="5366"/>
                    <a:pt x="2630" y="5079"/>
                    <a:pt x="3132" y="4800"/>
                  </a:cubicBezTo>
                  <a:cubicBezTo>
                    <a:pt x="4033" y="4301"/>
                    <a:pt x="4958" y="3847"/>
                    <a:pt x="5883" y="3394"/>
                  </a:cubicBezTo>
                  <a:cubicBezTo>
                    <a:pt x="6456" y="3112"/>
                    <a:pt x="7028" y="2831"/>
                    <a:pt x="7600" y="2550"/>
                  </a:cubicBezTo>
                  <a:cubicBezTo>
                    <a:pt x="7603" y="2515"/>
                    <a:pt x="7605" y="2479"/>
                    <a:pt x="7606" y="2444"/>
                  </a:cubicBezTo>
                  <a:close/>
                  <a:moveTo>
                    <a:pt x="7384" y="3499"/>
                  </a:moveTo>
                  <a:cubicBezTo>
                    <a:pt x="6563" y="3843"/>
                    <a:pt x="5746" y="4196"/>
                    <a:pt x="4932" y="4557"/>
                  </a:cubicBezTo>
                  <a:cubicBezTo>
                    <a:pt x="3991" y="4975"/>
                    <a:pt x="3055" y="5404"/>
                    <a:pt x="2124" y="5844"/>
                  </a:cubicBezTo>
                  <a:cubicBezTo>
                    <a:pt x="2172" y="5850"/>
                    <a:pt x="2221" y="5853"/>
                    <a:pt x="2269" y="5857"/>
                  </a:cubicBezTo>
                  <a:cubicBezTo>
                    <a:pt x="2314" y="5859"/>
                    <a:pt x="2362" y="5863"/>
                    <a:pt x="2408" y="5866"/>
                  </a:cubicBezTo>
                  <a:cubicBezTo>
                    <a:pt x="3109" y="5536"/>
                    <a:pt x="3814" y="5211"/>
                    <a:pt x="4521" y="4894"/>
                  </a:cubicBezTo>
                  <a:cubicBezTo>
                    <a:pt x="5110" y="4629"/>
                    <a:pt x="5701" y="4370"/>
                    <a:pt x="6294" y="4114"/>
                  </a:cubicBezTo>
                  <a:cubicBezTo>
                    <a:pt x="6362" y="4075"/>
                    <a:pt x="6432" y="4040"/>
                    <a:pt x="6507" y="4011"/>
                  </a:cubicBezTo>
                  <a:cubicBezTo>
                    <a:pt x="6550" y="3994"/>
                    <a:pt x="6594" y="3980"/>
                    <a:pt x="6638" y="3966"/>
                  </a:cubicBezTo>
                  <a:cubicBezTo>
                    <a:pt x="6827" y="3886"/>
                    <a:pt x="7015" y="3806"/>
                    <a:pt x="7205" y="3725"/>
                  </a:cubicBezTo>
                  <a:cubicBezTo>
                    <a:pt x="7279" y="3662"/>
                    <a:pt x="7338" y="3585"/>
                    <a:pt x="7384" y="349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7" name="Google Shape;247;p19"/>
          <p:cNvSpPr/>
          <p:nvPr/>
        </p:nvSpPr>
        <p:spPr>
          <a:xfrm rot="-844913" flipH="1">
            <a:off x="6612118" y="4718639"/>
            <a:ext cx="3837219" cy="2569978"/>
          </a:xfrm>
          <a:custGeom>
            <a:avLst/>
            <a:gdLst/>
            <a:ahLst/>
            <a:cxnLst/>
            <a:rect l="l" t="t" r="r" b="b"/>
            <a:pathLst>
              <a:path w="5710" h="5082" extrusionOk="0">
                <a:moveTo>
                  <a:pt x="2944" y="1"/>
                </a:moveTo>
                <a:cubicBezTo>
                  <a:pt x="2933" y="1"/>
                  <a:pt x="2923" y="1"/>
                  <a:pt x="2912" y="1"/>
                </a:cubicBezTo>
                <a:cubicBezTo>
                  <a:pt x="2698" y="6"/>
                  <a:pt x="2485" y="52"/>
                  <a:pt x="2269" y="62"/>
                </a:cubicBezTo>
                <a:cubicBezTo>
                  <a:pt x="2232" y="64"/>
                  <a:pt x="2195" y="65"/>
                  <a:pt x="2157" y="65"/>
                </a:cubicBezTo>
                <a:cubicBezTo>
                  <a:pt x="1921" y="65"/>
                  <a:pt x="1685" y="33"/>
                  <a:pt x="1448" y="33"/>
                </a:cubicBezTo>
                <a:cubicBezTo>
                  <a:pt x="1425" y="33"/>
                  <a:pt x="1402" y="33"/>
                  <a:pt x="1379" y="34"/>
                </a:cubicBezTo>
                <a:cubicBezTo>
                  <a:pt x="1031" y="44"/>
                  <a:pt x="154" y="72"/>
                  <a:pt x="187" y="531"/>
                </a:cubicBezTo>
                <a:cubicBezTo>
                  <a:pt x="206" y="778"/>
                  <a:pt x="248" y="939"/>
                  <a:pt x="180" y="1191"/>
                </a:cubicBezTo>
                <a:cubicBezTo>
                  <a:pt x="97" y="1500"/>
                  <a:pt x="23" y="1798"/>
                  <a:pt x="10" y="2119"/>
                </a:cubicBezTo>
                <a:cubicBezTo>
                  <a:pt x="0" y="2369"/>
                  <a:pt x="40" y="2657"/>
                  <a:pt x="249" y="2794"/>
                </a:cubicBezTo>
                <a:cubicBezTo>
                  <a:pt x="398" y="2890"/>
                  <a:pt x="602" y="2888"/>
                  <a:pt x="730" y="3010"/>
                </a:cubicBezTo>
                <a:cubicBezTo>
                  <a:pt x="831" y="3107"/>
                  <a:pt x="860" y="3261"/>
                  <a:pt x="958" y="3360"/>
                </a:cubicBezTo>
                <a:cubicBezTo>
                  <a:pt x="1064" y="3467"/>
                  <a:pt x="1211" y="3482"/>
                  <a:pt x="1366" y="3482"/>
                </a:cubicBezTo>
                <a:cubicBezTo>
                  <a:pt x="1426" y="3482"/>
                  <a:pt x="1488" y="3480"/>
                  <a:pt x="1549" y="3480"/>
                </a:cubicBezTo>
                <a:cubicBezTo>
                  <a:pt x="1668" y="3480"/>
                  <a:pt x="1785" y="3488"/>
                  <a:pt x="1887" y="3538"/>
                </a:cubicBezTo>
                <a:cubicBezTo>
                  <a:pt x="2207" y="3695"/>
                  <a:pt x="2209" y="4146"/>
                  <a:pt x="2390" y="4452"/>
                </a:cubicBezTo>
                <a:cubicBezTo>
                  <a:pt x="2500" y="4639"/>
                  <a:pt x="2684" y="4774"/>
                  <a:pt x="2877" y="4872"/>
                </a:cubicBezTo>
                <a:cubicBezTo>
                  <a:pt x="3134" y="5005"/>
                  <a:pt x="3424" y="5082"/>
                  <a:pt x="3713" y="5082"/>
                </a:cubicBezTo>
                <a:cubicBezTo>
                  <a:pt x="3852" y="5082"/>
                  <a:pt x="3990" y="5064"/>
                  <a:pt x="4124" y="5026"/>
                </a:cubicBezTo>
                <a:cubicBezTo>
                  <a:pt x="4537" y="4909"/>
                  <a:pt x="4898" y="4585"/>
                  <a:pt x="5009" y="4170"/>
                </a:cubicBezTo>
                <a:cubicBezTo>
                  <a:pt x="5137" y="3694"/>
                  <a:pt x="4939" y="3155"/>
                  <a:pt x="5146" y="2706"/>
                </a:cubicBezTo>
                <a:cubicBezTo>
                  <a:pt x="5257" y="2464"/>
                  <a:pt x="5474" y="2281"/>
                  <a:pt x="5570" y="2032"/>
                </a:cubicBezTo>
                <a:cubicBezTo>
                  <a:pt x="5710" y="1667"/>
                  <a:pt x="5547" y="1243"/>
                  <a:pt x="5272" y="965"/>
                </a:cubicBezTo>
                <a:cubicBezTo>
                  <a:pt x="4997" y="688"/>
                  <a:pt x="4629" y="526"/>
                  <a:pt x="4271" y="371"/>
                </a:cubicBezTo>
                <a:cubicBezTo>
                  <a:pt x="3847" y="188"/>
                  <a:pt x="3406" y="1"/>
                  <a:pt x="2944"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48" name="Google Shape;248;p19"/>
          <p:cNvSpPr/>
          <p:nvPr/>
        </p:nvSpPr>
        <p:spPr>
          <a:xfrm rot="-9340308">
            <a:off x="6433513" y="4970208"/>
            <a:ext cx="2007535" cy="1562368"/>
          </a:xfrm>
          <a:custGeom>
            <a:avLst/>
            <a:gdLst/>
            <a:ahLst/>
            <a:cxnLst/>
            <a:rect l="l" t="t" r="r" b="b"/>
            <a:pathLst>
              <a:path w="5661" h="4406" extrusionOk="0">
                <a:moveTo>
                  <a:pt x="3929" y="173"/>
                </a:moveTo>
                <a:cubicBezTo>
                  <a:pt x="3921" y="173"/>
                  <a:pt x="3913" y="178"/>
                  <a:pt x="3911" y="188"/>
                </a:cubicBezTo>
                <a:cubicBezTo>
                  <a:pt x="3834" y="564"/>
                  <a:pt x="3834" y="955"/>
                  <a:pt x="3911" y="1330"/>
                </a:cubicBezTo>
                <a:cubicBezTo>
                  <a:pt x="3951" y="1519"/>
                  <a:pt x="4017" y="1699"/>
                  <a:pt x="4061" y="1885"/>
                </a:cubicBezTo>
                <a:cubicBezTo>
                  <a:pt x="4103" y="2066"/>
                  <a:pt x="4119" y="2255"/>
                  <a:pt x="4047" y="2430"/>
                </a:cubicBezTo>
                <a:cubicBezTo>
                  <a:pt x="3985" y="2583"/>
                  <a:pt x="3872" y="2710"/>
                  <a:pt x="3745" y="2813"/>
                </a:cubicBezTo>
                <a:cubicBezTo>
                  <a:pt x="3712" y="2841"/>
                  <a:pt x="3674" y="2877"/>
                  <a:pt x="3630" y="2885"/>
                </a:cubicBezTo>
                <a:cubicBezTo>
                  <a:pt x="3623" y="2886"/>
                  <a:pt x="3617" y="2887"/>
                  <a:pt x="3610" y="2887"/>
                </a:cubicBezTo>
                <a:cubicBezTo>
                  <a:pt x="3571" y="2887"/>
                  <a:pt x="3533" y="2867"/>
                  <a:pt x="3499" y="2850"/>
                </a:cubicBezTo>
                <a:cubicBezTo>
                  <a:pt x="3431" y="2814"/>
                  <a:pt x="3370" y="2766"/>
                  <a:pt x="3318" y="2709"/>
                </a:cubicBezTo>
                <a:cubicBezTo>
                  <a:pt x="3211" y="2594"/>
                  <a:pt x="3136" y="2455"/>
                  <a:pt x="3071" y="2314"/>
                </a:cubicBezTo>
                <a:cubicBezTo>
                  <a:pt x="2991" y="2142"/>
                  <a:pt x="2918" y="1966"/>
                  <a:pt x="2852" y="1789"/>
                </a:cubicBezTo>
                <a:cubicBezTo>
                  <a:pt x="2717" y="1427"/>
                  <a:pt x="2606" y="1056"/>
                  <a:pt x="2523" y="680"/>
                </a:cubicBezTo>
                <a:cubicBezTo>
                  <a:pt x="2512" y="633"/>
                  <a:pt x="2503" y="587"/>
                  <a:pt x="2493" y="541"/>
                </a:cubicBezTo>
                <a:cubicBezTo>
                  <a:pt x="2491" y="530"/>
                  <a:pt x="2484" y="526"/>
                  <a:pt x="2475" y="526"/>
                </a:cubicBezTo>
                <a:cubicBezTo>
                  <a:pt x="2463" y="526"/>
                  <a:pt x="2450" y="536"/>
                  <a:pt x="2453" y="551"/>
                </a:cubicBezTo>
                <a:cubicBezTo>
                  <a:pt x="2533" y="941"/>
                  <a:pt x="2640" y="1325"/>
                  <a:pt x="2775" y="1699"/>
                </a:cubicBezTo>
                <a:cubicBezTo>
                  <a:pt x="2843" y="1885"/>
                  <a:pt x="2917" y="2071"/>
                  <a:pt x="2998" y="2252"/>
                </a:cubicBezTo>
                <a:cubicBezTo>
                  <a:pt x="3063" y="2401"/>
                  <a:pt x="3135" y="2548"/>
                  <a:pt x="3235" y="2677"/>
                </a:cubicBezTo>
                <a:cubicBezTo>
                  <a:pt x="3283" y="2737"/>
                  <a:pt x="3338" y="2793"/>
                  <a:pt x="3400" y="2837"/>
                </a:cubicBezTo>
                <a:cubicBezTo>
                  <a:pt x="3457" y="2878"/>
                  <a:pt x="3535" y="2928"/>
                  <a:pt x="3610" y="2928"/>
                </a:cubicBezTo>
                <a:cubicBezTo>
                  <a:pt x="3616" y="2928"/>
                  <a:pt x="3622" y="2928"/>
                  <a:pt x="3628" y="2927"/>
                </a:cubicBezTo>
                <a:cubicBezTo>
                  <a:pt x="3671" y="2923"/>
                  <a:pt x="3706" y="2897"/>
                  <a:pt x="3739" y="2870"/>
                </a:cubicBezTo>
                <a:cubicBezTo>
                  <a:pt x="3772" y="2845"/>
                  <a:pt x="3804" y="2819"/>
                  <a:pt x="3834" y="2790"/>
                </a:cubicBezTo>
                <a:cubicBezTo>
                  <a:pt x="3896" y="2734"/>
                  <a:pt x="3952" y="2672"/>
                  <a:pt x="3999" y="2603"/>
                </a:cubicBezTo>
                <a:cubicBezTo>
                  <a:pt x="4102" y="2456"/>
                  <a:pt x="4149" y="2285"/>
                  <a:pt x="4137" y="2106"/>
                </a:cubicBezTo>
                <a:cubicBezTo>
                  <a:pt x="4125" y="1909"/>
                  <a:pt x="4058" y="1720"/>
                  <a:pt x="4004" y="1532"/>
                </a:cubicBezTo>
                <a:cubicBezTo>
                  <a:pt x="3894" y="1147"/>
                  <a:pt x="3864" y="740"/>
                  <a:pt x="3925" y="343"/>
                </a:cubicBezTo>
                <a:cubicBezTo>
                  <a:pt x="3932" y="295"/>
                  <a:pt x="3942" y="247"/>
                  <a:pt x="3951" y="199"/>
                </a:cubicBezTo>
                <a:cubicBezTo>
                  <a:pt x="3955" y="184"/>
                  <a:pt x="3941" y="173"/>
                  <a:pt x="3929" y="173"/>
                </a:cubicBezTo>
                <a:close/>
                <a:moveTo>
                  <a:pt x="1704" y="267"/>
                </a:moveTo>
                <a:cubicBezTo>
                  <a:pt x="1696" y="267"/>
                  <a:pt x="1689" y="272"/>
                  <a:pt x="1687" y="282"/>
                </a:cubicBezTo>
                <a:cubicBezTo>
                  <a:pt x="1631" y="547"/>
                  <a:pt x="1783" y="786"/>
                  <a:pt x="1929" y="991"/>
                </a:cubicBezTo>
                <a:cubicBezTo>
                  <a:pt x="2006" y="1099"/>
                  <a:pt x="2081" y="1206"/>
                  <a:pt x="2140" y="1325"/>
                </a:cubicBezTo>
                <a:cubicBezTo>
                  <a:pt x="2199" y="1444"/>
                  <a:pt x="2244" y="1568"/>
                  <a:pt x="2289" y="1692"/>
                </a:cubicBezTo>
                <a:cubicBezTo>
                  <a:pt x="2382" y="1951"/>
                  <a:pt x="2482" y="2204"/>
                  <a:pt x="2595" y="2454"/>
                </a:cubicBezTo>
                <a:cubicBezTo>
                  <a:pt x="2653" y="2579"/>
                  <a:pt x="2712" y="2704"/>
                  <a:pt x="2770" y="2828"/>
                </a:cubicBezTo>
                <a:cubicBezTo>
                  <a:pt x="2824" y="2941"/>
                  <a:pt x="2882" y="3055"/>
                  <a:pt x="2955" y="3157"/>
                </a:cubicBezTo>
                <a:cubicBezTo>
                  <a:pt x="3085" y="3336"/>
                  <a:pt x="3267" y="3461"/>
                  <a:pt x="3481" y="3518"/>
                </a:cubicBezTo>
                <a:cubicBezTo>
                  <a:pt x="3580" y="3545"/>
                  <a:pt x="3682" y="3557"/>
                  <a:pt x="3784" y="3557"/>
                </a:cubicBezTo>
                <a:cubicBezTo>
                  <a:pt x="3895" y="3557"/>
                  <a:pt x="4005" y="3543"/>
                  <a:pt x="4111" y="3516"/>
                </a:cubicBezTo>
                <a:cubicBezTo>
                  <a:pt x="4319" y="3462"/>
                  <a:pt x="4552" y="3358"/>
                  <a:pt x="4631" y="3143"/>
                </a:cubicBezTo>
                <a:cubicBezTo>
                  <a:pt x="4673" y="3027"/>
                  <a:pt x="4667" y="2897"/>
                  <a:pt x="4660" y="2776"/>
                </a:cubicBezTo>
                <a:cubicBezTo>
                  <a:pt x="4652" y="2630"/>
                  <a:pt x="4643" y="2484"/>
                  <a:pt x="4634" y="2338"/>
                </a:cubicBezTo>
                <a:cubicBezTo>
                  <a:pt x="4598" y="1759"/>
                  <a:pt x="4563" y="1179"/>
                  <a:pt x="4529" y="599"/>
                </a:cubicBezTo>
                <a:cubicBezTo>
                  <a:pt x="4524" y="527"/>
                  <a:pt x="4520" y="454"/>
                  <a:pt x="4515" y="382"/>
                </a:cubicBezTo>
                <a:cubicBezTo>
                  <a:pt x="4515" y="369"/>
                  <a:pt x="4503" y="362"/>
                  <a:pt x="4493" y="362"/>
                </a:cubicBezTo>
                <a:cubicBezTo>
                  <a:pt x="4483" y="362"/>
                  <a:pt x="4473" y="368"/>
                  <a:pt x="4474" y="382"/>
                </a:cubicBezTo>
                <a:cubicBezTo>
                  <a:pt x="4508" y="948"/>
                  <a:pt x="4543" y="1513"/>
                  <a:pt x="4577" y="2079"/>
                </a:cubicBezTo>
                <a:cubicBezTo>
                  <a:pt x="4585" y="2221"/>
                  <a:pt x="4594" y="2362"/>
                  <a:pt x="4603" y="2504"/>
                </a:cubicBezTo>
                <a:cubicBezTo>
                  <a:pt x="4611" y="2635"/>
                  <a:pt x="4623" y="2768"/>
                  <a:pt x="4624" y="2900"/>
                </a:cubicBezTo>
                <a:cubicBezTo>
                  <a:pt x="4624" y="3021"/>
                  <a:pt x="4606" y="3146"/>
                  <a:pt x="4528" y="3243"/>
                </a:cubicBezTo>
                <a:cubicBezTo>
                  <a:pt x="4458" y="3330"/>
                  <a:pt x="4355" y="3385"/>
                  <a:pt x="4253" y="3426"/>
                </a:cubicBezTo>
                <a:cubicBezTo>
                  <a:pt x="4107" y="3484"/>
                  <a:pt x="3944" y="3516"/>
                  <a:pt x="3783" y="3516"/>
                </a:cubicBezTo>
                <a:cubicBezTo>
                  <a:pt x="3523" y="3516"/>
                  <a:pt x="3266" y="3433"/>
                  <a:pt x="3081" y="3243"/>
                </a:cubicBezTo>
                <a:cubicBezTo>
                  <a:pt x="2907" y="3063"/>
                  <a:pt x="2811" y="2820"/>
                  <a:pt x="2707" y="2596"/>
                </a:cubicBezTo>
                <a:cubicBezTo>
                  <a:pt x="2593" y="2351"/>
                  <a:pt x="2481" y="2104"/>
                  <a:pt x="2389" y="1850"/>
                </a:cubicBezTo>
                <a:cubicBezTo>
                  <a:pt x="2302" y="1610"/>
                  <a:pt x="2226" y="1365"/>
                  <a:pt x="2088" y="1149"/>
                </a:cubicBezTo>
                <a:cubicBezTo>
                  <a:pt x="1952" y="935"/>
                  <a:pt x="1763" y="739"/>
                  <a:pt x="1722" y="480"/>
                </a:cubicBezTo>
                <a:cubicBezTo>
                  <a:pt x="1713" y="418"/>
                  <a:pt x="1714" y="355"/>
                  <a:pt x="1727" y="294"/>
                </a:cubicBezTo>
                <a:cubicBezTo>
                  <a:pt x="1730" y="278"/>
                  <a:pt x="1716" y="267"/>
                  <a:pt x="1704" y="267"/>
                </a:cubicBezTo>
                <a:close/>
                <a:moveTo>
                  <a:pt x="4818" y="0"/>
                </a:moveTo>
                <a:cubicBezTo>
                  <a:pt x="4806" y="0"/>
                  <a:pt x="4793" y="11"/>
                  <a:pt x="4796" y="27"/>
                </a:cubicBezTo>
                <a:cubicBezTo>
                  <a:pt x="4870" y="384"/>
                  <a:pt x="4932" y="744"/>
                  <a:pt x="4983" y="1106"/>
                </a:cubicBezTo>
                <a:cubicBezTo>
                  <a:pt x="5033" y="1467"/>
                  <a:pt x="5073" y="1830"/>
                  <a:pt x="5100" y="2194"/>
                </a:cubicBezTo>
                <a:cubicBezTo>
                  <a:pt x="5114" y="2367"/>
                  <a:pt x="5127" y="2542"/>
                  <a:pt x="5129" y="2717"/>
                </a:cubicBezTo>
                <a:cubicBezTo>
                  <a:pt x="5132" y="2883"/>
                  <a:pt x="5121" y="3052"/>
                  <a:pt x="5072" y="3212"/>
                </a:cubicBezTo>
                <a:cubicBezTo>
                  <a:pt x="4990" y="3477"/>
                  <a:pt x="4792" y="3681"/>
                  <a:pt x="4547" y="3805"/>
                </a:cubicBezTo>
                <a:cubicBezTo>
                  <a:pt x="4347" y="3905"/>
                  <a:pt x="4127" y="3950"/>
                  <a:pt x="3906" y="3950"/>
                </a:cubicBezTo>
                <a:cubicBezTo>
                  <a:pt x="3845" y="3950"/>
                  <a:pt x="3785" y="3946"/>
                  <a:pt x="3724" y="3940"/>
                </a:cubicBezTo>
                <a:cubicBezTo>
                  <a:pt x="3386" y="3902"/>
                  <a:pt x="3064" y="3775"/>
                  <a:pt x="2760" y="3628"/>
                </a:cubicBezTo>
                <a:cubicBezTo>
                  <a:pt x="2612" y="3557"/>
                  <a:pt x="2448" y="3489"/>
                  <a:pt x="2339" y="3363"/>
                </a:cubicBezTo>
                <a:cubicBezTo>
                  <a:pt x="2286" y="3302"/>
                  <a:pt x="2246" y="3232"/>
                  <a:pt x="2206" y="3162"/>
                </a:cubicBezTo>
                <a:cubicBezTo>
                  <a:pt x="2160" y="3082"/>
                  <a:pt x="2113" y="3001"/>
                  <a:pt x="2067" y="2921"/>
                </a:cubicBezTo>
                <a:cubicBezTo>
                  <a:pt x="1898" y="2628"/>
                  <a:pt x="1730" y="2333"/>
                  <a:pt x="1556" y="2043"/>
                </a:cubicBezTo>
                <a:cubicBezTo>
                  <a:pt x="1391" y="1767"/>
                  <a:pt x="1219" y="1494"/>
                  <a:pt x="1028" y="1234"/>
                </a:cubicBezTo>
                <a:cubicBezTo>
                  <a:pt x="840" y="977"/>
                  <a:pt x="637" y="730"/>
                  <a:pt x="408" y="508"/>
                </a:cubicBezTo>
                <a:cubicBezTo>
                  <a:pt x="353" y="453"/>
                  <a:pt x="296" y="400"/>
                  <a:pt x="238" y="350"/>
                </a:cubicBezTo>
                <a:cubicBezTo>
                  <a:pt x="234" y="346"/>
                  <a:pt x="229" y="344"/>
                  <a:pt x="224" y="344"/>
                </a:cubicBezTo>
                <a:cubicBezTo>
                  <a:pt x="207" y="344"/>
                  <a:pt x="193" y="365"/>
                  <a:pt x="208" y="378"/>
                </a:cubicBezTo>
                <a:cubicBezTo>
                  <a:pt x="452" y="593"/>
                  <a:pt x="671" y="834"/>
                  <a:pt x="869" y="1091"/>
                </a:cubicBezTo>
                <a:cubicBezTo>
                  <a:pt x="1071" y="1351"/>
                  <a:pt x="1253" y="1626"/>
                  <a:pt x="1425" y="1906"/>
                </a:cubicBezTo>
                <a:cubicBezTo>
                  <a:pt x="1601" y="2193"/>
                  <a:pt x="1768" y="2485"/>
                  <a:pt x="1935" y="2776"/>
                </a:cubicBezTo>
                <a:cubicBezTo>
                  <a:pt x="2028" y="2936"/>
                  <a:pt x="2117" y="3099"/>
                  <a:pt x="2213" y="3256"/>
                </a:cubicBezTo>
                <a:cubicBezTo>
                  <a:pt x="2255" y="3323"/>
                  <a:pt x="2300" y="3390"/>
                  <a:pt x="2359" y="3443"/>
                </a:cubicBezTo>
                <a:cubicBezTo>
                  <a:pt x="2420" y="3499"/>
                  <a:pt x="2493" y="3540"/>
                  <a:pt x="2567" y="3578"/>
                </a:cubicBezTo>
                <a:cubicBezTo>
                  <a:pt x="2869" y="3734"/>
                  <a:pt x="3185" y="3878"/>
                  <a:pt x="3520" y="3949"/>
                </a:cubicBezTo>
                <a:cubicBezTo>
                  <a:pt x="3649" y="3976"/>
                  <a:pt x="3779" y="3991"/>
                  <a:pt x="3910" y="3991"/>
                </a:cubicBezTo>
                <a:cubicBezTo>
                  <a:pt x="4076" y="3991"/>
                  <a:pt x="4242" y="3966"/>
                  <a:pt x="4402" y="3910"/>
                </a:cubicBezTo>
                <a:cubicBezTo>
                  <a:pt x="4651" y="3823"/>
                  <a:pt x="4880" y="3664"/>
                  <a:pt x="5018" y="3435"/>
                </a:cubicBezTo>
                <a:cubicBezTo>
                  <a:pt x="5189" y="3150"/>
                  <a:pt x="5180" y="2805"/>
                  <a:pt x="5162" y="2484"/>
                </a:cubicBezTo>
                <a:cubicBezTo>
                  <a:pt x="5140" y="2114"/>
                  <a:pt x="5106" y="1745"/>
                  <a:pt x="5060" y="1378"/>
                </a:cubicBezTo>
                <a:cubicBezTo>
                  <a:pt x="5015" y="1011"/>
                  <a:pt x="4957" y="644"/>
                  <a:pt x="4888" y="280"/>
                </a:cubicBezTo>
                <a:cubicBezTo>
                  <a:pt x="4872" y="192"/>
                  <a:pt x="4854" y="103"/>
                  <a:pt x="4836" y="15"/>
                </a:cubicBezTo>
                <a:cubicBezTo>
                  <a:pt x="4834" y="5"/>
                  <a:pt x="4826" y="0"/>
                  <a:pt x="4818" y="0"/>
                </a:cubicBezTo>
                <a:close/>
                <a:moveTo>
                  <a:pt x="5555" y="543"/>
                </a:moveTo>
                <a:cubicBezTo>
                  <a:pt x="5543" y="543"/>
                  <a:pt x="5529" y="554"/>
                  <a:pt x="5533" y="570"/>
                </a:cubicBezTo>
                <a:cubicBezTo>
                  <a:pt x="5609" y="946"/>
                  <a:pt x="5610" y="1332"/>
                  <a:pt x="5581" y="1713"/>
                </a:cubicBezTo>
                <a:cubicBezTo>
                  <a:pt x="5550" y="2098"/>
                  <a:pt x="5489" y="2479"/>
                  <a:pt x="5441" y="2862"/>
                </a:cubicBezTo>
                <a:cubicBezTo>
                  <a:pt x="5418" y="3046"/>
                  <a:pt x="5403" y="3231"/>
                  <a:pt x="5382" y="3415"/>
                </a:cubicBezTo>
                <a:cubicBezTo>
                  <a:pt x="5362" y="3589"/>
                  <a:pt x="5327" y="3764"/>
                  <a:pt x="5231" y="3914"/>
                </a:cubicBezTo>
                <a:cubicBezTo>
                  <a:pt x="5058" y="4183"/>
                  <a:pt x="4738" y="4321"/>
                  <a:pt x="4431" y="4354"/>
                </a:cubicBezTo>
                <a:cubicBezTo>
                  <a:pt x="4363" y="4361"/>
                  <a:pt x="4295" y="4365"/>
                  <a:pt x="4227" y="4365"/>
                </a:cubicBezTo>
                <a:cubicBezTo>
                  <a:pt x="4105" y="4365"/>
                  <a:pt x="3982" y="4354"/>
                  <a:pt x="3860" y="4338"/>
                </a:cubicBezTo>
                <a:cubicBezTo>
                  <a:pt x="3666" y="4313"/>
                  <a:pt x="3473" y="4278"/>
                  <a:pt x="3281" y="4239"/>
                </a:cubicBezTo>
                <a:cubicBezTo>
                  <a:pt x="3094" y="4201"/>
                  <a:pt x="2906" y="4161"/>
                  <a:pt x="2722" y="4110"/>
                </a:cubicBezTo>
                <a:cubicBezTo>
                  <a:pt x="2557" y="4066"/>
                  <a:pt x="2391" y="4006"/>
                  <a:pt x="2258" y="3899"/>
                </a:cubicBezTo>
                <a:cubicBezTo>
                  <a:pt x="2015" y="3703"/>
                  <a:pt x="1909" y="3395"/>
                  <a:pt x="1783" y="3122"/>
                </a:cubicBezTo>
                <a:cubicBezTo>
                  <a:pt x="1656" y="2848"/>
                  <a:pt x="1484" y="2602"/>
                  <a:pt x="1288" y="2372"/>
                </a:cubicBezTo>
                <a:cubicBezTo>
                  <a:pt x="1092" y="2140"/>
                  <a:pt x="878" y="1925"/>
                  <a:pt x="675" y="1699"/>
                </a:cubicBezTo>
                <a:cubicBezTo>
                  <a:pt x="474" y="1476"/>
                  <a:pt x="283" y="1242"/>
                  <a:pt x="138" y="977"/>
                </a:cubicBezTo>
                <a:cubicBezTo>
                  <a:pt x="104" y="913"/>
                  <a:pt x="72" y="847"/>
                  <a:pt x="43" y="780"/>
                </a:cubicBezTo>
                <a:cubicBezTo>
                  <a:pt x="40" y="772"/>
                  <a:pt x="34" y="769"/>
                  <a:pt x="28" y="769"/>
                </a:cubicBezTo>
                <a:cubicBezTo>
                  <a:pt x="15" y="769"/>
                  <a:pt x="0" y="784"/>
                  <a:pt x="7" y="800"/>
                </a:cubicBezTo>
                <a:cubicBezTo>
                  <a:pt x="127" y="1080"/>
                  <a:pt x="304" y="1330"/>
                  <a:pt x="500" y="1562"/>
                </a:cubicBezTo>
                <a:cubicBezTo>
                  <a:pt x="699" y="1798"/>
                  <a:pt x="917" y="2017"/>
                  <a:pt x="1124" y="2247"/>
                </a:cubicBezTo>
                <a:cubicBezTo>
                  <a:pt x="1330" y="2477"/>
                  <a:pt x="1527" y="2718"/>
                  <a:pt x="1673" y="2992"/>
                </a:cubicBezTo>
                <a:cubicBezTo>
                  <a:pt x="1817" y="3264"/>
                  <a:pt x="1905" y="3573"/>
                  <a:pt x="2109" y="3812"/>
                </a:cubicBezTo>
                <a:cubicBezTo>
                  <a:pt x="2341" y="4083"/>
                  <a:pt x="2704" y="4155"/>
                  <a:pt x="3036" y="4229"/>
                </a:cubicBezTo>
                <a:cubicBezTo>
                  <a:pt x="3233" y="4273"/>
                  <a:pt x="3430" y="4312"/>
                  <a:pt x="3628" y="4344"/>
                </a:cubicBezTo>
                <a:cubicBezTo>
                  <a:pt x="3819" y="4376"/>
                  <a:pt x="4011" y="4404"/>
                  <a:pt x="4204" y="4405"/>
                </a:cubicBezTo>
                <a:cubicBezTo>
                  <a:pt x="4212" y="4405"/>
                  <a:pt x="4221" y="4405"/>
                  <a:pt x="4230" y="4405"/>
                </a:cubicBezTo>
                <a:cubicBezTo>
                  <a:pt x="4551" y="4405"/>
                  <a:pt x="4880" y="4326"/>
                  <a:pt x="5122" y="4105"/>
                </a:cubicBezTo>
                <a:cubicBezTo>
                  <a:pt x="5242" y="3996"/>
                  <a:pt x="5325" y="3857"/>
                  <a:pt x="5370" y="3702"/>
                </a:cubicBezTo>
                <a:cubicBezTo>
                  <a:pt x="5421" y="3529"/>
                  <a:pt x="5430" y="3347"/>
                  <a:pt x="5448" y="3169"/>
                </a:cubicBezTo>
                <a:cubicBezTo>
                  <a:pt x="5486" y="2778"/>
                  <a:pt x="5551" y="2389"/>
                  <a:pt x="5595" y="1999"/>
                </a:cubicBezTo>
                <a:cubicBezTo>
                  <a:pt x="5637" y="1613"/>
                  <a:pt x="5661" y="1222"/>
                  <a:pt x="5616" y="835"/>
                </a:cubicBezTo>
                <a:cubicBezTo>
                  <a:pt x="5606" y="742"/>
                  <a:pt x="5591" y="650"/>
                  <a:pt x="5573" y="558"/>
                </a:cubicBezTo>
                <a:cubicBezTo>
                  <a:pt x="5571" y="548"/>
                  <a:pt x="5563" y="543"/>
                  <a:pt x="5555" y="543"/>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19"/>
          <p:cNvSpPr/>
          <p:nvPr/>
        </p:nvSpPr>
        <p:spPr>
          <a:xfrm rot="9900040">
            <a:off x="-278518" y="4693138"/>
            <a:ext cx="698675" cy="333260"/>
          </a:xfrm>
          <a:custGeom>
            <a:avLst/>
            <a:gdLst/>
            <a:ahLst/>
            <a:cxnLst/>
            <a:rect l="l" t="t" r="r" b="b"/>
            <a:pathLst>
              <a:path w="3067" h="1463" extrusionOk="0">
                <a:moveTo>
                  <a:pt x="1658" y="1191"/>
                </a:moveTo>
                <a:cubicBezTo>
                  <a:pt x="1582" y="1210"/>
                  <a:pt x="1512" y="1267"/>
                  <a:pt x="1500" y="1343"/>
                </a:cubicBezTo>
                <a:cubicBezTo>
                  <a:pt x="1497" y="1358"/>
                  <a:pt x="1497" y="1373"/>
                  <a:pt x="1500" y="1386"/>
                </a:cubicBezTo>
                <a:cubicBezTo>
                  <a:pt x="1513" y="1435"/>
                  <a:pt x="1568" y="1461"/>
                  <a:pt x="1619" y="1462"/>
                </a:cubicBezTo>
                <a:cubicBezTo>
                  <a:pt x="1670" y="1462"/>
                  <a:pt x="1719" y="1446"/>
                  <a:pt x="1768" y="1441"/>
                </a:cubicBezTo>
                <a:cubicBezTo>
                  <a:pt x="1797" y="1437"/>
                  <a:pt x="1826" y="1438"/>
                  <a:pt x="1855" y="1439"/>
                </a:cubicBezTo>
                <a:cubicBezTo>
                  <a:pt x="1872" y="1440"/>
                  <a:pt x="1889" y="1440"/>
                  <a:pt x="1906" y="1440"/>
                </a:cubicBezTo>
                <a:cubicBezTo>
                  <a:pt x="1952" y="1439"/>
                  <a:pt x="1999" y="1432"/>
                  <a:pt x="2037" y="1406"/>
                </a:cubicBezTo>
                <a:cubicBezTo>
                  <a:pt x="2045" y="1400"/>
                  <a:pt x="2053" y="1394"/>
                  <a:pt x="2057" y="1384"/>
                </a:cubicBezTo>
                <a:cubicBezTo>
                  <a:pt x="2059" y="1375"/>
                  <a:pt x="2058" y="1366"/>
                  <a:pt x="2057" y="1357"/>
                </a:cubicBezTo>
                <a:cubicBezTo>
                  <a:pt x="2029" y="1228"/>
                  <a:pt x="1892" y="1178"/>
                  <a:pt x="1767" y="1178"/>
                </a:cubicBezTo>
                <a:cubicBezTo>
                  <a:pt x="1728" y="1178"/>
                  <a:pt x="1691" y="1183"/>
                  <a:pt x="1658" y="1191"/>
                </a:cubicBezTo>
                <a:close/>
                <a:moveTo>
                  <a:pt x="449" y="1181"/>
                </a:moveTo>
                <a:cubicBezTo>
                  <a:pt x="429" y="1183"/>
                  <a:pt x="408" y="1186"/>
                  <a:pt x="390" y="1196"/>
                </a:cubicBezTo>
                <a:cubicBezTo>
                  <a:pt x="371" y="1208"/>
                  <a:pt x="358" y="1228"/>
                  <a:pt x="351" y="1249"/>
                </a:cubicBezTo>
                <a:cubicBezTo>
                  <a:pt x="342" y="1276"/>
                  <a:pt x="341" y="1308"/>
                  <a:pt x="360" y="1329"/>
                </a:cubicBezTo>
                <a:cubicBezTo>
                  <a:pt x="367" y="1337"/>
                  <a:pt x="378" y="1342"/>
                  <a:pt x="388" y="1347"/>
                </a:cubicBezTo>
                <a:cubicBezTo>
                  <a:pt x="438" y="1369"/>
                  <a:pt x="495" y="1374"/>
                  <a:pt x="549" y="1363"/>
                </a:cubicBezTo>
                <a:cubicBezTo>
                  <a:pt x="553" y="1362"/>
                  <a:pt x="557" y="1361"/>
                  <a:pt x="561" y="1359"/>
                </a:cubicBezTo>
                <a:cubicBezTo>
                  <a:pt x="566" y="1355"/>
                  <a:pt x="570" y="1350"/>
                  <a:pt x="572" y="1344"/>
                </a:cubicBezTo>
                <a:cubicBezTo>
                  <a:pt x="581" y="1325"/>
                  <a:pt x="577" y="1302"/>
                  <a:pt x="574" y="1280"/>
                </a:cubicBezTo>
                <a:cubicBezTo>
                  <a:pt x="570" y="1253"/>
                  <a:pt x="564" y="1201"/>
                  <a:pt x="540" y="1182"/>
                </a:cubicBezTo>
                <a:cubicBezTo>
                  <a:pt x="531" y="1176"/>
                  <a:pt x="520" y="1173"/>
                  <a:pt x="508" y="1173"/>
                </a:cubicBezTo>
                <a:cubicBezTo>
                  <a:pt x="488" y="1173"/>
                  <a:pt x="466" y="1180"/>
                  <a:pt x="449" y="1181"/>
                </a:cubicBezTo>
                <a:close/>
                <a:moveTo>
                  <a:pt x="2905" y="898"/>
                </a:moveTo>
                <a:cubicBezTo>
                  <a:pt x="2862" y="907"/>
                  <a:pt x="2810" y="906"/>
                  <a:pt x="2770" y="927"/>
                </a:cubicBezTo>
                <a:cubicBezTo>
                  <a:pt x="2739" y="943"/>
                  <a:pt x="2717" y="979"/>
                  <a:pt x="2728" y="1010"/>
                </a:cubicBezTo>
                <a:cubicBezTo>
                  <a:pt x="2734" y="1028"/>
                  <a:pt x="2750" y="1041"/>
                  <a:pt x="2766" y="1047"/>
                </a:cubicBezTo>
                <a:cubicBezTo>
                  <a:pt x="2784" y="1054"/>
                  <a:pt x="2802" y="1055"/>
                  <a:pt x="2821" y="1055"/>
                </a:cubicBezTo>
                <a:cubicBezTo>
                  <a:pt x="2875" y="1054"/>
                  <a:pt x="2928" y="1041"/>
                  <a:pt x="2980" y="1026"/>
                </a:cubicBezTo>
                <a:cubicBezTo>
                  <a:pt x="3043" y="1008"/>
                  <a:pt x="3067" y="916"/>
                  <a:pt x="2994" y="893"/>
                </a:cubicBezTo>
                <a:cubicBezTo>
                  <a:pt x="2986" y="890"/>
                  <a:pt x="2976" y="889"/>
                  <a:pt x="2966" y="889"/>
                </a:cubicBezTo>
                <a:cubicBezTo>
                  <a:pt x="2946" y="889"/>
                  <a:pt x="2924" y="894"/>
                  <a:pt x="2905" y="898"/>
                </a:cubicBezTo>
                <a:close/>
                <a:moveTo>
                  <a:pt x="805" y="455"/>
                </a:moveTo>
                <a:cubicBezTo>
                  <a:pt x="792" y="461"/>
                  <a:pt x="779" y="469"/>
                  <a:pt x="771" y="482"/>
                </a:cubicBezTo>
                <a:cubicBezTo>
                  <a:pt x="764" y="494"/>
                  <a:pt x="764" y="509"/>
                  <a:pt x="765" y="523"/>
                </a:cubicBezTo>
                <a:cubicBezTo>
                  <a:pt x="771" y="621"/>
                  <a:pt x="833" y="719"/>
                  <a:pt x="928" y="745"/>
                </a:cubicBezTo>
                <a:cubicBezTo>
                  <a:pt x="970" y="756"/>
                  <a:pt x="1015" y="753"/>
                  <a:pt x="1058" y="756"/>
                </a:cubicBezTo>
                <a:cubicBezTo>
                  <a:pt x="1121" y="762"/>
                  <a:pt x="1187" y="784"/>
                  <a:pt x="1244" y="757"/>
                </a:cubicBezTo>
                <a:cubicBezTo>
                  <a:pt x="1300" y="730"/>
                  <a:pt x="1325" y="659"/>
                  <a:pt x="1310" y="599"/>
                </a:cubicBezTo>
                <a:cubicBezTo>
                  <a:pt x="1281" y="489"/>
                  <a:pt x="1169" y="454"/>
                  <a:pt x="1069" y="444"/>
                </a:cubicBezTo>
                <a:cubicBezTo>
                  <a:pt x="1022" y="439"/>
                  <a:pt x="973" y="432"/>
                  <a:pt x="926" y="432"/>
                </a:cubicBezTo>
                <a:cubicBezTo>
                  <a:pt x="885" y="432"/>
                  <a:pt x="844" y="437"/>
                  <a:pt x="805" y="455"/>
                </a:cubicBezTo>
                <a:close/>
                <a:moveTo>
                  <a:pt x="1958" y="285"/>
                </a:moveTo>
                <a:cubicBezTo>
                  <a:pt x="1940" y="288"/>
                  <a:pt x="1922" y="293"/>
                  <a:pt x="1909" y="306"/>
                </a:cubicBezTo>
                <a:cubicBezTo>
                  <a:pt x="1883" y="332"/>
                  <a:pt x="1890" y="375"/>
                  <a:pt x="1899" y="410"/>
                </a:cubicBezTo>
                <a:cubicBezTo>
                  <a:pt x="1910" y="458"/>
                  <a:pt x="1924" y="510"/>
                  <a:pt x="1964" y="538"/>
                </a:cubicBezTo>
                <a:cubicBezTo>
                  <a:pt x="1985" y="553"/>
                  <a:pt x="2010" y="558"/>
                  <a:pt x="2036" y="563"/>
                </a:cubicBezTo>
                <a:cubicBezTo>
                  <a:pt x="2094" y="576"/>
                  <a:pt x="2153" y="587"/>
                  <a:pt x="2213" y="583"/>
                </a:cubicBezTo>
                <a:cubicBezTo>
                  <a:pt x="2254" y="581"/>
                  <a:pt x="2294" y="572"/>
                  <a:pt x="2333" y="563"/>
                </a:cubicBezTo>
                <a:cubicBezTo>
                  <a:pt x="2380" y="553"/>
                  <a:pt x="2425" y="542"/>
                  <a:pt x="2471" y="532"/>
                </a:cubicBezTo>
                <a:cubicBezTo>
                  <a:pt x="2518" y="521"/>
                  <a:pt x="2577" y="502"/>
                  <a:pt x="2580" y="445"/>
                </a:cubicBezTo>
                <a:cubicBezTo>
                  <a:pt x="2581" y="410"/>
                  <a:pt x="2560" y="356"/>
                  <a:pt x="2532" y="334"/>
                </a:cubicBezTo>
                <a:cubicBezTo>
                  <a:pt x="2499" y="306"/>
                  <a:pt x="2452" y="312"/>
                  <a:pt x="2413" y="313"/>
                </a:cubicBezTo>
                <a:cubicBezTo>
                  <a:pt x="2346" y="314"/>
                  <a:pt x="2277" y="318"/>
                  <a:pt x="2211" y="309"/>
                </a:cubicBezTo>
                <a:cubicBezTo>
                  <a:pt x="2143" y="301"/>
                  <a:pt x="2075" y="281"/>
                  <a:pt x="2007" y="281"/>
                </a:cubicBezTo>
                <a:cubicBezTo>
                  <a:pt x="1990" y="281"/>
                  <a:pt x="1975" y="282"/>
                  <a:pt x="1958" y="285"/>
                </a:cubicBezTo>
                <a:close/>
                <a:moveTo>
                  <a:pt x="196" y="14"/>
                </a:moveTo>
                <a:cubicBezTo>
                  <a:pt x="190" y="17"/>
                  <a:pt x="184" y="23"/>
                  <a:pt x="177" y="26"/>
                </a:cubicBezTo>
                <a:cubicBezTo>
                  <a:pt x="165" y="31"/>
                  <a:pt x="151" y="30"/>
                  <a:pt x="140" y="34"/>
                </a:cubicBezTo>
                <a:cubicBezTo>
                  <a:pt x="126" y="39"/>
                  <a:pt x="117" y="51"/>
                  <a:pt x="107" y="60"/>
                </a:cubicBezTo>
                <a:cubicBezTo>
                  <a:pt x="98" y="67"/>
                  <a:pt x="88" y="72"/>
                  <a:pt x="76" y="76"/>
                </a:cubicBezTo>
                <a:cubicBezTo>
                  <a:pt x="55" y="82"/>
                  <a:pt x="31" y="81"/>
                  <a:pt x="16" y="97"/>
                </a:cubicBezTo>
                <a:cubicBezTo>
                  <a:pt x="0" y="113"/>
                  <a:pt x="4" y="141"/>
                  <a:pt x="19" y="157"/>
                </a:cubicBezTo>
                <a:cubicBezTo>
                  <a:pt x="34" y="174"/>
                  <a:pt x="56" y="180"/>
                  <a:pt x="78" y="180"/>
                </a:cubicBezTo>
                <a:cubicBezTo>
                  <a:pt x="101" y="181"/>
                  <a:pt x="122" y="175"/>
                  <a:pt x="144" y="172"/>
                </a:cubicBezTo>
                <a:cubicBezTo>
                  <a:pt x="181" y="166"/>
                  <a:pt x="220" y="166"/>
                  <a:pt x="257" y="169"/>
                </a:cubicBezTo>
                <a:cubicBezTo>
                  <a:pt x="274" y="170"/>
                  <a:pt x="290" y="173"/>
                  <a:pt x="308" y="172"/>
                </a:cubicBezTo>
                <a:cubicBezTo>
                  <a:pt x="350" y="170"/>
                  <a:pt x="390" y="153"/>
                  <a:pt x="428" y="135"/>
                </a:cubicBezTo>
                <a:cubicBezTo>
                  <a:pt x="433" y="134"/>
                  <a:pt x="439" y="131"/>
                  <a:pt x="442" y="127"/>
                </a:cubicBezTo>
                <a:cubicBezTo>
                  <a:pt x="444" y="123"/>
                  <a:pt x="445" y="119"/>
                  <a:pt x="445" y="114"/>
                </a:cubicBezTo>
                <a:cubicBezTo>
                  <a:pt x="447" y="37"/>
                  <a:pt x="350" y="20"/>
                  <a:pt x="293" y="8"/>
                </a:cubicBezTo>
                <a:cubicBezTo>
                  <a:pt x="277" y="4"/>
                  <a:pt x="261" y="1"/>
                  <a:pt x="245" y="1"/>
                </a:cubicBezTo>
                <a:cubicBezTo>
                  <a:pt x="227" y="1"/>
                  <a:pt x="211" y="4"/>
                  <a:pt x="196" y="1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19"/>
          <p:cNvSpPr/>
          <p:nvPr/>
        </p:nvSpPr>
        <p:spPr>
          <a:xfrm rot="2553132" flipH="1">
            <a:off x="8513917" y="2069983"/>
            <a:ext cx="413570" cy="298642"/>
          </a:xfrm>
          <a:custGeom>
            <a:avLst/>
            <a:gdLst/>
            <a:ahLst/>
            <a:cxnLst/>
            <a:rect l="l" t="t" r="r" b="b"/>
            <a:pathLst>
              <a:path w="1004" h="725" extrusionOk="0">
                <a:moveTo>
                  <a:pt x="433" y="620"/>
                </a:moveTo>
                <a:cubicBezTo>
                  <a:pt x="437" y="678"/>
                  <a:pt x="491" y="715"/>
                  <a:pt x="544" y="719"/>
                </a:cubicBezTo>
                <a:lnTo>
                  <a:pt x="590" y="723"/>
                </a:lnTo>
                <a:cubicBezTo>
                  <a:pt x="603" y="724"/>
                  <a:pt x="617" y="725"/>
                  <a:pt x="628" y="719"/>
                </a:cubicBezTo>
                <a:cubicBezTo>
                  <a:pt x="642" y="711"/>
                  <a:pt x="649" y="694"/>
                  <a:pt x="648" y="678"/>
                </a:cubicBezTo>
                <a:cubicBezTo>
                  <a:pt x="648" y="663"/>
                  <a:pt x="642" y="648"/>
                  <a:pt x="635" y="634"/>
                </a:cubicBezTo>
                <a:cubicBezTo>
                  <a:pt x="625" y="615"/>
                  <a:pt x="615" y="597"/>
                  <a:pt x="602" y="581"/>
                </a:cubicBezTo>
                <a:cubicBezTo>
                  <a:pt x="596" y="573"/>
                  <a:pt x="590" y="566"/>
                  <a:pt x="581" y="560"/>
                </a:cubicBezTo>
                <a:cubicBezTo>
                  <a:pt x="573" y="557"/>
                  <a:pt x="564" y="555"/>
                  <a:pt x="556" y="553"/>
                </a:cubicBezTo>
                <a:cubicBezTo>
                  <a:pt x="549" y="553"/>
                  <a:pt x="540" y="552"/>
                  <a:pt x="530" y="552"/>
                </a:cubicBezTo>
                <a:cubicBezTo>
                  <a:pt x="486" y="552"/>
                  <a:pt x="428" y="567"/>
                  <a:pt x="433" y="620"/>
                </a:cubicBezTo>
                <a:close/>
                <a:moveTo>
                  <a:pt x="814" y="546"/>
                </a:moveTo>
                <a:cubicBezTo>
                  <a:pt x="825" y="612"/>
                  <a:pt x="895" y="625"/>
                  <a:pt x="949" y="602"/>
                </a:cubicBezTo>
                <a:cubicBezTo>
                  <a:pt x="970" y="594"/>
                  <a:pt x="990" y="577"/>
                  <a:pt x="999" y="556"/>
                </a:cubicBezTo>
                <a:cubicBezTo>
                  <a:pt x="1002" y="550"/>
                  <a:pt x="1004" y="543"/>
                  <a:pt x="1003" y="537"/>
                </a:cubicBezTo>
                <a:cubicBezTo>
                  <a:pt x="1001" y="526"/>
                  <a:pt x="991" y="518"/>
                  <a:pt x="983" y="512"/>
                </a:cubicBezTo>
                <a:cubicBezTo>
                  <a:pt x="963" y="497"/>
                  <a:pt x="945" y="483"/>
                  <a:pt x="922" y="475"/>
                </a:cubicBezTo>
                <a:cubicBezTo>
                  <a:pt x="914" y="471"/>
                  <a:pt x="903" y="470"/>
                  <a:pt x="894" y="470"/>
                </a:cubicBezTo>
                <a:cubicBezTo>
                  <a:pt x="851" y="470"/>
                  <a:pt x="806" y="498"/>
                  <a:pt x="814" y="546"/>
                </a:cubicBezTo>
                <a:close/>
                <a:moveTo>
                  <a:pt x="79" y="312"/>
                </a:moveTo>
                <a:cubicBezTo>
                  <a:pt x="0" y="332"/>
                  <a:pt x="79" y="424"/>
                  <a:pt x="112" y="455"/>
                </a:cubicBezTo>
                <a:cubicBezTo>
                  <a:pt x="127" y="470"/>
                  <a:pt x="144" y="481"/>
                  <a:pt x="162" y="491"/>
                </a:cubicBezTo>
                <a:cubicBezTo>
                  <a:pt x="168" y="495"/>
                  <a:pt x="173" y="498"/>
                  <a:pt x="180" y="499"/>
                </a:cubicBezTo>
                <a:cubicBezTo>
                  <a:pt x="196" y="502"/>
                  <a:pt x="210" y="488"/>
                  <a:pt x="220" y="475"/>
                </a:cubicBezTo>
                <a:cubicBezTo>
                  <a:pt x="229" y="464"/>
                  <a:pt x="238" y="454"/>
                  <a:pt x="242" y="441"/>
                </a:cubicBezTo>
                <a:cubicBezTo>
                  <a:pt x="250" y="419"/>
                  <a:pt x="244" y="394"/>
                  <a:pt x="231" y="374"/>
                </a:cubicBezTo>
                <a:cubicBezTo>
                  <a:pt x="218" y="355"/>
                  <a:pt x="198" y="341"/>
                  <a:pt x="178" y="330"/>
                </a:cubicBezTo>
                <a:cubicBezTo>
                  <a:pt x="155" y="318"/>
                  <a:pt x="129" y="308"/>
                  <a:pt x="103" y="308"/>
                </a:cubicBezTo>
                <a:cubicBezTo>
                  <a:pt x="95" y="308"/>
                  <a:pt x="87" y="309"/>
                  <a:pt x="79" y="312"/>
                </a:cubicBezTo>
                <a:close/>
                <a:moveTo>
                  <a:pt x="450" y="335"/>
                </a:moveTo>
                <a:cubicBezTo>
                  <a:pt x="458" y="407"/>
                  <a:pt x="596" y="420"/>
                  <a:pt x="587" y="344"/>
                </a:cubicBezTo>
                <a:cubicBezTo>
                  <a:pt x="583" y="307"/>
                  <a:pt x="536" y="280"/>
                  <a:pt x="497" y="280"/>
                </a:cubicBezTo>
                <a:cubicBezTo>
                  <a:pt x="469" y="280"/>
                  <a:pt x="446" y="295"/>
                  <a:pt x="450" y="335"/>
                </a:cubicBezTo>
                <a:close/>
                <a:moveTo>
                  <a:pt x="801" y="90"/>
                </a:moveTo>
                <a:cubicBezTo>
                  <a:pt x="787" y="92"/>
                  <a:pt x="774" y="94"/>
                  <a:pt x="762" y="100"/>
                </a:cubicBezTo>
                <a:cubicBezTo>
                  <a:pt x="749" y="107"/>
                  <a:pt x="738" y="119"/>
                  <a:pt x="729" y="131"/>
                </a:cubicBezTo>
                <a:cubicBezTo>
                  <a:pt x="700" y="172"/>
                  <a:pt x="654" y="249"/>
                  <a:pt x="715" y="284"/>
                </a:cubicBezTo>
                <a:cubicBezTo>
                  <a:pt x="760" y="310"/>
                  <a:pt x="862" y="315"/>
                  <a:pt x="887" y="256"/>
                </a:cubicBezTo>
                <a:cubicBezTo>
                  <a:pt x="893" y="244"/>
                  <a:pt x="893" y="229"/>
                  <a:pt x="893" y="215"/>
                </a:cubicBezTo>
                <a:cubicBezTo>
                  <a:pt x="893" y="198"/>
                  <a:pt x="893" y="181"/>
                  <a:pt x="894" y="163"/>
                </a:cubicBezTo>
                <a:cubicBezTo>
                  <a:pt x="894" y="143"/>
                  <a:pt x="893" y="120"/>
                  <a:pt x="880" y="106"/>
                </a:cubicBezTo>
                <a:cubicBezTo>
                  <a:pt x="867" y="92"/>
                  <a:pt x="850" y="87"/>
                  <a:pt x="831" y="87"/>
                </a:cubicBezTo>
                <a:cubicBezTo>
                  <a:pt x="821" y="87"/>
                  <a:pt x="811" y="89"/>
                  <a:pt x="801" y="90"/>
                </a:cubicBezTo>
                <a:close/>
                <a:moveTo>
                  <a:pt x="350" y="3"/>
                </a:moveTo>
                <a:cubicBezTo>
                  <a:pt x="327" y="6"/>
                  <a:pt x="302" y="5"/>
                  <a:pt x="279" y="9"/>
                </a:cubicBezTo>
                <a:cubicBezTo>
                  <a:pt x="254" y="13"/>
                  <a:pt x="247" y="29"/>
                  <a:pt x="250" y="52"/>
                </a:cubicBezTo>
                <a:cubicBezTo>
                  <a:pt x="254" y="78"/>
                  <a:pt x="272" y="104"/>
                  <a:pt x="292" y="119"/>
                </a:cubicBezTo>
                <a:cubicBezTo>
                  <a:pt x="316" y="134"/>
                  <a:pt x="371" y="153"/>
                  <a:pt x="398" y="149"/>
                </a:cubicBezTo>
                <a:cubicBezTo>
                  <a:pt x="416" y="147"/>
                  <a:pt x="430" y="132"/>
                  <a:pt x="435" y="115"/>
                </a:cubicBezTo>
                <a:cubicBezTo>
                  <a:pt x="441" y="99"/>
                  <a:pt x="439" y="81"/>
                  <a:pt x="436" y="64"/>
                </a:cubicBezTo>
                <a:cubicBezTo>
                  <a:pt x="433" y="44"/>
                  <a:pt x="425" y="22"/>
                  <a:pt x="408" y="10"/>
                </a:cubicBezTo>
                <a:cubicBezTo>
                  <a:pt x="398" y="3"/>
                  <a:pt x="385" y="1"/>
                  <a:pt x="373" y="1"/>
                </a:cubicBezTo>
                <a:cubicBezTo>
                  <a:pt x="365" y="1"/>
                  <a:pt x="357" y="2"/>
                  <a:pt x="350" y="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4">
  <p:cSld name="TITLE_ONLY_1_1_1_1">
    <p:spTree>
      <p:nvGrpSpPr>
        <p:cNvPr id="1" name="Shape 252"/>
        <p:cNvGrpSpPr/>
        <p:nvPr/>
      </p:nvGrpSpPr>
      <p:grpSpPr>
        <a:xfrm>
          <a:off x="0" y="0"/>
          <a:ext cx="0" cy="0"/>
          <a:chOff x="0" y="0"/>
          <a:chExt cx="0" cy="0"/>
        </a:xfrm>
      </p:grpSpPr>
      <p:sp>
        <p:nvSpPr>
          <p:cNvPr id="253" name="Google Shape;253;p20"/>
          <p:cNvSpPr/>
          <p:nvPr/>
        </p:nvSpPr>
        <p:spPr>
          <a:xfrm rot="1168451">
            <a:off x="8356336" y="276227"/>
            <a:ext cx="3796565" cy="6559618"/>
          </a:xfrm>
          <a:custGeom>
            <a:avLst/>
            <a:gdLst/>
            <a:ahLst/>
            <a:cxnLst/>
            <a:rect l="l" t="t" r="r" b="b"/>
            <a:pathLst>
              <a:path w="5710" h="5082" extrusionOk="0">
                <a:moveTo>
                  <a:pt x="2944" y="1"/>
                </a:moveTo>
                <a:cubicBezTo>
                  <a:pt x="2933" y="1"/>
                  <a:pt x="2923" y="1"/>
                  <a:pt x="2912" y="1"/>
                </a:cubicBezTo>
                <a:cubicBezTo>
                  <a:pt x="2698" y="6"/>
                  <a:pt x="2485" y="52"/>
                  <a:pt x="2269" y="62"/>
                </a:cubicBezTo>
                <a:cubicBezTo>
                  <a:pt x="2232" y="64"/>
                  <a:pt x="2195" y="65"/>
                  <a:pt x="2157" y="65"/>
                </a:cubicBezTo>
                <a:cubicBezTo>
                  <a:pt x="1921" y="65"/>
                  <a:pt x="1685" y="33"/>
                  <a:pt x="1448" y="33"/>
                </a:cubicBezTo>
                <a:cubicBezTo>
                  <a:pt x="1425" y="33"/>
                  <a:pt x="1402" y="33"/>
                  <a:pt x="1379" y="34"/>
                </a:cubicBezTo>
                <a:cubicBezTo>
                  <a:pt x="1031" y="44"/>
                  <a:pt x="154" y="72"/>
                  <a:pt x="187" y="531"/>
                </a:cubicBezTo>
                <a:cubicBezTo>
                  <a:pt x="206" y="778"/>
                  <a:pt x="248" y="939"/>
                  <a:pt x="180" y="1191"/>
                </a:cubicBezTo>
                <a:cubicBezTo>
                  <a:pt x="97" y="1500"/>
                  <a:pt x="23" y="1798"/>
                  <a:pt x="10" y="2119"/>
                </a:cubicBezTo>
                <a:cubicBezTo>
                  <a:pt x="0" y="2369"/>
                  <a:pt x="40" y="2657"/>
                  <a:pt x="249" y="2794"/>
                </a:cubicBezTo>
                <a:cubicBezTo>
                  <a:pt x="398" y="2890"/>
                  <a:pt x="602" y="2888"/>
                  <a:pt x="730" y="3010"/>
                </a:cubicBezTo>
                <a:cubicBezTo>
                  <a:pt x="831" y="3107"/>
                  <a:pt x="860" y="3261"/>
                  <a:pt x="958" y="3360"/>
                </a:cubicBezTo>
                <a:cubicBezTo>
                  <a:pt x="1064" y="3467"/>
                  <a:pt x="1211" y="3482"/>
                  <a:pt x="1366" y="3482"/>
                </a:cubicBezTo>
                <a:cubicBezTo>
                  <a:pt x="1426" y="3482"/>
                  <a:pt x="1488" y="3480"/>
                  <a:pt x="1549" y="3480"/>
                </a:cubicBezTo>
                <a:cubicBezTo>
                  <a:pt x="1668" y="3480"/>
                  <a:pt x="1785" y="3488"/>
                  <a:pt x="1887" y="3538"/>
                </a:cubicBezTo>
                <a:cubicBezTo>
                  <a:pt x="2207" y="3695"/>
                  <a:pt x="2209" y="4146"/>
                  <a:pt x="2390" y="4452"/>
                </a:cubicBezTo>
                <a:cubicBezTo>
                  <a:pt x="2500" y="4639"/>
                  <a:pt x="2684" y="4774"/>
                  <a:pt x="2877" y="4872"/>
                </a:cubicBezTo>
                <a:cubicBezTo>
                  <a:pt x="3134" y="5005"/>
                  <a:pt x="3424" y="5082"/>
                  <a:pt x="3713" y="5082"/>
                </a:cubicBezTo>
                <a:cubicBezTo>
                  <a:pt x="3852" y="5082"/>
                  <a:pt x="3990" y="5064"/>
                  <a:pt x="4124" y="5026"/>
                </a:cubicBezTo>
                <a:cubicBezTo>
                  <a:pt x="4537" y="4909"/>
                  <a:pt x="4898" y="4585"/>
                  <a:pt x="5009" y="4170"/>
                </a:cubicBezTo>
                <a:cubicBezTo>
                  <a:pt x="5137" y="3694"/>
                  <a:pt x="4939" y="3155"/>
                  <a:pt x="5146" y="2706"/>
                </a:cubicBezTo>
                <a:cubicBezTo>
                  <a:pt x="5257" y="2464"/>
                  <a:pt x="5474" y="2281"/>
                  <a:pt x="5570" y="2032"/>
                </a:cubicBezTo>
                <a:cubicBezTo>
                  <a:pt x="5710" y="1667"/>
                  <a:pt x="5547" y="1243"/>
                  <a:pt x="5272" y="965"/>
                </a:cubicBezTo>
                <a:cubicBezTo>
                  <a:pt x="4997" y="688"/>
                  <a:pt x="4629" y="526"/>
                  <a:pt x="4271" y="371"/>
                </a:cubicBezTo>
                <a:cubicBezTo>
                  <a:pt x="3847" y="188"/>
                  <a:pt x="3406" y="1"/>
                  <a:pt x="2944" y="1"/>
                </a:cubicBezTo>
                <a:close/>
              </a:path>
            </a:pathLst>
          </a:custGeom>
          <a:gradFill>
            <a:gsLst>
              <a:gs pos="0">
                <a:schemeClr val="lt1"/>
              </a:gs>
              <a:gs pos="100000">
                <a:schemeClr val="accent1"/>
              </a:gs>
            </a:gsLst>
            <a:lin ang="2700006"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54" name="Google Shape;254;p20"/>
          <p:cNvSpPr/>
          <p:nvPr/>
        </p:nvSpPr>
        <p:spPr>
          <a:xfrm rot="10563675">
            <a:off x="-2451231" y="-1328865"/>
            <a:ext cx="2976359" cy="5651522"/>
          </a:xfrm>
          <a:custGeom>
            <a:avLst/>
            <a:gdLst/>
            <a:ahLst/>
            <a:cxnLst/>
            <a:rect l="l" t="t" r="r" b="b"/>
            <a:pathLst>
              <a:path w="5710" h="5082" extrusionOk="0">
                <a:moveTo>
                  <a:pt x="2944" y="1"/>
                </a:moveTo>
                <a:cubicBezTo>
                  <a:pt x="2933" y="1"/>
                  <a:pt x="2923" y="1"/>
                  <a:pt x="2912" y="1"/>
                </a:cubicBezTo>
                <a:cubicBezTo>
                  <a:pt x="2698" y="6"/>
                  <a:pt x="2485" y="52"/>
                  <a:pt x="2269" y="62"/>
                </a:cubicBezTo>
                <a:cubicBezTo>
                  <a:pt x="2232" y="64"/>
                  <a:pt x="2195" y="65"/>
                  <a:pt x="2157" y="65"/>
                </a:cubicBezTo>
                <a:cubicBezTo>
                  <a:pt x="1921" y="65"/>
                  <a:pt x="1685" y="33"/>
                  <a:pt x="1448" y="33"/>
                </a:cubicBezTo>
                <a:cubicBezTo>
                  <a:pt x="1425" y="33"/>
                  <a:pt x="1402" y="33"/>
                  <a:pt x="1379" y="34"/>
                </a:cubicBezTo>
                <a:cubicBezTo>
                  <a:pt x="1031" y="44"/>
                  <a:pt x="154" y="72"/>
                  <a:pt x="187" y="531"/>
                </a:cubicBezTo>
                <a:cubicBezTo>
                  <a:pt x="206" y="778"/>
                  <a:pt x="248" y="939"/>
                  <a:pt x="180" y="1191"/>
                </a:cubicBezTo>
                <a:cubicBezTo>
                  <a:pt x="97" y="1500"/>
                  <a:pt x="23" y="1798"/>
                  <a:pt x="10" y="2119"/>
                </a:cubicBezTo>
                <a:cubicBezTo>
                  <a:pt x="0" y="2369"/>
                  <a:pt x="40" y="2657"/>
                  <a:pt x="249" y="2794"/>
                </a:cubicBezTo>
                <a:cubicBezTo>
                  <a:pt x="398" y="2890"/>
                  <a:pt x="602" y="2888"/>
                  <a:pt x="730" y="3010"/>
                </a:cubicBezTo>
                <a:cubicBezTo>
                  <a:pt x="831" y="3107"/>
                  <a:pt x="860" y="3261"/>
                  <a:pt x="958" y="3360"/>
                </a:cubicBezTo>
                <a:cubicBezTo>
                  <a:pt x="1064" y="3467"/>
                  <a:pt x="1211" y="3482"/>
                  <a:pt x="1366" y="3482"/>
                </a:cubicBezTo>
                <a:cubicBezTo>
                  <a:pt x="1426" y="3482"/>
                  <a:pt x="1488" y="3480"/>
                  <a:pt x="1549" y="3480"/>
                </a:cubicBezTo>
                <a:cubicBezTo>
                  <a:pt x="1668" y="3480"/>
                  <a:pt x="1785" y="3488"/>
                  <a:pt x="1887" y="3538"/>
                </a:cubicBezTo>
                <a:cubicBezTo>
                  <a:pt x="2207" y="3695"/>
                  <a:pt x="2209" y="4146"/>
                  <a:pt x="2390" y="4452"/>
                </a:cubicBezTo>
                <a:cubicBezTo>
                  <a:pt x="2500" y="4639"/>
                  <a:pt x="2684" y="4774"/>
                  <a:pt x="2877" y="4872"/>
                </a:cubicBezTo>
                <a:cubicBezTo>
                  <a:pt x="3134" y="5005"/>
                  <a:pt x="3424" y="5082"/>
                  <a:pt x="3713" y="5082"/>
                </a:cubicBezTo>
                <a:cubicBezTo>
                  <a:pt x="3852" y="5082"/>
                  <a:pt x="3990" y="5064"/>
                  <a:pt x="4124" y="5026"/>
                </a:cubicBezTo>
                <a:cubicBezTo>
                  <a:pt x="4537" y="4909"/>
                  <a:pt x="4898" y="4585"/>
                  <a:pt x="5009" y="4170"/>
                </a:cubicBezTo>
                <a:cubicBezTo>
                  <a:pt x="5137" y="3694"/>
                  <a:pt x="4939" y="3155"/>
                  <a:pt x="5146" y="2706"/>
                </a:cubicBezTo>
                <a:cubicBezTo>
                  <a:pt x="5257" y="2464"/>
                  <a:pt x="5474" y="2281"/>
                  <a:pt x="5570" y="2032"/>
                </a:cubicBezTo>
                <a:cubicBezTo>
                  <a:pt x="5710" y="1667"/>
                  <a:pt x="5547" y="1243"/>
                  <a:pt x="5272" y="965"/>
                </a:cubicBezTo>
                <a:cubicBezTo>
                  <a:pt x="4997" y="688"/>
                  <a:pt x="4629" y="526"/>
                  <a:pt x="4271" y="371"/>
                </a:cubicBezTo>
                <a:cubicBezTo>
                  <a:pt x="3847" y="188"/>
                  <a:pt x="3406" y="1"/>
                  <a:pt x="2944" y="1"/>
                </a:cubicBezTo>
                <a:close/>
              </a:path>
            </a:pathLst>
          </a:custGeom>
          <a:gradFill>
            <a:gsLst>
              <a:gs pos="0">
                <a:schemeClr val="lt1"/>
              </a:gs>
              <a:gs pos="100000">
                <a:schemeClr val="accent1"/>
              </a:gs>
            </a:gsLst>
            <a:lin ang="2700006"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55" name="Google Shape;255;p20"/>
          <p:cNvSpPr/>
          <p:nvPr/>
        </p:nvSpPr>
        <p:spPr>
          <a:xfrm rot="-3141804">
            <a:off x="1662235" y="-3909167"/>
            <a:ext cx="4943561" cy="4969332"/>
          </a:xfrm>
          <a:custGeom>
            <a:avLst/>
            <a:gdLst/>
            <a:ahLst/>
            <a:cxnLst/>
            <a:rect l="l" t="t" r="r" b="b"/>
            <a:pathLst>
              <a:path w="5710" h="5082" extrusionOk="0">
                <a:moveTo>
                  <a:pt x="2944" y="1"/>
                </a:moveTo>
                <a:cubicBezTo>
                  <a:pt x="2933" y="1"/>
                  <a:pt x="2923" y="1"/>
                  <a:pt x="2912" y="1"/>
                </a:cubicBezTo>
                <a:cubicBezTo>
                  <a:pt x="2698" y="6"/>
                  <a:pt x="2485" y="52"/>
                  <a:pt x="2269" y="62"/>
                </a:cubicBezTo>
                <a:cubicBezTo>
                  <a:pt x="2232" y="64"/>
                  <a:pt x="2195" y="65"/>
                  <a:pt x="2157" y="65"/>
                </a:cubicBezTo>
                <a:cubicBezTo>
                  <a:pt x="1921" y="65"/>
                  <a:pt x="1685" y="33"/>
                  <a:pt x="1448" y="33"/>
                </a:cubicBezTo>
                <a:cubicBezTo>
                  <a:pt x="1425" y="33"/>
                  <a:pt x="1402" y="33"/>
                  <a:pt x="1379" y="34"/>
                </a:cubicBezTo>
                <a:cubicBezTo>
                  <a:pt x="1031" y="44"/>
                  <a:pt x="154" y="72"/>
                  <a:pt x="187" y="531"/>
                </a:cubicBezTo>
                <a:cubicBezTo>
                  <a:pt x="206" y="778"/>
                  <a:pt x="248" y="939"/>
                  <a:pt x="180" y="1191"/>
                </a:cubicBezTo>
                <a:cubicBezTo>
                  <a:pt x="97" y="1500"/>
                  <a:pt x="23" y="1798"/>
                  <a:pt x="10" y="2119"/>
                </a:cubicBezTo>
                <a:cubicBezTo>
                  <a:pt x="0" y="2369"/>
                  <a:pt x="40" y="2657"/>
                  <a:pt x="249" y="2794"/>
                </a:cubicBezTo>
                <a:cubicBezTo>
                  <a:pt x="398" y="2890"/>
                  <a:pt x="602" y="2888"/>
                  <a:pt x="730" y="3010"/>
                </a:cubicBezTo>
                <a:cubicBezTo>
                  <a:pt x="831" y="3107"/>
                  <a:pt x="860" y="3261"/>
                  <a:pt x="958" y="3360"/>
                </a:cubicBezTo>
                <a:cubicBezTo>
                  <a:pt x="1064" y="3467"/>
                  <a:pt x="1211" y="3482"/>
                  <a:pt x="1366" y="3482"/>
                </a:cubicBezTo>
                <a:cubicBezTo>
                  <a:pt x="1426" y="3482"/>
                  <a:pt x="1488" y="3480"/>
                  <a:pt x="1549" y="3480"/>
                </a:cubicBezTo>
                <a:cubicBezTo>
                  <a:pt x="1668" y="3480"/>
                  <a:pt x="1785" y="3488"/>
                  <a:pt x="1887" y="3538"/>
                </a:cubicBezTo>
                <a:cubicBezTo>
                  <a:pt x="2207" y="3695"/>
                  <a:pt x="2209" y="4146"/>
                  <a:pt x="2390" y="4452"/>
                </a:cubicBezTo>
                <a:cubicBezTo>
                  <a:pt x="2500" y="4639"/>
                  <a:pt x="2684" y="4774"/>
                  <a:pt x="2877" y="4872"/>
                </a:cubicBezTo>
                <a:cubicBezTo>
                  <a:pt x="3134" y="5005"/>
                  <a:pt x="3424" y="5082"/>
                  <a:pt x="3713" y="5082"/>
                </a:cubicBezTo>
                <a:cubicBezTo>
                  <a:pt x="3852" y="5082"/>
                  <a:pt x="3990" y="5064"/>
                  <a:pt x="4124" y="5026"/>
                </a:cubicBezTo>
                <a:cubicBezTo>
                  <a:pt x="4537" y="4909"/>
                  <a:pt x="4898" y="4585"/>
                  <a:pt x="5009" y="4170"/>
                </a:cubicBezTo>
                <a:cubicBezTo>
                  <a:pt x="5137" y="3694"/>
                  <a:pt x="4939" y="3155"/>
                  <a:pt x="5146" y="2706"/>
                </a:cubicBezTo>
                <a:cubicBezTo>
                  <a:pt x="5257" y="2464"/>
                  <a:pt x="5474" y="2281"/>
                  <a:pt x="5570" y="2032"/>
                </a:cubicBezTo>
                <a:cubicBezTo>
                  <a:pt x="5710" y="1667"/>
                  <a:pt x="5547" y="1243"/>
                  <a:pt x="5272" y="965"/>
                </a:cubicBezTo>
                <a:cubicBezTo>
                  <a:pt x="4997" y="688"/>
                  <a:pt x="4629" y="526"/>
                  <a:pt x="4271" y="371"/>
                </a:cubicBezTo>
                <a:cubicBezTo>
                  <a:pt x="3847" y="188"/>
                  <a:pt x="3406" y="1"/>
                  <a:pt x="2944" y="1"/>
                </a:cubicBezTo>
                <a:close/>
              </a:path>
            </a:pathLst>
          </a:custGeom>
          <a:gradFill>
            <a:gsLst>
              <a:gs pos="0">
                <a:schemeClr val="lt1"/>
              </a:gs>
              <a:gs pos="100000">
                <a:schemeClr val="accent1"/>
              </a:gs>
            </a:gsLst>
            <a:lin ang="2700006"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56" name="Google Shape;256;p20"/>
          <p:cNvSpPr/>
          <p:nvPr/>
        </p:nvSpPr>
        <p:spPr>
          <a:xfrm rot="7973121" flipH="1">
            <a:off x="-1619761" y="122768"/>
            <a:ext cx="2984192" cy="1319631"/>
          </a:xfrm>
          <a:custGeom>
            <a:avLst/>
            <a:gdLst/>
            <a:ahLst/>
            <a:cxnLst/>
            <a:rect l="l" t="t" r="r" b="b"/>
            <a:pathLst>
              <a:path w="4984" h="2204" extrusionOk="0">
                <a:moveTo>
                  <a:pt x="2407" y="1"/>
                </a:moveTo>
                <a:cubicBezTo>
                  <a:pt x="2391" y="1"/>
                  <a:pt x="2375" y="2"/>
                  <a:pt x="2359" y="7"/>
                </a:cubicBezTo>
                <a:cubicBezTo>
                  <a:pt x="2332" y="17"/>
                  <a:pt x="2310" y="35"/>
                  <a:pt x="2288" y="51"/>
                </a:cubicBezTo>
                <a:cubicBezTo>
                  <a:pt x="2223" y="96"/>
                  <a:pt x="2147" y="125"/>
                  <a:pt x="2069" y="134"/>
                </a:cubicBezTo>
                <a:cubicBezTo>
                  <a:pt x="2034" y="137"/>
                  <a:pt x="2001" y="136"/>
                  <a:pt x="1968" y="147"/>
                </a:cubicBezTo>
                <a:cubicBezTo>
                  <a:pt x="1937" y="157"/>
                  <a:pt x="1910" y="165"/>
                  <a:pt x="1876" y="168"/>
                </a:cubicBezTo>
                <a:cubicBezTo>
                  <a:pt x="1866" y="173"/>
                  <a:pt x="1851" y="175"/>
                  <a:pt x="1835" y="175"/>
                </a:cubicBezTo>
                <a:cubicBezTo>
                  <a:pt x="1796" y="175"/>
                  <a:pt x="1748" y="164"/>
                  <a:pt x="1718" y="163"/>
                </a:cubicBezTo>
                <a:cubicBezTo>
                  <a:pt x="1674" y="161"/>
                  <a:pt x="1632" y="164"/>
                  <a:pt x="1587" y="157"/>
                </a:cubicBezTo>
                <a:cubicBezTo>
                  <a:pt x="1563" y="155"/>
                  <a:pt x="1540" y="152"/>
                  <a:pt x="1517" y="152"/>
                </a:cubicBezTo>
                <a:cubicBezTo>
                  <a:pt x="1502" y="152"/>
                  <a:pt x="1488" y="153"/>
                  <a:pt x="1474" y="156"/>
                </a:cubicBezTo>
                <a:cubicBezTo>
                  <a:pt x="1410" y="168"/>
                  <a:pt x="1358" y="213"/>
                  <a:pt x="1309" y="258"/>
                </a:cubicBezTo>
                <a:cubicBezTo>
                  <a:pt x="1287" y="279"/>
                  <a:pt x="1264" y="300"/>
                  <a:pt x="1251" y="327"/>
                </a:cubicBezTo>
                <a:cubicBezTo>
                  <a:pt x="1235" y="361"/>
                  <a:pt x="1233" y="401"/>
                  <a:pt x="1211" y="431"/>
                </a:cubicBezTo>
                <a:cubicBezTo>
                  <a:pt x="1202" y="445"/>
                  <a:pt x="1188" y="454"/>
                  <a:pt x="1176" y="467"/>
                </a:cubicBezTo>
                <a:cubicBezTo>
                  <a:pt x="1140" y="504"/>
                  <a:pt x="1126" y="556"/>
                  <a:pt x="1100" y="602"/>
                </a:cubicBezTo>
                <a:cubicBezTo>
                  <a:pt x="1064" y="666"/>
                  <a:pt x="984" y="702"/>
                  <a:pt x="914" y="721"/>
                </a:cubicBezTo>
                <a:cubicBezTo>
                  <a:pt x="879" y="730"/>
                  <a:pt x="843" y="734"/>
                  <a:pt x="807" y="734"/>
                </a:cubicBezTo>
                <a:cubicBezTo>
                  <a:pt x="758" y="734"/>
                  <a:pt x="709" y="727"/>
                  <a:pt x="662" y="714"/>
                </a:cubicBezTo>
                <a:cubicBezTo>
                  <a:pt x="557" y="685"/>
                  <a:pt x="458" y="591"/>
                  <a:pt x="354" y="573"/>
                </a:cubicBezTo>
                <a:cubicBezTo>
                  <a:pt x="345" y="572"/>
                  <a:pt x="336" y="571"/>
                  <a:pt x="326" y="571"/>
                </a:cubicBezTo>
                <a:cubicBezTo>
                  <a:pt x="236" y="571"/>
                  <a:pt x="126" y="633"/>
                  <a:pt x="63" y="684"/>
                </a:cubicBezTo>
                <a:cubicBezTo>
                  <a:pt x="47" y="696"/>
                  <a:pt x="32" y="710"/>
                  <a:pt x="25" y="728"/>
                </a:cubicBezTo>
                <a:cubicBezTo>
                  <a:pt x="1" y="787"/>
                  <a:pt x="73" y="845"/>
                  <a:pt x="137" y="845"/>
                </a:cubicBezTo>
                <a:cubicBezTo>
                  <a:pt x="139" y="845"/>
                  <a:pt x="141" y="845"/>
                  <a:pt x="142" y="845"/>
                </a:cubicBezTo>
                <a:cubicBezTo>
                  <a:pt x="208" y="840"/>
                  <a:pt x="266" y="803"/>
                  <a:pt x="331" y="790"/>
                </a:cubicBezTo>
                <a:cubicBezTo>
                  <a:pt x="346" y="788"/>
                  <a:pt x="362" y="786"/>
                  <a:pt x="377" y="786"/>
                </a:cubicBezTo>
                <a:cubicBezTo>
                  <a:pt x="550" y="786"/>
                  <a:pt x="709" y="953"/>
                  <a:pt x="881" y="953"/>
                </a:cubicBezTo>
                <a:cubicBezTo>
                  <a:pt x="897" y="953"/>
                  <a:pt x="914" y="952"/>
                  <a:pt x="931" y="949"/>
                </a:cubicBezTo>
                <a:cubicBezTo>
                  <a:pt x="1063" y="922"/>
                  <a:pt x="1186" y="848"/>
                  <a:pt x="1226" y="712"/>
                </a:cubicBezTo>
                <a:cubicBezTo>
                  <a:pt x="1236" y="679"/>
                  <a:pt x="1240" y="645"/>
                  <a:pt x="1258" y="616"/>
                </a:cubicBezTo>
                <a:cubicBezTo>
                  <a:pt x="1284" y="577"/>
                  <a:pt x="1332" y="555"/>
                  <a:pt x="1353" y="512"/>
                </a:cubicBezTo>
                <a:cubicBezTo>
                  <a:pt x="1365" y="486"/>
                  <a:pt x="1365" y="456"/>
                  <a:pt x="1369" y="427"/>
                </a:cubicBezTo>
                <a:cubicBezTo>
                  <a:pt x="1374" y="389"/>
                  <a:pt x="1401" y="339"/>
                  <a:pt x="1422" y="305"/>
                </a:cubicBezTo>
                <a:cubicBezTo>
                  <a:pt x="1444" y="265"/>
                  <a:pt x="1480" y="240"/>
                  <a:pt x="1527" y="235"/>
                </a:cubicBezTo>
                <a:cubicBezTo>
                  <a:pt x="1540" y="234"/>
                  <a:pt x="1554" y="233"/>
                  <a:pt x="1567" y="233"/>
                </a:cubicBezTo>
                <a:cubicBezTo>
                  <a:pt x="1592" y="233"/>
                  <a:pt x="1618" y="235"/>
                  <a:pt x="1643" y="237"/>
                </a:cubicBezTo>
                <a:cubicBezTo>
                  <a:pt x="1705" y="242"/>
                  <a:pt x="1767" y="247"/>
                  <a:pt x="1828" y="260"/>
                </a:cubicBezTo>
                <a:cubicBezTo>
                  <a:pt x="1885" y="271"/>
                  <a:pt x="1946" y="294"/>
                  <a:pt x="2006" y="294"/>
                </a:cubicBezTo>
                <a:cubicBezTo>
                  <a:pt x="2013" y="294"/>
                  <a:pt x="2021" y="294"/>
                  <a:pt x="2028" y="293"/>
                </a:cubicBezTo>
                <a:cubicBezTo>
                  <a:pt x="2094" y="287"/>
                  <a:pt x="2162" y="281"/>
                  <a:pt x="2225" y="259"/>
                </a:cubicBezTo>
                <a:cubicBezTo>
                  <a:pt x="2288" y="237"/>
                  <a:pt x="2349" y="201"/>
                  <a:pt x="2414" y="201"/>
                </a:cubicBezTo>
                <a:cubicBezTo>
                  <a:pt x="2434" y="201"/>
                  <a:pt x="2454" y="205"/>
                  <a:pt x="2475" y="212"/>
                </a:cubicBezTo>
                <a:cubicBezTo>
                  <a:pt x="2507" y="225"/>
                  <a:pt x="2539" y="238"/>
                  <a:pt x="2572" y="252"/>
                </a:cubicBezTo>
                <a:cubicBezTo>
                  <a:pt x="2596" y="261"/>
                  <a:pt x="2620" y="272"/>
                  <a:pt x="2640" y="288"/>
                </a:cubicBezTo>
                <a:cubicBezTo>
                  <a:pt x="2665" y="307"/>
                  <a:pt x="2682" y="332"/>
                  <a:pt x="2702" y="354"/>
                </a:cubicBezTo>
                <a:cubicBezTo>
                  <a:pt x="2736" y="391"/>
                  <a:pt x="2776" y="419"/>
                  <a:pt x="2809" y="455"/>
                </a:cubicBezTo>
                <a:cubicBezTo>
                  <a:pt x="2834" y="482"/>
                  <a:pt x="2855" y="513"/>
                  <a:pt x="2875" y="543"/>
                </a:cubicBezTo>
                <a:cubicBezTo>
                  <a:pt x="2943" y="644"/>
                  <a:pt x="3000" y="763"/>
                  <a:pt x="3104" y="831"/>
                </a:cubicBezTo>
                <a:cubicBezTo>
                  <a:pt x="3154" y="863"/>
                  <a:pt x="3198" y="894"/>
                  <a:pt x="3239" y="941"/>
                </a:cubicBezTo>
                <a:cubicBezTo>
                  <a:pt x="3263" y="969"/>
                  <a:pt x="3286" y="999"/>
                  <a:pt x="3314" y="1024"/>
                </a:cubicBezTo>
                <a:cubicBezTo>
                  <a:pt x="3385" y="1084"/>
                  <a:pt x="3485" y="1095"/>
                  <a:pt x="3569" y="1134"/>
                </a:cubicBezTo>
                <a:cubicBezTo>
                  <a:pt x="3679" y="1186"/>
                  <a:pt x="3767" y="1291"/>
                  <a:pt x="3784" y="1412"/>
                </a:cubicBezTo>
                <a:cubicBezTo>
                  <a:pt x="3801" y="1527"/>
                  <a:pt x="3812" y="1630"/>
                  <a:pt x="3886" y="1726"/>
                </a:cubicBezTo>
                <a:cubicBezTo>
                  <a:pt x="3957" y="1819"/>
                  <a:pt x="4052" y="1891"/>
                  <a:pt x="4133" y="1974"/>
                </a:cubicBezTo>
                <a:cubicBezTo>
                  <a:pt x="4194" y="2036"/>
                  <a:pt x="4248" y="2106"/>
                  <a:pt x="4324" y="2146"/>
                </a:cubicBezTo>
                <a:cubicBezTo>
                  <a:pt x="4382" y="2176"/>
                  <a:pt x="4445" y="2185"/>
                  <a:pt x="4510" y="2185"/>
                </a:cubicBezTo>
                <a:cubicBezTo>
                  <a:pt x="4605" y="2185"/>
                  <a:pt x="4704" y="2166"/>
                  <a:pt x="4799" y="2166"/>
                </a:cubicBezTo>
                <a:cubicBezTo>
                  <a:pt x="4864" y="2166"/>
                  <a:pt x="4926" y="2174"/>
                  <a:pt x="4983" y="2203"/>
                </a:cubicBezTo>
                <a:cubicBezTo>
                  <a:pt x="4946" y="2106"/>
                  <a:pt x="4892" y="1997"/>
                  <a:pt x="4791" y="1975"/>
                </a:cubicBezTo>
                <a:cubicBezTo>
                  <a:pt x="4777" y="1972"/>
                  <a:pt x="4763" y="1971"/>
                  <a:pt x="4749" y="1971"/>
                </a:cubicBezTo>
                <a:cubicBezTo>
                  <a:pt x="4694" y="1971"/>
                  <a:pt x="4638" y="1990"/>
                  <a:pt x="4583" y="1990"/>
                </a:cubicBezTo>
                <a:cubicBezTo>
                  <a:pt x="4579" y="1990"/>
                  <a:pt x="4575" y="1990"/>
                  <a:pt x="4572" y="1990"/>
                </a:cubicBezTo>
                <a:cubicBezTo>
                  <a:pt x="4491" y="1987"/>
                  <a:pt x="4412" y="1967"/>
                  <a:pt x="4336" y="1940"/>
                </a:cubicBezTo>
                <a:cubicBezTo>
                  <a:pt x="4299" y="1926"/>
                  <a:pt x="4262" y="1910"/>
                  <a:pt x="4234" y="1882"/>
                </a:cubicBezTo>
                <a:cubicBezTo>
                  <a:pt x="4185" y="1832"/>
                  <a:pt x="4174" y="1757"/>
                  <a:pt x="4143" y="1694"/>
                </a:cubicBezTo>
                <a:cubicBezTo>
                  <a:pt x="4133" y="1673"/>
                  <a:pt x="4120" y="1653"/>
                  <a:pt x="4114" y="1630"/>
                </a:cubicBezTo>
                <a:cubicBezTo>
                  <a:pt x="4112" y="1614"/>
                  <a:pt x="4112" y="1597"/>
                  <a:pt x="4111" y="1581"/>
                </a:cubicBezTo>
                <a:cubicBezTo>
                  <a:pt x="4106" y="1540"/>
                  <a:pt x="4085" y="1503"/>
                  <a:pt x="4066" y="1467"/>
                </a:cubicBezTo>
                <a:cubicBezTo>
                  <a:pt x="4058" y="1451"/>
                  <a:pt x="4048" y="1434"/>
                  <a:pt x="4044" y="1416"/>
                </a:cubicBezTo>
                <a:cubicBezTo>
                  <a:pt x="4041" y="1403"/>
                  <a:pt x="4041" y="1391"/>
                  <a:pt x="4036" y="1379"/>
                </a:cubicBezTo>
                <a:cubicBezTo>
                  <a:pt x="4008" y="1308"/>
                  <a:pt x="3945" y="1241"/>
                  <a:pt x="3886" y="1196"/>
                </a:cubicBezTo>
                <a:cubicBezTo>
                  <a:pt x="3805" y="1134"/>
                  <a:pt x="3706" y="1108"/>
                  <a:pt x="3624" y="1053"/>
                </a:cubicBezTo>
                <a:cubicBezTo>
                  <a:pt x="3546" y="1001"/>
                  <a:pt x="3449" y="978"/>
                  <a:pt x="3382" y="910"/>
                </a:cubicBezTo>
                <a:cubicBezTo>
                  <a:pt x="3322" y="851"/>
                  <a:pt x="3297" y="766"/>
                  <a:pt x="3249" y="697"/>
                </a:cubicBezTo>
                <a:cubicBezTo>
                  <a:pt x="3235" y="677"/>
                  <a:pt x="3219" y="658"/>
                  <a:pt x="3205" y="637"/>
                </a:cubicBezTo>
                <a:cubicBezTo>
                  <a:pt x="3176" y="591"/>
                  <a:pt x="3158" y="539"/>
                  <a:pt x="3130" y="493"/>
                </a:cubicBezTo>
                <a:cubicBezTo>
                  <a:pt x="3088" y="421"/>
                  <a:pt x="3022" y="366"/>
                  <a:pt x="2984" y="292"/>
                </a:cubicBezTo>
                <a:cubicBezTo>
                  <a:pt x="2970" y="265"/>
                  <a:pt x="2961" y="236"/>
                  <a:pt x="2943" y="212"/>
                </a:cubicBezTo>
                <a:cubicBezTo>
                  <a:pt x="2922" y="183"/>
                  <a:pt x="2892" y="164"/>
                  <a:pt x="2861" y="147"/>
                </a:cubicBezTo>
                <a:cubicBezTo>
                  <a:pt x="2833" y="131"/>
                  <a:pt x="2809" y="111"/>
                  <a:pt x="2781" y="94"/>
                </a:cubicBezTo>
                <a:cubicBezTo>
                  <a:pt x="2685" y="34"/>
                  <a:pt x="2564" y="14"/>
                  <a:pt x="2453" y="4"/>
                </a:cubicBezTo>
                <a:cubicBezTo>
                  <a:pt x="2438" y="2"/>
                  <a:pt x="2422" y="1"/>
                  <a:pt x="240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7" name="Google Shape;257;p20"/>
          <p:cNvGrpSpPr/>
          <p:nvPr/>
        </p:nvGrpSpPr>
        <p:grpSpPr>
          <a:xfrm rot="2485622">
            <a:off x="7860869" y="-1265946"/>
            <a:ext cx="2779379" cy="2081051"/>
            <a:chOff x="3606157" y="2088665"/>
            <a:chExt cx="463580" cy="351793"/>
          </a:xfrm>
        </p:grpSpPr>
        <p:sp>
          <p:nvSpPr>
            <p:cNvPr id="258" name="Google Shape;258;p20"/>
            <p:cNvSpPr/>
            <p:nvPr/>
          </p:nvSpPr>
          <p:spPr>
            <a:xfrm>
              <a:off x="3606157" y="2088665"/>
              <a:ext cx="463580" cy="351793"/>
            </a:xfrm>
            <a:custGeom>
              <a:avLst/>
              <a:gdLst/>
              <a:ahLst/>
              <a:cxnLst/>
              <a:rect l="l" t="t" r="r" b="b"/>
              <a:pathLst>
                <a:path w="8153" h="6187" extrusionOk="0">
                  <a:moveTo>
                    <a:pt x="5695" y="44"/>
                  </a:moveTo>
                  <a:cubicBezTo>
                    <a:pt x="5223" y="113"/>
                    <a:pt x="4753" y="202"/>
                    <a:pt x="4277" y="211"/>
                  </a:cubicBezTo>
                  <a:cubicBezTo>
                    <a:pt x="3883" y="218"/>
                    <a:pt x="3491" y="171"/>
                    <a:pt x="3099" y="125"/>
                  </a:cubicBezTo>
                  <a:cubicBezTo>
                    <a:pt x="2679" y="74"/>
                    <a:pt x="2259" y="25"/>
                    <a:pt x="1836" y="41"/>
                  </a:cubicBezTo>
                  <a:cubicBezTo>
                    <a:pt x="1398" y="59"/>
                    <a:pt x="947" y="156"/>
                    <a:pt x="593" y="415"/>
                  </a:cubicBezTo>
                  <a:cubicBezTo>
                    <a:pt x="239" y="674"/>
                    <a:pt x="0" y="1121"/>
                    <a:pt x="78" y="1553"/>
                  </a:cubicBezTo>
                  <a:cubicBezTo>
                    <a:pt x="150" y="1958"/>
                    <a:pt x="475" y="2287"/>
                    <a:pt x="527" y="2695"/>
                  </a:cubicBezTo>
                  <a:cubicBezTo>
                    <a:pt x="541" y="2804"/>
                    <a:pt x="534" y="2915"/>
                    <a:pt x="561" y="3022"/>
                  </a:cubicBezTo>
                  <a:cubicBezTo>
                    <a:pt x="652" y="3405"/>
                    <a:pt x="1129" y="3640"/>
                    <a:pt x="1132" y="4034"/>
                  </a:cubicBezTo>
                  <a:cubicBezTo>
                    <a:pt x="1133" y="4200"/>
                    <a:pt x="1045" y="4354"/>
                    <a:pt x="1031" y="4519"/>
                  </a:cubicBezTo>
                  <a:cubicBezTo>
                    <a:pt x="1011" y="4765"/>
                    <a:pt x="1138" y="4932"/>
                    <a:pt x="1300" y="5091"/>
                  </a:cubicBezTo>
                  <a:cubicBezTo>
                    <a:pt x="1477" y="5267"/>
                    <a:pt x="1557" y="5494"/>
                    <a:pt x="1796" y="5610"/>
                  </a:cubicBezTo>
                  <a:cubicBezTo>
                    <a:pt x="1901" y="5661"/>
                    <a:pt x="2019" y="5684"/>
                    <a:pt x="2118" y="5744"/>
                  </a:cubicBezTo>
                  <a:cubicBezTo>
                    <a:pt x="2179" y="5780"/>
                    <a:pt x="2232" y="5828"/>
                    <a:pt x="2291" y="5865"/>
                  </a:cubicBezTo>
                  <a:cubicBezTo>
                    <a:pt x="2441" y="5957"/>
                    <a:pt x="2625" y="5971"/>
                    <a:pt x="2801" y="5984"/>
                  </a:cubicBezTo>
                  <a:cubicBezTo>
                    <a:pt x="3612" y="6038"/>
                    <a:pt x="4492" y="6186"/>
                    <a:pt x="5227" y="5737"/>
                  </a:cubicBezTo>
                  <a:cubicBezTo>
                    <a:pt x="5919" y="5313"/>
                    <a:pt x="6281" y="4430"/>
                    <a:pt x="7039" y="4138"/>
                  </a:cubicBezTo>
                  <a:cubicBezTo>
                    <a:pt x="7272" y="4049"/>
                    <a:pt x="7535" y="4018"/>
                    <a:pt x="7728" y="3860"/>
                  </a:cubicBezTo>
                  <a:cubicBezTo>
                    <a:pt x="7885" y="3732"/>
                    <a:pt x="7973" y="3535"/>
                    <a:pt x="8029" y="3340"/>
                  </a:cubicBezTo>
                  <a:cubicBezTo>
                    <a:pt x="8153" y="2903"/>
                    <a:pt x="8146" y="2441"/>
                    <a:pt x="8140" y="1988"/>
                  </a:cubicBezTo>
                  <a:cubicBezTo>
                    <a:pt x="8139" y="1876"/>
                    <a:pt x="8137" y="1764"/>
                    <a:pt x="8104" y="1657"/>
                  </a:cubicBezTo>
                  <a:cubicBezTo>
                    <a:pt x="8015" y="1367"/>
                    <a:pt x="7724" y="1217"/>
                    <a:pt x="7585" y="959"/>
                  </a:cubicBezTo>
                  <a:cubicBezTo>
                    <a:pt x="7536" y="867"/>
                    <a:pt x="7547" y="734"/>
                    <a:pt x="7501" y="658"/>
                  </a:cubicBezTo>
                  <a:cubicBezTo>
                    <a:pt x="7427" y="536"/>
                    <a:pt x="7169" y="413"/>
                    <a:pt x="7052" y="326"/>
                  </a:cubicBezTo>
                  <a:cubicBezTo>
                    <a:pt x="6936" y="239"/>
                    <a:pt x="6819" y="152"/>
                    <a:pt x="6687" y="94"/>
                  </a:cubicBezTo>
                  <a:cubicBezTo>
                    <a:pt x="6528" y="24"/>
                    <a:pt x="6356" y="0"/>
                    <a:pt x="6182" y="0"/>
                  </a:cubicBezTo>
                  <a:cubicBezTo>
                    <a:pt x="6019" y="0"/>
                    <a:pt x="5855" y="21"/>
                    <a:pt x="5695" y="4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20"/>
            <p:cNvSpPr/>
            <p:nvPr/>
          </p:nvSpPr>
          <p:spPr>
            <a:xfrm>
              <a:off x="3636407" y="2095887"/>
              <a:ext cx="432648" cy="333598"/>
            </a:xfrm>
            <a:custGeom>
              <a:avLst/>
              <a:gdLst/>
              <a:ahLst/>
              <a:cxnLst/>
              <a:rect l="l" t="t" r="r" b="b"/>
              <a:pathLst>
                <a:path w="7609" h="5867" extrusionOk="0">
                  <a:moveTo>
                    <a:pt x="2597" y="1"/>
                  </a:moveTo>
                  <a:cubicBezTo>
                    <a:pt x="2403" y="221"/>
                    <a:pt x="2204" y="438"/>
                    <a:pt x="2004" y="651"/>
                  </a:cubicBezTo>
                  <a:cubicBezTo>
                    <a:pt x="1360" y="1334"/>
                    <a:pt x="686" y="1986"/>
                    <a:pt x="1" y="2627"/>
                  </a:cubicBezTo>
                  <a:cubicBezTo>
                    <a:pt x="4" y="2666"/>
                    <a:pt x="6" y="2707"/>
                    <a:pt x="9" y="2747"/>
                  </a:cubicBezTo>
                  <a:cubicBezTo>
                    <a:pt x="313" y="2462"/>
                    <a:pt x="617" y="2176"/>
                    <a:pt x="917" y="1885"/>
                  </a:cubicBezTo>
                  <a:cubicBezTo>
                    <a:pt x="1536" y="1283"/>
                    <a:pt x="2140" y="663"/>
                    <a:pt x="2711" y="15"/>
                  </a:cubicBezTo>
                  <a:cubicBezTo>
                    <a:pt x="2672" y="10"/>
                    <a:pt x="2635" y="6"/>
                    <a:pt x="2597" y="1"/>
                  </a:cubicBezTo>
                  <a:close/>
                  <a:moveTo>
                    <a:pt x="4492" y="18"/>
                  </a:moveTo>
                  <a:cubicBezTo>
                    <a:pt x="4414" y="29"/>
                    <a:pt x="4335" y="39"/>
                    <a:pt x="4255" y="48"/>
                  </a:cubicBezTo>
                  <a:cubicBezTo>
                    <a:pt x="3794" y="485"/>
                    <a:pt x="3319" y="909"/>
                    <a:pt x="2833" y="1321"/>
                  </a:cubicBezTo>
                  <a:cubicBezTo>
                    <a:pt x="2213" y="1845"/>
                    <a:pt x="1577" y="2350"/>
                    <a:pt x="930" y="2841"/>
                  </a:cubicBezTo>
                  <a:cubicBezTo>
                    <a:pt x="716" y="3003"/>
                    <a:pt x="500" y="3163"/>
                    <a:pt x="284" y="3322"/>
                  </a:cubicBezTo>
                  <a:cubicBezTo>
                    <a:pt x="315" y="3359"/>
                    <a:pt x="346" y="3394"/>
                    <a:pt x="375" y="3429"/>
                  </a:cubicBezTo>
                  <a:cubicBezTo>
                    <a:pt x="509" y="3331"/>
                    <a:pt x="642" y="3232"/>
                    <a:pt x="775" y="3133"/>
                  </a:cubicBezTo>
                  <a:cubicBezTo>
                    <a:pt x="1423" y="2646"/>
                    <a:pt x="2061" y="2147"/>
                    <a:pt x="2685" y="1628"/>
                  </a:cubicBezTo>
                  <a:cubicBezTo>
                    <a:pt x="3305" y="1111"/>
                    <a:pt x="3910" y="577"/>
                    <a:pt x="4492" y="18"/>
                  </a:cubicBezTo>
                  <a:close/>
                  <a:moveTo>
                    <a:pt x="6377" y="95"/>
                  </a:moveTo>
                  <a:cubicBezTo>
                    <a:pt x="6056" y="374"/>
                    <a:pt x="5730" y="648"/>
                    <a:pt x="5400" y="918"/>
                  </a:cubicBezTo>
                  <a:cubicBezTo>
                    <a:pt x="4806" y="1403"/>
                    <a:pt x="4200" y="1873"/>
                    <a:pt x="3587" y="2334"/>
                  </a:cubicBezTo>
                  <a:cubicBezTo>
                    <a:pt x="2973" y="2795"/>
                    <a:pt x="2352" y="3250"/>
                    <a:pt x="1731" y="3703"/>
                  </a:cubicBezTo>
                  <a:cubicBezTo>
                    <a:pt x="1326" y="3998"/>
                    <a:pt x="921" y="4294"/>
                    <a:pt x="517" y="4590"/>
                  </a:cubicBezTo>
                  <a:cubicBezTo>
                    <a:pt x="525" y="4621"/>
                    <a:pt x="537" y="4652"/>
                    <a:pt x="550" y="4681"/>
                  </a:cubicBezTo>
                  <a:cubicBezTo>
                    <a:pt x="885" y="4434"/>
                    <a:pt x="1221" y="4190"/>
                    <a:pt x="1557" y="3945"/>
                  </a:cubicBezTo>
                  <a:cubicBezTo>
                    <a:pt x="2178" y="3492"/>
                    <a:pt x="2800" y="3039"/>
                    <a:pt x="3416" y="2579"/>
                  </a:cubicBezTo>
                  <a:cubicBezTo>
                    <a:pt x="4028" y="2121"/>
                    <a:pt x="4634" y="1655"/>
                    <a:pt x="5230" y="1176"/>
                  </a:cubicBezTo>
                  <a:cubicBezTo>
                    <a:pt x="5645" y="842"/>
                    <a:pt x="6053" y="501"/>
                    <a:pt x="6455" y="151"/>
                  </a:cubicBezTo>
                  <a:cubicBezTo>
                    <a:pt x="6430" y="132"/>
                    <a:pt x="6403" y="113"/>
                    <a:pt x="6377" y="95"/>
                  </a:cubicBezTo>
                  <a:close/>
                  <a:moveTo>
                    <a:pt x="6999" y="616"/>
                  </a:moveTo>
                  <a:cubicBezTo>
                    <a:pt x="6328" y="1102"/>
                    <a:pt x="5651" y="1577"/>
                    <a:pt x="4964" y="2039"/>
                  </a:cubicBezTo>
                  <a:cubicBezTo>
                    <a:pt x="3955" y="2717"/>
                    <a:pt x="2927" y="3367"/>
                    <a:pt x="1884" y="3989"/>
                  </a:cubicBezTo>
                  <a:cubicBezTo>
                    <a:pt x="1454" y="4246"/>
                    <a:pt x="1021" y="4498"/>
                    <a:pt x="585" y="4745"/>
                  </a:cubicBezTo>
                  <a:cubicBezTo>
                    <a:pt x="609" y="4784"/>
                    <a:pt x="638" y="4823"/>
                    <a:pt x="670" y="4860"/>
                  </a:cubicBezTo>
                  <a:cubicBezTo>
                    <a:pt x="965" y="4691"/>
                    <a:pt x="1259" y="4521"/>
                    <a:pt x="1551" y="4349"/>
                  </a:cubicBezTo>
                  <a:cubicBezTo>
                    <a:pt x="2608" y="3730"/>
                    <a:pt x="3648" y="3081"/>
                    <a:pt x="4669" y="2404"/>
                  </a:cubicBezTo>
                  <a:cubicBezTo>
                    <a:pt x="5467" y="1876"/>
                    <a:pt x="6254" y="1329"/>
                    <a:pt x="7029" y="767"/>
                  </a:cubicBezTo>
                  <a:cubicBezTo>
                    <a:pt x="7015" y="717"/>
                    <a:pt x="7008" y="664"/>
                    <a:pt x="6999" y="616"/>
                  </a:cubicBezTo>
                  <a:close/>
                  <a:moveTo>
                    <a:pt x="7607" y="1792"/>
                  </a:moveTo>
                  <a:cubicBezTo>
                    <a:pt x="7170" y="2059"/>
                    <a:pt x="6729" y="2319"/>
                    <a:pt x="6285" y="2572"/>
                  </a:cubicBezTo>
                  <a:cubicBezTo>
                    <a:pt x="5632" y="2943"/>
                    <a:pt x="4974" y="3303"/>
                    <a:pt x="4314" y="3659"/>
                  </a:cubicBezTo>
                  <a:cubicBezTo>
                    <a:pt x="3645" y="4020"/>
                    <a:pt x="2979" y="4387"/>
                    <a:pt x="2289" y="4707"/>
                  </a:cubicBezTo>
                  <a:cubicBezTo>
                    <a:pt x="1869" y="4901"/>
                    <a:pt x="1445" y="5087"/>
                    <a:pt x="1029" y="5291"/>
                  </a:cubicBezTo>
                  <a:cubicBezTo>
                    <a:pt x="1050" y="5316"/>
                    <a:pt x="1072" y="5341"/>
                    <a:pt x="1096" y="5363"/>
                  </a:cubicBezTo>
                  <a:cubicBezTo>
                    <a:pt x="1421" y="5204"/>
                    <a:pt x="1751" y="5055"/>
                    <a:pt x="2080" y="4905"/>
                  </a:cubicBezTo>
                  <a:cubicBezTo>
                    <a:pt x="2421" y="4750"/>
                    <a:pt x="2760" y="4591"/>
                    <a:pt x="3092" y="4419"/>
                  </a:cubicBezTo>
                  <a:cubicBezTo>
                    <a:pt x="3433" y="4242"/>
                    <a:pt x="3771" y="4058"/>
                    <a:pt x="4109" y="3876"/>
                  </a:cubicBezTo>
                  <a:cubicBezTo>
                    <a:pt x="4770" y="3520"/>
                    <a:pt x="5429" y="3163"/>
                    <a:pt x="6082" y="2795"/>
                  </a:cubicBezTo>
                  <a:cubicBezTo>
                    <a:pt x="6595" y="2505"/>
                    <a:pt x="7105" y="2208"/>
                    <a:pt x="7608" y="1901"/>
                  </a:cubicBezTo>
                  <a:lnTo>
                    <a:pt x="7608" y="1861"/>
                  </a:lnTo>
                  <a:cubicBezTo>
                    <a:pt x="7607" y="1838"/>
                    <a:pt x="7607" y="1815"/>
                    <a:pt x="7607" y="1792"/>
                  </a:cubicBezTo>
                  <a:close/>
                  <a:moveTo>
                    <a:pt x="7606" y="2444"/>
                  </a:moveTo>
                  <a:lnTo>
                    <a:pt x="7606" y="2444"/>
                  </a:lnTo>
                  <a:cubicBezTo>
                    <a:pt x="7141" y="2671"/>
                    <a:pt x="6676" y="2900"/>
                    <a:pt x="6211" y="3128"/>
                  </a:cubicBezTo>
                  <a:cubicBezTo>
                    <a:pt x="5278" y="3586"/>
                    <a:pt x="4340" y="4036"/>
                    <a:pt x="3426" y="4532"/>
                  </a:cubicBezTo>
                  <a:cubicBezTo>
                    <a:pt x="2791" y="4876"/>
                    <a:pt x="2167" y="5239"/>
                    <a:pt x="1537" y="5591"/>
                  </a:cubicBezTo>
                  <a:cubicBezTo>
                    <a:pt x="1554" y="5599"/>
                    <a:pt x="1571" y="5608"/>
                    <a:pt x="1586" y="5617"/>
                  </a:cubicBezTo>
                  <a:cubicBezTo>
                    <a:pt x="1602" y="5626"/>
                    <a:pt x="1616" y="5636"/>
                    <a:pt x="1631" y="5646"/>
                  </a:cubicBezTo>
                  <a:cubicBezTo>
                    <a:pt x="2132" y="5366"/>
                    <a:pt x="2630" y="5079"/>
                    <a:pt x="3132" y="4800"/>
                  </a:cubicBezTo>
                  <a:cubicBezTo>
                    <a:pt x="4033" y="4301"/>
                    <a:pt x="4958" y="3847"/>
                    <a:pt x="5883" y="3394"/>
                  </a:cubicBezTo>
                  <a:cubicBezTo>
                    <a:pt x="6456" y="3112"/>
                    <a:pt x="7028" y="2831"/>
                    <a:pt x="7600" y="2550"/>
                  </a:cubicBezTo>
                  <a:cubicBezTo>
                    <a:pt x="7603" y="2515"/>
                    <a:pt x="7605" y="2479"/>
                    <a:pt x="7606" y="2444"/>
                  </a:cubicBezTo>
                  <a:close/>
                  <a:moveTo>
                    <a:pt x="7384" y="3499"/>
                  </a:moveTo>
                  <a:cubicBezTo>
                    <a:pt x="6563" y="3843"/>
                    <a:pt x="5746" y="4196"/>
                    <a:pt x="4932" y="4557"/>
                  </a:cubicBezTo>
                  <a:cubicBezTo>
                    <a:pt x="3991" y="4975"/>
                    <a:pt x="3055" y="5404"/>
                    <a:pt x="2124" y="5844"/>
                  </a:cubicBezTo>
                  <a:cubicBezTo>
                    <a:pt x="2172" y="5850"/>
                    <a:pt x="2221" y="5853"/>
                    <a:pt x="2269" y="5857"/>
                  </a:cubicBezTo>
                  <a:cubicBezTo>
                    <a:pt x="2314" y="5859"/>
                    <a:pt x="2362" y="5863"/>
                    <a:pt x="2408" y="5866"/>
                  </a:cubicBezTo>
                  <a:cubicBezTo>
                    <a:pt x="3109" y="5536"/>
                    <a:pt x="3814" y="5211"/>
                    <a:pt x="4521" y="4894"/>
                  </a:cubicBezTo>
                  <a:cubicBezTo>
                    <a:pt x="5110" y="4629"/>
                    <a:pt x="5701" y="4370"/>
                    <a:pt x="6294" y="4114"/>
                  </a:cubicBezTo>
                  <a:cubicBezTo>
                    <a:pt x="6362" y="4075"/>
                    <a:pt x="6432" y="4040"/>
                    <a:pt x="6507" y="4011"/>
                  </a:cubicBezTo>
                  <a:cubicBezTo>
                    <a:pt x="6550" y="3994"/>
                    <a:pt x="6594" y="3980"/>
                    <a:pt x="6638" y="3966"/>
                  </a:cubicBezTo>
                  <a:cubicBezTo>
                    <a:pt x="6827" y="3886"/>
                    <a:pt x="7015" y="3806"/>
                    <a:pt x="7205" y="3725"/>
                  </a:cubicBezTo>
                  <a:cubicBezTo>
                    <a:pt x="7279" y="3662"/>
                    <a:pt x="7338" y="3585"/>
                    <a:pt x="7384" y="3499"/>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0" name="Google Shape;260;p20"/>
          <p:cNvSpPr/>
          <p:nvPr/>
        </p:nvSpPr>
        <p:spPr>
          <a:xfrm rot="-844913" flipH="1">
            <a:off x="-1702657" y="4974139"/>
            <a:ext cx="3837219" cy="2569978"/>
          </a:xfrm>
          <a:custGeom>
            <a:avLst/>
            <a:gdLst/>
            <a:ahLst/>
            <a:cxnLst/>
            <a:rect l="l" t="t" r="r" b="b"/>
            <a:pathLst>
              <a:path w="5710" h="5082" extrusionOk="0">
                <a:moveTo>
                  <a:pt x="2944" y="1"/>
                </a:moveTo>
                <a:cubicBezTo>
                  <a:pt x="2933" y="1"/>
                  <a:pt x="2923" y="1"/>
                  <a:pt x="2912" y="1"/>
                </a:cubicBezTo>
                <a:cubicBezTo>
                  <a:pt x="2698" y="6"/>
                  <a:pt x="2485" y="52"/>
                  <a:pt x="2269" y="62"/>
                </a:cubicBezTo>
                <a:cubicBezTo>
                  <a:pt x="2232" y="64"/>
                  <a:pt x="2195" y="65"/>
                  <a:pt x="2157" y="65"/>
                </a:cubicBezTo>
                <a:cubicBezTo>
                  <a:pt x="1921" y="65"/>
                  <a:pt x="1685" y="33"/>
                  <a:pt x="1448" y="33"/>
                </a:cubicBezTo>
                <a:cubicBezTo>
                  <a:pt x="1425" y="33"/>
                  <a:pt x="1402" y="33"/>
                  <a:pt x="1379" y="34"/>
                </a:cubicBezTo>
                <a:cubicBezTo>
                  <a:pt x="1031" y="44"/>
                  <a:pt x="154" y="72"/>
                  <a:pt x="187" y="531"/>
                </a:cubicBezTo>
                <a:cubicBezTo>
                  <a:pt x="206" y="778"/>
                  <a:pt x="248" y="939"/>
                  <a:pt x="180" y="1191"/>
                </a:cubicBezTo>
                <a:cubicBezTo>
                  <a:pt x="97" y="1500"/>
                  <a:pt x="23" y="1798"/>
                  <a:pt x="10" y="2119"/>
                </a:cubicBezTo>
                <a:cubicBezTo>
                  <a:pt x="0" y="2369"/>
                  <a:pt x="40" y="2657"/>
                  <a:pt x="249" y="2794"/>
                </a:cubicBezTo>
                <a:cubicBezTo>
                  <a:pt x="398" y="2890"/>
                  <a:pt x="602" y="2888"/>
                  <a:pt x="730" y="3010"/>
                </a:cubicBezTo>
                <a:cubicBezTo>
                  <a:pt x="831" y="3107"/>
                  <a:pt x="860" y="3261"/>
                  <a:pt x="958" y="3360"/>
                </a:cubicBezTo>
                <a:cubicBezTo>
                  <a:pt x="1064" y="3467"/>
                  <a:pt x="1211" y="3482"/>
                  <a:pt x="1366" y="3482"/>
                </a:cubicBezTo>
                <a:cubicBezTo>
                  <a:pt x="1426" y="3482"/>
                  <a:pt x="1488" y="3480"/>
                  <a:pt x="1549" y="3480"/>
                </a:cubicBezTo>
                <a:cubicBezTo>
                  <a:pt x="1668" y="3480"/>
                  <a:pt x="1785" y="3488"/>
                  <a:pt x="1887" y="3538"/>
                </a:cubicBezTo>
                <a:cubicBezTo>
                  <a:pt x="2207" y="3695"/>
                  <a:pt x="2209" y="4146"/>
                  <a:pt x="2390" y="4452"/>
                </a:cubicBezTo>
                <a:cubicBezTo>
                  <a:pt x="2500" y="4639"/>
                  <a:pt x="2684" y="4774"/>
                  <a:pt x="2877" y="4872"/>
                </a:cubicBezTo>
                <a:cubicBezTo>
                  <a:pt x="3134" y="5005"/>
                  <a:pt x="3424" y="5082"/>
                  <a:pt x="3713" y="5082"/>
                </a:cubicBezTo>
                <a:cubicBezTo>
                  <a:pt x="3852" y="5082"/>
                  <a:pt x="3990" y="5064"/>
                  <a:pt x="4124" y="5026"/>
                </a:cubicBezTo>
                <a:cubicBezTo>
                  <a:pt x="4537" y="4909"/>
                  <a:pt x="4898" y="4585"/>
                  <a:pt x="5009" y="4170"/>
                </a:cubicBezTo>
                <a:cubicBezTo>
                  <a:pt x="5137" y="3694"/>
                  <a:pt x="4939" y="3155"/>
                  <a:pt x="5146" y="2706"/>
                </a:cubicBezTo>
                <a:cubicBezTo>
                  <a:pt x="5257" y="2464"/>
                  <a:pt x="5474" y="2281"/>
                  <a:pt x="5570" y="2032"/>
                </a:cubicBezTo>
                <a:cubicBezTo>
                  <a:pt x="5710" y="1667"/>
                  <a:pt x="5547" y="1243"/>
                  <a:pt x="5272" y="965"/>
                </a:cubicBezTo>
                <a:cubicBezTo>
                  <a:pt x="4997" y="688"/>
                  <a:pt x="4629" y="526"/>
                  <a:pt x="4271" y="371"/>
                </a:cubicBezTo>
                <a:cubicBezTo>
                  <a:pt x="3847" y="188"/>
                  <a:pt x="3406" y="1"/>
                  <a:pt x="2944"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61" name="Google Shape;261;p20"/>
          <p:cNvSpPr/>
          <p:nvPr/>
        </p:nvSpPr>
        <p:spPr>
          <a:xfrm rot="-9340308">
            <a:off x="745413" y="5150508"/>
            <a:ext cx="2007535" cy="1562368"/>
          </a:xfrm>
          <a:custGeom>
            <a:avLst/>
            <a:gdLst/>
            <a:ahLst/>
            <a:cxnLst/>
            <a:rect l="l" t="t" r="r" b="b"/>
            <a:pathLst>
              <a:path w="5661" h="4406" extrusionOk="0">
                <a:moveTo>
                  <a:pt x="3929" y="173"/>
                </a:moveTo>
                <a:cubicBezTo>
                  <a:pt x="3921" y="173"/>
                  <a:pt x="3913" y="178"/>
                  <a:pt x="3911" y="188"/>
                </a:cubicBezTo>
                <a:cubicBezTo>
                  <a:pt x="3834" y="564"/>
                  <a:pt x="3834" y="955"/>
                  <a:pt x="3911" y="1330"/>
                </a:cubicBezTo>
                <a:cubicBezTo>
                  <a:pt x="3951" y="1519"/>
                  <a:pt x="4017" y="1699"/>
                  <a:pt x="4061" y="1885"/>
                </a:cubicBezTo>
                <a:cubicBezTo>
                  <a:pt x="4103" y="2066"/>
                  <a:pt x="4119" y="2255"/>
                  <a:pt x="4047" y="2430"/>
                </a:cubicBezTo>
                <a:cubicBezTo>
                  <a:pt x="3985" y="2583"/>
                  <a:pt x="3872" y="2710"/>
                  <a:pt x="3745" y="2813"/>
                </a:cubicBezTo>
                <a:cubicBezTo>
                  <a:pt x="3712" y="2841"/>
                  <a:pt x="3674" y="2877"/>
                  <a:pt x="3630" y="2885"/>
                </a:cubicBezTo>
                <a:cubicBezTo>
                  <a:pt x="3623" y="2886"/>
                  <a:pt x="3617" y="2887"/>
                  <a:pt x="3610" y="2887"/>
                </a:cubicBezTo>
                <a:cubicBezTo>
                  <a:pt x="3571" y="2887"/>
                  <a:pt x="3533" y="2867"/>
                  <a:pt x="3499" y="2850"/>
                </a:cubicBezTo>
                <a:cubicBezTo>
                  <a:pt x="3431" y="2814"/>
                  <a:pt x="3370" y="2766"/>
                  <a:pt x="3318" y="2709"/>
                </a:cubicBezTo>
                <a:cubicBezTo>
                  <a:pt x="3211" y="2594"/>
                  <a:pt x="3136" y="2455"/>
                  <a:pt x="3071" y="2314"/>
                </a:cubicBezTo>
                <a:cubicBezTo>
                  <a:pt x="2991" y="2142"/>
                  <a:pt x="2918" y="1966"/>
                  <a:pt x="2852" y="1789"/>
                </a:cubicBezTo>
                <a:cubicBezTo>
                  <a:pt x="2717" y="1427"/>
                  <a:pt x="2606" y="1056"/>
                  <a:pt x="2523" y="680"/>
                </a:cubicBezTo>
                <a:cubicBezTo>
                  <a:pt x="2512" y="633"/>
                  <a:pt x="2503" y="587"/>
                  <a:pt x="2493" y="541"/>
                </a:cubicBezTo>
                <a:cubicBezTo>
                  <a:pt x="2491" y="530"/>
                  <a:pt x="2484" y="526"/>
                  <a:pt x="2475" y="526"/>
                </a:cubicBezTo>
                <a:cubicBezTo>
                  <a:pt x="2463" y="526"/>
                  <a:pt x="2450" y="536"/>
                  <a:pt x="2453" y="551"/>
                </a:cubicBezTo>
                <a:cubicBezTo>
                  <a:pt x="2533" y="941"/>
                  <a:pt x="2640" y="1325"/>
                  <a:pt x="2775" y="1699"/>
                </a:cubicBezTo>
                <a:cubicBezTo>
                  <a:pt x="2843" y="1885"/>
                  <a:pt x="2917" y="2071"/>
                  <a:pt x="2998" y="2252"/>
                </a:cubicBezTo>
                <a:cubicBezTo>
                  <a:pt x="3063" y="2401"/>
                  <a:pt x="3135" y="2548"/>
                  <a:pt x="3235" y="2677"/>
                </a:cubicBezTo>
                <a:cubicBezTo>
                  <a:pt x="3283" y="2737"/>
                  <a:pt x="3338" y="2793"/>
                  <a:pt x="3400" y="2837"/>
                </a:cubicBezTo>
                <a:cubicBezTo>
                  <a:pt x="3457" y="2878"/>
                  <a:pt x="3535" y="2928"/>
                  <a:pt x="3610" y="2928"/>
                </a:cubicBezTo>
                <a:cubicBezTo>
                  <a:pt x="3616" y="2928"/>
                  <a:pt x="3622" y="2928"/>
                  <a:pt x="3628" y="2927"/>
                </a:cubicBezTo>
                <a:cubicBezTo>
                  <a:pt x="3671" y="2923"/>
                  <a:pt x="3706" y="2897"/>
                  <a:pt x="3739" y="2870"/>
                </a:cubicBezTo>
                <a:cubicBezTo>
                  <a:pt x="3772" y="2845"/>
                  <a:pt x="3804" y="2819"/>
                  <a:pt x="3834" y="2790"/>
                </a:cubicBezTo>
                <a:cubicBezTo>
                  <a:pt x="3896" y="2734"/>
                  <a:pt x="3952" y="2672"/>
                  <a:pt x="3999" y="2603"/>
                </a:cubicBezTo>
                <a:cubicBezTo>
                  <a:pt x="4102" y="2456"/>
                  <a:pt x="4149" y="2285"/>
                  <a:pt x="4137" y="2106"/>
                </a:cubicBezTo>
                <a:cubicBezTo>
                  <a:pt x="4125" y="1909"/>
                  <a:pt x="4058" y="1720"/>
                  <a:pt x="4004" y="1532"/>
                </a:cubicBezTo>
                <a:cubicBezTo>
                  <a:pt x="3894" y="1147"/>
                  <a:pt x="3864" y="740"/>
                  <a:pt x="3925" y="343"/>
                </a:cubicBezTo>
                <a:cubicBezTo>
                  <a:pt x="3932" y="295"/>
                  <a:pt x="3942" y="247"/>
                  <a:pt x="3951" y="199"/>
                </a:cubicBezTo>
                <a:cubicBezTo>
                  <a:pt x="3955" y="184"/>
                  <a:pt x="3941" y="173"/>
                  <a:pt x="3929" y="173"/>
                </a:cubicBezTo>
                <a:close/>
                <a:moveTo>
                  <a:pt x="1704" y="267"/>
                </a:moveTo>
                <a:cubicBezTo>
                  <a:pt x="1696" y="267"/>
                  <a:pt x="1689" y="272"/>
                  <a:pt x="1687" y="282"/>
                </a:cubicBezTo>
                <a:cubicBezTo>
                  <a:pt x="1631" y="547"/>
                  <a:pt x="1783" y="786"/>
                  <a:pt x="1929" y="991"/>
                </a:cubicBezTo>
                <a:cubicBezTo>
                  <a:pt x="2006" y="1099"/>
                  <a:pt x="2081" y="1206"/>
                  <a:pt x="2140" y="1325"/>
                </a:cubicBezTo>
                <a:cubicBezTo>
                  <a:pt x="2199" y="1444"/>
                  <a:pt x="2244" y="1568"/>
                  <a:pt x="2289" y="1692"/>
                </a:cubicBezTo>
                <a:cubicBezTo>
                  <a:pt x="2382" y="1951"/>
                  <a:pt x="2482" y="2204"/>
                  <a:pt x="2595" y="2454"/>
                </a:cubicBezTo>
                <a:cubicBezTo>
                  <a:pt x="2653" y="2579"/>
                  <a:pt x="2712" y="2704"/>
                  <a:pt x="2770" y="2828"/>
                </a:cubicBezTo>
                <a:cubicBezTo>
                  <a:pt x="2824" y="2941"/>
                  <a:pt x="2882" y="3055"/>
                  <a:pt x="2955" y="3157"/>
                </a:cubicBezTo>
                <a:cubicBezTo>
                  <a:pt x="3085" y="3336"/>
                  <a:pt x="3267" y="3461"/>
                  <a:pt x="3481" y="3518"/>
                </a:cubicBezTo>
                <a:cubicBezTo>
                  <a:pt x="3580" y="3545"/>
                  <a:pt x="3682" y="3557"/>
                  <a:pt x="3784" y="3557"/>
                </a:cubicBezTo>
                <a:cubicBezTo>
                  <a:pt x="3895" y="3557"/>
                  <a:pt x="4005" y="3543"/>
                  <a:pt x="4111" y="3516"/>
                </a:cubicBezTo>
                <a:cubicBezTo>
                  <a:pt x="4319" y="3462"/>
                  <a:pt x="4552" y="3358"/>
                  <a:pt x="4631" y="3143"/>
                </a:cubicBezTo>
                <a:cubicBezTo>
                  <a:pt x="4673" y="3027"/>
                  <a:pt x="4667" y="2897"/>
                  <a:pt x="4660" y="2776"/>
                </a:cubicBezTo>
                <a:cubicBezTo>
                  <a:pt x="4652" y="2630"/>
                  <a:pt x="4643" y="2484"/>
                  <a:pt x="4634" y="2338"/>
                </a:cubicBezTo>
                <a:cubicBezTo>
                  <a:pt x="4598" y="1759"/>
                  <a:pt x="4563" y="1179"/>
                  <a:pt x="4529" y="599"/>
                </a:cubicBezTo>
                <a:cubicBezTo>
                  <a:pt x="4524" y="527"/>
                  <a:pt x="4520" y="454"/>
                  <a:pt x="4515" y="382"/>
                </a:cubicBezTo>
                <a:cubicBezTo>
                  <a:pt x="4515" y="369"/>
                  <a:pt x="4503" y="362"/>
                  <a:pt x="4493" y="362"/>
                </a:cubicBezTo>
                <a:cubicBezTo>
                  <a:pt x="4483" y="362"/>
                  <a:pt x="4473" y="368"/>
                  <a:pt x="4474" y="382"/>
                </a:cubicBezTo>
                <a:cubicBezTo>
                  <a:pt x="4508" y="948"/>
                  <a:pt x="4543" y="1513"/>
                  <a:pt x="4577" y="2079"/>
                </a:cubicBezTo>
                <a:cubicBezTo>
                  <a:pt x="4585" y="2221"/>
                  <a:pt x="4594" y="2362"/>
                  <a:pt x="4603" y="2504"/>
                </a:cubicBezTo>
                <a:cubicBezTo>
                  <a:pt x="4611" y="2635"/>
                  <a:pt x="4623" y="2768"/>
                  <a:pt x="4624" y="2900"/>
                </a:cubicBezTo>
                <a:cubicBezTo>
                  <a:pt x="4624" y="3021"/>
                  <a:pt x="4606" y="3146"/>
                  <a:pt x="4528" y="3243"/>
                </a:cubicBezTo>
                <a:cubicBezTo>
                  <a:pt x="4458" y="3330"/>
                  <a:pt x="4355" y="3385"/>
                  <a:pt x="4253" y="3426"/>
                </a:cubicBezTo>
                <a:cubicBezTo>
                  <a:pt x="4107" y="3484"/>
                  <a:pt x="3944" y="3516"/>
                  <a:pt x="3783" y="3516"/>
                </a:cubicBezTo>
                <a:cubicBezTo>
                  <a:pt x="3523" y="3516"/>
                  <a:pt x="3266" y="3433"/>
                  <a:pt x="3081" y="3243"/>
                </a:cubicBezTo>
                <a:cubicBezTo>
                  <a:pt x="2907" y="3063"/>
                  <a:pt x="2811" y="2820"/>
                  <a:pt x="2707" y="2596"/>
                </a:cubicBezTo>
                <a:cubicBezTo>
                  <a:pt x="2593" y="2351"/>
                  <a:pt x="2481" y="2104"/>
                  <a:pt x="2389" y="1850"/>
                </a:cubicBezTo>
                <a:cubicBezTo>
                  <a:pt x="2302" y="1610"/>
                  <a:pt x="2226" y="1365"/>
                  <a:pt x="2088" y="1149"/>
                </a:cubicBezTo>
                <a:cubicBezTo>
                  <a:pt x="1952" y="935"/>
                  <a:pt x="1763" y="739"/>
                  <a:pt x="1722" y="480"/>
                </a:cubicBezTo>
                <a:cubicBezTo>
                  <a:pt x="1713" y="418"/>
                  <a:pt x="1714" y="355"/>
                  <a:pt x="1727" y="294"/>
                </a:cubicBezTo>
                <a:cubicBezTo>
                  <a:pt x="1730" y="278"/>
                  <a:pt x="1716" y="267"/>
                  <a:pt x="1704" y="267"/>
                </a:cubicBezTo>
                <a:close/>
                <a:moveTo>
                  <a:pt x="4818" y="0"/>
                </a:moveTo>
                <a:cubicBezTo>
                  <a:pt x="4806" y="0"/>
                  <a:pt x="4793" y="11"/>
                  <a:pt x="4796" y="27"/>
                </a:cubicBezTo>
                <a:cubicBezTo>
                  <a:pt x="4870" y="384"/>
                  <a:pt x="4932" y="744"/>
                  <a:pt x="4983" y="1106"/>
                </a:cubicBezTo>
                <a:cubicBezTo>
                  <a:pt x="5033" y="1467"/>
                  <a:pt x="5073" y="1830"/>
                  <a:pt x="5100" y="2194"/>
                </a:cubicBezTo>
                <a:cubicBezTo>
                  <a:pt x="5114" y="2367"/>
                  <a:pt x="5127" y="2542"/>
                  <a:pt x="5129" y="2717"/>
                </a:cubicBezTo>
                <a:cubicBezTo>
                  <a:pt x="5132" y="2883"/>
                  <a:pt x="5121" y="3052"/>
                  <a:pt x="5072" y="3212"/>
                </a:cubicBezTo>
                <a:cubicBezTo>
                  <a:pt x="4990" y="3477"/>
                  <a:pt x="4792" y="3681"/>
                  <a:pt x="4547" y="3805"/>
                </a:cubicBezTo>
                <a:cubicBezTo>
                  <a:pt x="4347" y="3905"/>
                  <a:pt x="4127" y="3950"/>
                  <a:pt x="3906" y="3950"/>
                </a:cubicBezTo>
                <a:cubicBezTo>
                  <a:pt x="3845" y="3950"/>
                  <a:pt x="3785" y="3946"/>
                  <a:pt x="3724" y="3940"/>
                </a:cubicBezTo>
                <a:cubicBezTo>
                  <a:pt x="3386" y="3902"/>
                  <a:pt x="3064" y="3775"/>
                  <a:pt x="2760" y="3628"/>
                </a:cubicBezTo>
                <a:cubicBezTo>
                  <a:pt x="2612" y="3557"/>
                  <a:pt x="2448" y="3489"/>
                  <a:pt x="2339" y="3363"/>
                </a:cubicBezTo>
                <a:cubicBezTo>
                  <a:pt x="2286" y="3302"/>
                  <a:pt x="2246" y="3232"/>
                  <a:pt x="2206" y="3162"/>
                </a:cubicBezTo>
                <a:cubicBezTo>
                  <a:pt x="2160" y="3082"/>
                  <a:pt x="2113" y="3001"/>
                  <a:pt x="2067" y="2921"/>
                </a:cubicBezTo>
                <a:cubicBezTo>
                  <a:pt x="1898" y="2628"/>
                  <a:pt x="1730" y="2333"/>
                  <a:pt x="1556" y="2043"/>
                </a:cubicBezTo>
                <a:cubicBezTo>
                  <a:pt x="1391" y="1767"/>
                  <a:pt x="1219" y="1494"/>
                  <a:pt x="1028" y="1234"/>
                </a:cubicBezTo>
                <a:cubicBezTo>
                  <a:pt x="840" y="977"/>
                  <a:pt x="637" y="730"/>
                  <a:pt x="408" y="508"/>
                </a:cubicBezTo>
                <a:cubicBezTo>
                  <a:pt x="353" y="453"/>
                  <a:pt x="296" y="400"/>
                  <a:pt x="238" y="350"/>
                </a:cubicBezTo>
                <a:cubicBezTo>
                  <a:pt x="234" y="346"/>
                  <a:pt x="229" y="344"/>
                  <a:pt x="224" y="344"/>
                </a:cubicBezTo>
                <a:cubicBezTo>
                  <a:pt x="207" y="344"/>
                  <a:pt x="193" y="365"/>
                  <a:pt x="208" y="378"/>
                </a:cubicBezTo>
                <a:cubicBezTo>
                  <a:pt x="452" y="593"/>
                  <a:pt x="671" y="834"/>
                  <a:pt x="869" y="1091"/>
                </a:cubicBezTo>
                <a:cubicBezTo>
                  <a:pt x="1071" y="1351"/>
                  <a:pt x="1253" y="1626"/>
                  <a:pt x="1425" y="1906"/>
                </a:cubicBezTo>
                <a:cubicBezTo>
                  <a:pt x="1601" y="2193"/>
                  <a:pt x="1768" y="2485"/>
                  <a:pt x="1935" y="2776"/>
                </a:cubicBezTo>
                <a:cubicBezTo>
                  <a:pt x="2028" y="2936"/>
                  <a:pt x="2117" y="3099"/>
                  <a:pt x="2213" y="3256"/>
                </a:cubicBezTo>
                <a:cubicBezTo>
                  <a:pt x="2255" y="3323"/>
                  <a:pt x="2300" y="3390"/>
                  <a:pt x="2359" y="3443"/>
                </a:cubicBezTo>
                <a:cubicBezTo>
                  <a:pt x="2420" y="3499"/>
                  <a:pt x="2493" y="3540"/>
                  <a:pt x="2567" y="3578"/>
                </a:cubicBezTo>
                <a:cubicBezTo>
                  <a:pt x="2869" y="3734"/>
                  <a:pt x="3185" y="3878"/>
                  <a:pt x="3520" y="3949"/>
                </a:cubicBezTo>
                <a:cubicBezTo>
                  <a:pt x="3649" y="3976"/>
                  <a:pt x="3779" y="3991"/>
                  <a:pt x="3910" y="3991"/>
                </a:cubicBezTo>
                <a:cubicBezTo>
                  <a:pt x="4076" y="3991"/>
                  <a:pt x="4242" y="3966"/>
                  <a:pt x="4402" y="3910"/>
                </a:cubicBezTo>
                <a:cubicBezTo>
                  <a:pt x="4651" y="3823"/>
                  <a:pt x="4880" y="3664"/>
                  <a:pt x="5018" y="3435"/>
                </a:cubicBezTo>
                <a:cubicBezTo>
                  <a:pt x="5189" y="3150"/>
                  <a:pt x="5180" y="2805"/>
                  <a:pt x="5162" y="2484"/>
                </a:cubicBezTo>
                <a:cubicBezTo>
                  <a:pt x="5140" y="2114"/>
                  <a:pt x="5106" y="1745"/>
                  <a:pt x="5060" y="1378"/>
                </a:cubicBezTo>
                <a:cubicBezTo>
                  <a:pt x="5015" y="1011"/>
                  <a:pt x="4957" y="644"/>
                  <a:pt x="4888" y="280"/>
                </a:cubicBezTo>
                <a:cubicBezTo>
                  <a:pt x="4872" y="192"/>
                  <a:pt x="4854" y="103"/>
                  <a:pt x="4836" y="15"/>
                </a:cubicBezTo>
                <a:cubicBezTo>
                  <a:pt x="4834" y="5"/>
                  <a:pt x="4826" y="0"/>
                  <a:pt x="4818" y="0"/>
                </a:cubicBezTo>
                <a:close/>
                <a:moveTo>
                  <a:pt x="5555" y="543"/>
                </a:moveTo>
                <a:cubicBezTo>
                  <a:pt x="5543" y="543"/>
                  <a:pt x="5529" y="554"/>
                  <a:pt x="5533" y="570"/>
                </a:cubicBezTo>
                <a:cubicBezTo>
                  <a:pt x="5609" y="946"/>
                  <a:pt x="5610" y="1332"/>
                  <a:pt x="5581" y="1713"/>
                </a:cubicBezTo>
                <a:cubicBezTo>
                  <a:pt x="5550" y="2098"/>
                  <a:pt x="5489" y="2479"/>
                  <a:pt x="5441" y="2862"/>
                </a:cubicBezTo>
                <a:cubicBezTo>
                  <a:pt x="5418" y="3046"/>
                  <a:pt x="5403" y="3231"/>
                  <a:pt x="5382" y="3415"/>
                </a:cubicBezTo>
                <a:cubicBezTo>
                  <a:pt x="5362" y="3589"/>
                  <a:pt x="5327" y="3764"/>
                  <a:pt x="5231" y="3914"/>
                </a:cubicBezTo>
                <a:cubicBezTo>
                  <a:pt x="5058" y="4183"/>
                  <a:pt x="4738" y="4321"/>
                  <a:pt x="4431" y="4354"/>
                </a:cubicBezTo>
                <a:cubicBezTo>
                  <a:pt x="4363" y="4361"/>
                  <a:pt x="4295" y="4365"/>
                  <a:pt x="4227" y="4365"/>
                </a:cubicBezTo>
                <a:cubicBezTo>
                  <a:pt x="4105" y="4365"/>
                  <a:pt x="3982" y="4354"/>
                  <a:pt x="3860" y="4338"/>
                </a:cubicBezTo>
                <a:cubicBezTo>
                  <a:pt x="3666" y="4313"/>
                  <a:pt x="3473" y="4278"/>
                  <a:pt x="3281" y="4239"/>
                </a:cubicBezTo>
                <a:cubicBezTo>
                  <a:pt x="3094" y="4201"/>
                  <a:pt x="2906" y="4161"/>
                  <a:pt x="2722" y="4110"/>
                </a:cubicBezTo>
                <a:cubicBezTo>
                  <a:pt x="2557" y="4066"/>
                  <a:pt x="2391" y="4006"/>
                  <a:pt x="2258" y="3899"/>
                </a:cubicBezTo>
                <a:cubicBezTo>
                  <a:pt x="2015" y="3703"/>
                  <a:pt x="1909" y="3395"/>
                  <a:pt x="1783" y="3122"/>
                </a:cubicBezTo>
                <a:cubicBezTo>
                  <a:pt x="1656" y="2848"/>
                  <a:pt x="1484" y="2602"/>
                  <a:pt x="1288" y="2372"/>
                </a:cubicBezTo>
                <a:cubicBezTo>
                  <a:pt x="1092" y="2140"/>
                  <a:pt x="878" y="1925"/>
                  <a:pt x="675" y="1699"/>
                </a:cubicBezTo>
                <a:cubicBezTo>
                  <a:pt x="474" y="1476"/>
                  <a:pt x="283" y="1242"/>
                  <a:pt x="138" y="977"/>
                </a:cubicBezTo>
                <a:cubicBezTo>
                  <a:pt x="104" y="913"/>
                  <a:pt x="72" y="847"/>
                  <a:pt x="43" y="780"/>
                </a:cubicBezTo>
                <a:cubicBezTo>
                  <a:pt x="40" y="772"/>
                  <a:pt x="34" y="769"/>
                  <a:pt x="28" y="769"/>
                </a:cubicBezTo>
                <a:cubicBezTo>
                  <a:pt x="15" y="769"/>
                  <a:pt x="0" y="784"/>
                  <a:pt x="7" y="800"/>
                </a:cubicBezTo>
                <a:cubicBezTo>
                  <a:pt x="127" y="1080"/>
                  <a:pt x="304" y="1330"/>
                  <a:pt x="500" y="1562"/>
                </a:cubicBezTo>
                <a:cubicBezTo>
                  <a:pt x="699" y="1798"/>
                  <a:pt x="917" y="2017"/>
                  <a:pt x="1124" y="2247"/>
                </a:cubicBezTo>
                <a:cubicBezTo>
                  <a:pt x="1330" y="2477"/>
                  <a:pt x="1527" y="2718"/>
                  <a:pt x="1673" y="2992"/>
                </a:cubicBezTo>
                <a:cubicBezTo>
                  <a:pt x="1817" y="3264"/>
                  <a:pt x="1905" y="3573"/>
                  <a:pt x="2109" y="3812"/>
                </a:cubicBezTo>
                <a:cubicBezTo>
                  <a:pt x="2341" y="4083"/>
                  <a:pt x="2704" y="4155"/>
                  <a:pt x="3036" y="4229"/>
                </a:cubicBezTo>
                <a:cubicBezTo>
                  <a:pt x="3233" y="4273"/>
                  <a:pt x="3430" y="4312"/>
                  <a:pt x="3628" y="4344"/>
                </a:cubicBezTo>
                <a:cubicBezTo>
                  <a:pt x="3819" y="4376"/>
                  <a:pt x="4011" y="4404"/>
                  <a:pt x="4204" y="4405"/>
                </a:cubicBezTo>
                <a:cubicBezTo>
                  <a:pt x="4212" y="4405"/>
                  <a:pt x="4221" y="4405"/>
                  <a:pt x="4230" y="4405"/>
                </a:cubicBezTo>
                <a:cubicBezTo>
                  <a:pt x="4551" y="4405"/>
                  <a:pt x="4880" y="4326"/>
                  <a:pt x="5122" y="4105"/>
                </a:cubicBezTo>
                <a:cubicBezTo>
                  <a:pt x="5242" y="3996"/>
                  <a:pt x="5325" y="3857"/>
                  <a:pt x="5370" y="3702"/>
                </a:cubicBezTo>
                <a:cubicBezTo>
                  <a:pt x="5421" y="3529"/>
                  <a:pt x="5430" y="3347"/>
                  <a:pt x="5448" y="3169"/>
                </a:cubicBezTo>
                <a:cubicBezTo>
                  <a:pt x="5486" y="2778"/>
                  <a:pt x="5551" y="2389"/>
                  <a:pt x="5595" y="1999"/>
                </a:cubicBezTo>
                <a:cubicBezTo>
                  <a:pt x="5637" y="1613"/>
                  <a:pt x="5661" y="1222"/>
                  <a:pt x="5616" y="835"/>
                </a:cubicBezTo>
                <a:cubicBezTo>
                  <a:pt x="5606" y="742"/>
                  <a:pt x="5591" y="650"/>
                  <a:pt x="5573" y="558"/>
                </a:cubicBezTo>
                <a:cubicBezTo>
                  <a:pt x="5571" y="548"/>
                  <a:pt x="5563" y="543"/>
                  <a:pt x="5555" y="54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0"/>
          <p:cNvSpPr/>
          <p:nvPr/>
        </p:nvSpPr>
        <p:spPr>
          <a:xfrm rot="9900040">
            <a:off x="-57180" y="2633726"/>
            <a:ext cx="698675" cy="333260"/>
          </a:xfrm>
          <a:custGeom>
            <a:avLst/>
            <a:gdLst/>
            <a:ahLst/>
            <a:cxnLst/>
            <a:rect l="l" t="t" r="r" b="b"/>
            <a:pathLst>
              <a:path w="3067" h="1463" extrusionOk="0">
                <a:moveTo>
                  <a:pt x="1658" y="1191"/>
                </a:moveTo>
                <a:cubicBezTo>
                  <a:pt x="1582" y="1210"/>
                  <a:pt x="1512" y="1267"/>
                  <a:pt x="1500" y="1343"/>
                </a:cubicBezTo>
                <a:cubicBezTo>
                  <a:pt x="1497" y="1358"/>
                  <a:pt x="1497" y="1373"/>
                  <a:pt x="1500" y="1386"/>
                </a:cubicBezTo>
                <a:cubicBezTo>
                  <a:pt x="1513" y="1435"/>
                  <a:pt x="1568" y="1461"/>
                  <a:pt x="1619" y="1462"/>
                </a:cubicBezTo>
                <a:cubicBezTo>
                  <a:pt x="1670" y="1462"/>
                  <a:pt x="1719" y="1446"/>
                  <a:pt x="1768" y="1441"/>
                </a:cubicBezTo>
                <a:cubicBezTo>
                  <a:pt x="1797" y="1437"/>
                  <a:pt x="1826" y="1438"/>
                  <a:pt x="1855" y="1439"/>
                </a:cubicBezTo>
                <a:cubicBezTo>
                  <a:pt x="1872" y="1440"/>
                  <a:pt x="1889" y="1440"/>
                  <a:pt x="1906" y="1440"/>
                </a:cubicBezTo>
                <a:cubicBezTo>
                  <a:pt x="1952" y="1439"/>
                  <a:pt x="1999" y="1432"/>
                  <a:pt x="2037" y="1406"/>
                </a:cubicBezTo>
                <a:cubicBezTo>
                  <a:pt x="2045" y="1400"/>
                  <a:pt x="2053" y="1394"/>
                  <a:pt x="2057" y="1384"/>
                </a:cubicBezTo>
                <a:cubicBezTo>
                  <a:pt x="2059" y="1375"/>
                  <a:pt x="2058" y="1366"/>
                  <a:pt x="2057" y="1357"/>
                </a:cubicBezTo>
                <a:cubicBezTo>
                  <a:pt x="2029" y="1228"/>
                  <a:pt x="1892" y="1178"/>
                  <a:pt x="1767" y="1178"/>
                </a:cubicBezTo>
                <a:cubicBezTo>
                  <a:pt x="1728" y="1178"/>
                  <a:pt x="1691" y="1183"/>
                  <a:pt x="1658" y="1191"/>
                </a:cubicBezTo>
                <a:close/>
                <a:moveTo>
                  <a:pt x="449" y="1181"/>
                </a:moveTo>
                <a:cubicBezTo>
                  <a:pt x="429" y="1183"/>
                  <a:pt x="408" y="1186"/>
                  <a:pt x="390" y="1196"/>
                </a:cubicBezTo>
                <a:cubicBezTo>
                  <a:pt x="371" y="1208"/>
                  <a:pt x="358" y="1228"/>
                  <a:pt x="351" y="1249"/>
                </a:cubicBezTo>
                <a:cubicBezTo>
                  <a:pt x="342" y="1276"/>
                  <a:pt x="341" y="1308"/>
                  <a:pt x="360" y="1329"/>
                </a:cubicBezTo>
                <a:cubicBezTo>
                  <a:pt x="367" y="1337"/>
                  <a:pt x="378" y="1342"/>
                  <a:pt x="388" y="1347"/>
                </a:cubicBezTo>
                <a:cubicBezTo>
                  <a:pt x="438" y="1369"/>
                  <a:pt x="495" y="1374"/>
                  <a:pt x="549" y="1363"/>
                </a:cubicBezTo>
                <a:cubicBezTo>
                  <a:pt x="553" y="1362"/>
                  <a:pt x="557" y="1361"/>
                  <a:pt x="561" y="1359"/>
                </a:cubicBezTo>
                <a:cubicBezTo>
                  <a:pt x="566" y="1355"/>
                  <a:pt x="570" y="1350"/>
                  <a:pt x="572" y="1344"/>
                </a:cubicBezTo>
                <a:cubicBezTo>
                  <a:pt x="581" y="1325"/>
                  <a:pt x="577" y="1302"/>
                  <a:pt x="574" y="1280"/>
                </a:cubicBezTo>
                <a:cubicBezTo>
                  <a:pt x="570" y="1253"/>
                  <a:pt x="564" y="1201"/>
                  <a:pt x="540" y="1182"/>
                </a:cubicBezTo>
                <a:cubicBezTo>
                  <a:pt x="531" y="1176"/>
                  <a:pt x="520" y="1173"/>
                  <a:pt x="508" y="1173"/>
                </a:cubicBezTo>
                <a:cubicBezTo>
                  <a:pt x="488" y="1173"/>
                  <a:pt x="466" y="1180"/>
                  <a:pt x="449" y="1181"/>
                </a:cubicBezTo>
                <a:close/>
                <a:moveTo>
                  <a:pt x="2905" y="898"/>
                </a:moveTo>
                <a:cubicBezTo>
                  <a:pt x="2862" y="907"/>
                  <a:pt x="2810" y="906"/>
                  <a:pt x="2770" y="927"/>
                </a:cubicBezTo>
                <a:cubicBezTo>
                  <a:pt x="2739" y="943"/>
                  <a:pt x="2717" y="979"/>
                  <a:pt x="2728" y="1010"/>
                </a:cubicBezTo>
                <a:cubicBezTo>
                  <a:pt x="2734" y="1028"/>
                  <a:pt x="2750" y="1041"/>
                  <a:pt x="2766" y="1047"/>
                </a:cubicBezTo>
                <a:cubicBezTo>
                  <a:pt x="2784" y="1054"/>
                  <a:pt x="2802" y="1055"/>
                  <a:pt x="2821" y="1055"/>
                </a:cubicBezTo>
                <a:cubicBezTo>
                  <a:pt x="2875" y="1054"/>
                  <a:pt x="2928" y="1041"/>
                  <a:pt x="2980" y="1026"/>
                </a:cubicBezTo>
                <a:cubicBezTo>
                  <a:pt x="3043" y="1008"/>
                  <a:pt x="3067" y="916"/>
                  <a:pt x="2994" y="893"/>
                </a:cubicBezTo>
                <a:cubicBezTo>
                  <a:pt x="2986" y="890"/>
                  <a:pt x="2976" y="889"/>
                  <a:pt x="2966" y="889"/>
                </a:cubicBezTo>
                <a:cubicBezTo>
                  <a:pt x="2946" y="889"/>
                  <a:pt x="2924" y="894"/>
                  <a:pt x="2905" y="898"/>
                </a:cubicBezTo>
                <a:close/>
                <a:moveTo>
                  <a:pt x="805" y="455"/>
                </a:moveTo>
                <a:cubicBezTo>
                  <a:pt x="792" y="461"/>
                  <a:pt x="779" y="469"/>
                  <a:pt x="771" y="482"/>
                </a:cubicBezTo>
                <a:cubicBezTo>
                  <a:pt x="764" y="494"/>
                  <a:pt x="764" y="509"/>
                  <a:pt x="765" y="523"/>
                </a:cubicBezTo>
                <a:cubicBezTo>
                  <a:pt x="771" y="621"/>
                  <a:pt x="833" y="719"/>
                  <a:pt x="928" y="745"/>
                </a:cubicBezTo>
                <a:cubicBezTo>
                  <a:pt x="970" y="756"/>
                  <a:pt x="1015" y="753"/>
                  <a:pt x="1058" y="756"/>
                </a:cubicBezTo>
                <a:cubicBezTo>
                  <a:pt x="1121" y="762"/>
                  <a:pt x="1187" y="784"/>
                  <a:pt x="1244" y="757"/>
                </a:cubicBezTo>
                <a:cubicBezTo>
                  <a:pt x="1300" y="730"/>
                  <a:pt x="1325" y="659"/>
                  <a:pt x="1310" y="599"/>
                </a:cubicBezTo>
                <a:cubicBezTo>
                  <a:pt x="1281" y="489"/>
                  <a:pt x="1169" y="454"/>
                  <a:pt x="1069" y="444"/>
                </a:cubicBezTo>
                <a:cubicBezTo>
                  <a:pt x="1022" y="439"/>
                  <a:pt x="973" y="432"/>
                  <a:pt x="926" y="432"/>
                </a:cubicBezTo>
                <a:cubicBezTo>
                  <a:pt x="885" y="432"/>
                  <a:pt x="844" y="437"/>
                  <a:pt x="805" y="455"/>
                </a:cubicBezTo>
                <a:close/>
                <a:moveTo>
                  <a:pt x="1958" y="285"/>
                </a:moveTo>
                <a:cubicBezTo>
                  <a:pt x="1940" y="288"/>
                  <a:pt x="1922" y="293"/>
                  <a:pt x="1909" y="306"/>
                </a:cubicBezTo>
                <a:cubicBezTo>
                  <a:pt x="1883" y="332"/>
                  <a:pt x="1890" y="375"/>
                  <a:pt x="1899" y="410"/>
                </a:cubicBezTo>
                <a:cubicBezTo>
                  <a:pt x="1910" y="458"/>
                  <a:pt x="1924" y="510"/>
                  <a:pt x="1964" y="538"/>
                </a:cubicBezTo>
                <a:cubicBezTo>
                  <a:pt x="1985" y="553"/>
                  <a:pt x="2010" y="558"/>
                  <a:pt x="2036" y="563"/>
                </a:cubicBezTo>
                <a:cubicBezTo>
                  <a:pt x="2094" y="576"/>
                  <a:pt x="2153" y="587"/>
                  <a:pt x="2213" y="583"/>
                </a:cubicBezTo>
                <a:cubicBezTo>
                  <a:pt x="2254" y="581"/>
                  <a:pt x="2294" y="572"/>
                  <a:pt x="2333" y="563"/>
                </a:cubicBezTo>
                <a:cubicBezTo>
                  <a:pt x="2380" y="553"/>
                  <a:pt x="2425" y="542"/>
                  <a:pt x="2471" y="532"/>
                </a:cubicBezTo>
                <a:cubicBezTo>
                  <a:pt x="2518" y="521"/>
                  <a:pt x="2577" y="502"/>
                  <a:pt x="2580" y="445"/>
                </a:cubicBezTo>
                <a:cubicBezTo>
                  <a:pt x="2581" y="410"/>
                  <a:pt x="2560" y="356"/>
                  <a:pt x="2532" y="334"/>
                </a:cubicBezTo>
                <a:cubicBezTo>
                  <a:pt x="2499" y="306"/>
                  <a:pt x="2452" y="312"/>
                  <a:pt x="2413" y="313"/>
                </a:cubicBezTo>
                <a:cubicBezTo>
                  <a:pt x="2346" y="314"/>
                  <a:pt x="2277" y="318"/>
                  <a:pt x="2211" y="309"/>
                </a:cubicBezTo>
                <a:cubicBezTo>
                  <a:pt x="2143" y="301"/>
                  <a:pt x="2075" y="281"/>
                  <a:pt x="2007" y="281"/>
                </a:cubicBezTo>
                <a:cubicBezTo>
                  <a:pt x="1990" y="281"/>
                  <a:pt x="1975" y="282"/>
                  <a:pt x="1958" y="285"/>
                </a:cubicBezTo>
                <a:close/>
                <a:moveTo>
                  <a:pt x="196" y="14"/>
                </a:moveTo>
                <a:cubicBezTo>
                  <a:pt x="190" y="17"/>
                  <a:pt x="184" y="23"/>
                  <a:pt x="177" y="26"/>
                </a:cubicBezTo>
                <a:cubicBezTo>
                  <a:pt x="165" y="31"/>
                  <a:pt x="151" y="30"/>
                  <a:pt x="140" y="34"/>
                </a:cubicBezTo>
                <a:cubicBezTo>
                  <a:pt x="126" y="39"/>
                  <a:pt x="117" y="51"/>
                  <a:pt x="107" y="60"/>
                </a:cubicBezTo>
                <a:cubicBezTo>
                  <a:pt x="98" y="67"/>
                  <a:pt x="88" y="72"/>
                  <a:pt x="76" y="76"/>
                </a:cubicBezTo>
                <a:cubicBezTo>
                  <a:pt x="55" y="82"/>
                  <a:pt x="31" y="81"/>
                  <a:pt x="16" y="97"/>
                </a:cubicBezTo>
                <a:cubicBezTo>
                  <a:pt x="0" y="113"/>
                  <a:pt x="4" y="141"/>
                  <a:pt x="19" y="157"/>
                </a:cubicBezTo>
                <a:cubicBezTo>
                  <a:pt x="34" y="174"/>
                  <a:pt x="56" y="180"/>
                  <a:pt x="78" y="180"/>
                </a:cubicBezTo>
                <a:cubicBezTo>
                  <a:pt x="101" y="181"/>
                  <a:pt x="122" y="175"/>
                  <a:pt x="144" y="172"/>
                </a:cubicBezTo>
                <a:cubicBezTo>
                  <a:pt x="181" y="166"/>
                  <a:pt x="220" y="166"/>
                  <a:pt x="257" y="169"/>
                </a:cubicBezTo>
                <a:cubicBezTo>
                  <a:pt x="274" y="170"/>
                  <a:pt x="290" y="173"/>
                  <a:pt x="308" y="172"/>
                </a:cubicBezTo>
                <a:cubicBezTo>
                  <a:pt x="350" y="170"/>
                  <a:pt x="390" y="153"/>
                  <a:pt x="428" y="135"/>
                </a:cubicBezTo>
                <a:cubicBezTo>
                  <a:pt x="433" y="134"/>
                  <a:pt x="439" y="131"/>
                  <a:pt x="442" y="127"/>
                </a:cubicBezTo>
                <a:cubicBezTo>
                  <a:pt x="444" y="123"/>
                  <a:pt x="445" y="119"/>
                  <a:pt x="445" y="114"/>
                </a:cubicBezTo>
                <a:cubicBezTo>
                  <a:pt x="447" y="37"/>
                  <a:pt x="350" y="20"/>
                  <a:pt x="293" y="8"/>
                </a:cubicBezTo>
                <a:cubicBezTo>
                  <a:pt x="277" y="4"/>
                  <a:pt x="261" y="1"/>
                  <a:pt x="245" y="1"/>
                </a:cubicBezTo>
                <a:cubicBezTo>
                  <a:pt x="227" y="1"/>
                  <a:pt x="211" y="4"/>
                  <a:pt x="196" y="1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0"/>
          <p:cNvSpPr/>
          <p:nvPr/>
        </p:nvSpPr>
        <p:spPr>
          <a:xfrm rot="2553132" flipH="1">
            <a:off x="8590117" y="4432183"/>
            <a:ext cx="413570" cy="298642"/>
          </a:xfrm>
          <a:custGeom>
            <a:avLst/>
            <a:gdLst/>
            <a:ahLst/>
            <a:cxnLst/>
            <a:rect l="l" t="t" r="r" b="b"/>
            <a:pathLst>
              <a:path w="1004" h="725" extrusionOk="0">
                <a:moveTo>
                  <a:pt x="433" y="620"/>
                </a:moveTo>
                <a:cubicBezTo>
                  <a:pt x="437" y="678"/>
                  <a:pt x="491" y="715"/>
                  <a:pt x="544" y="719"/>
                </a:cubicBezTo>
                <a:lnTo>
                  <a:pt x="590" y="723"/>
                </a:lnTo>
                <a:cubicBezTo>
                  <a:pt x="603" y="724"/>
                  <a:pt x="617" y="725"/>
                  <a:pt x="628" y="719"/>
                </a:cubicBezTo>
                <a:cubicBezTo>
                  <a:pt x="642" y="711"/>
                  <a:pt x="649" y="694"/>
                  <a:pt x="648" y="678"/>
                </a:cubicBezTo>
                <a:cubicBezTo>
                  <a:pt x="648" y="663"/>
                  <a:pt x="642" y="648"/>
                  <a:pt x="635" y="634"/>
                </a:cubicBezTo>
                <a:cubicBezTo>
                  <a:pt x="625" y="615"/>
                  <a:pt x="615" y="597"/>
                  <a:pt x="602" y="581"/>
                </a:cubicBezTo>
                <a:cubicBezTo>
                  <a:pt x="596" y="573"/>
                  <a:pt x="590" y="566"/>
                  <a:pt x="581" y="560"/>
                </a:cubicBezTo>
                <a:cubicBezTo>
                  <a:pt x="573" y="557"/>
                  <a:pt x="564" y="555"/>
                  <a:pt x="556" y="553"/>
                </a:cubicBezTo>
                <a:cubicBezTo>
                  <a:pt x="549" y="553"/>
                  <a:pt x="540" y="552"/>
                  <a:pt x="530" y="552"/>
                </a:cubicBezTo>
                <a:cubicBezTo>
                  <a:pt x="486" y="552"/>
                  <a:pt x="428" y="567"/>
                  <a:pt x="433" y="620"/>
                </a:cubicBezTo>
                <a:close/>
                <a:moveTo>
                  <a:pt x="814" y="546"/>
                </a:moveTo>
                <a:cubicBezTo>
                  <a:pt x="825" y="612"/>
                  <a:pt x="895" y="625"/>
                  <a:pt x="949" y="602"/>
                </a:cubicBezTo>
                <a:cubicBezTo>
                  <a:pt x="970" y="594"/>
                  <a:pt x="990" y="577"/>
                  <a:pt x="999" y="556"/>
                </a:cubicBezTo>
                <a:cubicBezTo>
                  <a:pt x="1002" y="550"/>
                  <a:pt x="1004" y="543"/>
                  <a:pt x="1003" y="537"/>
                </a:cubicBezTo>
                <a:cubicBezTo>
                  <a:pt x="1001" y="526"/>
                  <a:pt x="991" y="518"/>
                  <a:pt x="983" y="512"/>
                </a:cubicBezTo>
                <a:cubicBezTo>
                  <a:pt x="963" y="497"/>
                  <a:pt x="945" y="483"/>
                  <a:pt x="922" y="475"/>
                </a:cubicBezTo>
                <a:cubicBezTo>
                  <a:pt x="914" y="471"/>
                  <a:pt x="903" y="470"/>
                  <a:pt x="894" y="470"/>
                </a:cubicBezTo>
                <a:cubicBezTo>
                  <a:pt x="851" y="470"/>
                  <a:pt x="806" y="498"/>
                  <a:pt x="814" y="546"/>
                </a:cubicBezTo>
                <a:close/>
                <a:moveTo>
                  <a:pt x="79" y="312"/>
                </a:moveTo>
                <a:cubicBezTo>
                  <a:pt x="0" y="332"/>
                  <a:pt x="79" y="424"/>
                  <a:pt x="112" y="455"/>
                </a:cubicBezTo>
                <a:cubicBezTo>
                  <a:pt x="127" y="470"/>
                  <a:pt x="144" y="481"/>
                  <a:pt x="162" y="491"/>
                </a:cubicBezTo>
                <a:cubicBezTo>
                  <a:pt x="168" y="495"/>
                  <a:pt x="173" y="498"/>
                  <a:pt x="180" y="499"/>
                </a:cubicBezTo>
                <a:cubicBezTo>
                  <a:pt x="196" y="502"/>
                  <a:pt x="210" y="488"/>
                  <a:pt x="220" y="475"/>
                </a:cubicBezTo>
                <a:cubicBezTo>
                  <a:pt x="229" y="464"/>
                  <a:pt x="238" y="454"/>
                  <a:pt x="242" y="441"/>
                </a:cubicBezTo>
                <a:cubicBezTo>
                  <a:pt x="250" y="419"/>
                  <a:pt x="244" y="394"/>
                  <a:pt x="231" y="374"/>
                </a:cubicBezTo>
                <a:cubicBezTo>
                  <a:pt x="218" y="355"/>
                  <a:pt x="198" y="341"/>
                  <a:pt x="178" y="330"/>
                </a:cubicBezTo>
                <a:cubicBezTo>
                  <a:pt x="155" y="318"/>
                  <a:pt x="129" y="308"/>
                  <a:pt x="103" y="308"/>
                </a:cubicBezTo>
                <a:cubicBezTo>
                  <a:pt x="95" y="308"/>
                  <a:pt x="87" y="309"/>
                  <a:pt x="79" y="312"/>
                </a:cubicBezTo>
                <a:close/>
                <a:moveTo>
                  <a:pt x="450" y="335"/>
                </a:moveTo>
                <a:cubicBezTo>
                  <a:pt x="458" y="407"/>
                  <a:pt x="596" y="420"/>
                  <a:pt x="587" y="344"/>
                </a:cubicBezTo>
                <a:cubicBezTo>
                  <a:pt x="583" y="307"/>
                  <a:pt x="536" y="280"/>
                  <a:pt x="497" y="280"/>
                </a:cubicBezTo>
                <a:cubicBezTo>
                  <a:pt x="469" y="280"/>
                  <a:pt x="446" y="295"/>
                  <a:pt x="450" y="335"/>
                </a:cubicBezTo>
                <a:close/>
                <a:moveTo>
                  <a:pt x="801" y="90"/>
                </a:moveTo>
                <a:cubicBezTo>
                  <a:pt x="787" y="92"/>
                  <a:pt x="774" y="94"/>
                  <a:pt x="762" y="100"/>
                </a:cubicBezTo>
                <a:cubicBezTo>
                  <a:pt x="749" y="107"/>
                  <a:pt x="738" y="119"/>
                  <a:pt x="729" y="131"/>
                </a:cubicBezTo>
                <a:cubicBezTo>
                  <a:pt x="700" y="172"/>
                  <a:pt x="654" y="249"/>
                  <a:pt x="715" y="284"/>
                </a:cubicBezTo>
                <a:cubicBezTo>
                  <a:pt x="760" y="310"/>
                  <a:pt x="862" y="315"/>
                  <a:pt x="887" y="256"/>
                </a:cubicBezTo>
                <a:cubicBezTo>
                  <a:pt x="893" y="244"/>
                  <a:pt x="893" y="229"/>
                  <a:pt x="893" y="215"/>
                </a:cubicBezTo>
                <a:cubicBezTo>
                  <a:pt x="893" y="198"/>
                  <a:pt x="893" y="181"/>
                  <a:pt x="894" y="163"/>
                </a:cubicBezTo>
                <a:cubicBezTo>
                  <a:pt x="894" y="143"/>
                  <a:pt x="893" y="120"/>
                  <a:pt x="880" y="106"/>
                </a:cubicBezTo>
                <a:cubicBezTo>
                  <a:pt x="867" y="92"/>
                  <a:pt x="850" y="87"/>
                  <a:pt x="831" y="87"/>
                </a:cubicBezTo>
                <a:cubicBezTo>
                  <a:pt x="821" y="87"/>
                  <a:pt x="811" y="89"/>
                  <a:pt x="801" y="90"/>
                </a:cubicBezTo>
                <a:close/>
                <a:moveTo>
                  <a:pt x="350" y="3"/>
                </a:moveTo>
                <a:cubicBezTo>
                  <a:pt x="327" y="6"/>
                  <a:pt x="302" y="5"/>
                  <a:pt x="279" y="9"/>
                </a:cubicBezTo>
                <a:cubicBezTo>
                  <a:pt x="254" y="13"/>
                  <a:pt x="247" y="29"/>
                  <a:pt x="250" y="52"/>
                </a:cubicBezTo>
                <a:cubicBezTo>
                  <a:pt x="254" y="78"/>
                  <a:pt x="272" y="104"/>
                  <a:pt x="292" y="119"/>
                </a:cubicBezTo>
                <a:cubicBezTo>
                  <a:pt x="316" y="134"/>
                  <a:pt x="371" y="153"/>
                  <a:pt x="398" y="149"/>
                </a:cubicBezTo>
                <a:cubicBezTo>
                  <a:pt x="416" y="147"/>
                  <a:pt x="430" y="132"/>
                  <a:pt x="435" y="115"/>
                </a:cubicBezTo>
                <a:cubicBezTo>
                  <a:pt x="441" y="99"/>
                  <a:pt x="439" y="81"/>
                  <a:pt x="436" y="64"/>
                </a:cubicBezTo>
                <a:cubicBezTo>
                  <a:pt x="433" y="44"/>
                  <a:pt x="425" y="22"/>
                  <a:pt x="408" y="10"/>
                </a:cubicBezTo>
                <a:cubicBezTo>
                  <a:pt x="398" y="3"/>
                  <a:pt x="385" y="1"/>
                  <a:pt x="373" y="1"/>
                </a:cubicBezTo>
                <a:cubicBezTo>
                  <a:pt x="365" y="1"/>
                  <a:pt x="357" y="2"/>
                  <a:pt x="350" y="3"/>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2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65" name="Google Shape;265;p20"/>
          <p:cNvSpPr/>
          <p:nvPr/>
        </p:nvSpPr>
        <p:spPr>
          <a:xfrm rot="-691215">
            <a:off x="2506399" y="4809566"/>
            <a:ext cx="4064974" cy="3069509"/>
          </a:xfrm>
          <a:custGeom>
            <a:avLst/>
            <a:gdLst/>
            <a:ahLst/>
            <a:cxnLst/>
            <a:rect l="l" t="t" r="r" b="b"/>
            <a:pathLst>
              <a:path w="5710" h="5082" extrusionOk="0">
                <a:moveTo>
                  <a:pt x="2944" y="1"/>
                </a:moveTo>
                <a:cubicBezTo>
                  <a:pt x="2933" y="1"/>
                  <a:pt x="2923" y="1"/>
                  <a:pt x="2912" y="1"/>
                </a:cubicBezTo>
                <a:cubicBezTo>
                  <a:pt x="2698" y="6"/>
                  <a:pt x="2485" y="52"/>
                  <a:pt x="2269" y="62"/>
                </a:cubicBezTo>
                <a:cubicBezTo>
                  <a:pt x="2232" y="64"/>
                  <a:pt x="2195" y="65"/>
                  <a:pt x="2157" y="65"/>
                </a:cubicBezTo>
                <a:cubicBezTo>
                  <a:pt x="1921" y="65"/>
                  <a:pt x="1685" y="33"/>
                  <a:pt x="1448" y="33"/>
                </a:cubicBezTo>
                <a:cubicBezTo>
                  <a:pt x="1425" y="33"/>
                  <a:pt x="1402" y="33"/>
                  <a:pt x="1379" y="34"/>
                </a:cubicBezTo>
                <a:cubicBezTo>
                  <a:pt x="1031" y="44"/>
                  <a:pt x="154" y="72"/>
                  <a:pt x="187" y="531"/>
                </a:cubicBezTo>
                <a:cubicBezTo>
                  <a:pt x="206" y="778"/>
                  <a:pt x="248" y="939"/>
                  <a:pt x="180" y="1191"/>
                </a:cubicBezTo>
                <a:cubicBezTo>
                  <a:pt x="97" y="1500"/>
                  <a:pt x="23" y="1798"/>
                  <a:pt x="10" y="2119"/>
                </a:cubicBezTo>
                <a:cubicBezTo>
                  <a:pt x="0" y="2369"/>
                  <a:pt x="40" y="2657"/>
                  <a:pt x="249" y="2794"/>
                </a:cubicBezTo>
                <a:cubicBezTo>
                  <a:pt x="398" y="2890"/>
                  <a:pt x="602" y="2888"/>
                  <a:pt x="730" y="3010"/>
                </a:cubicBezTo>
                <a:cubicBezTo>
                  <a:pt x="831" y="3107"/>
                  <a:pt x="860" y="3261"/>
                  <a:pt x="958" y="3360"/>
                </a:cubicBezTo>
                <a:cubicBezTo>
                  <a:pt x="1064" y="3467"/>
                  <a:pt x="1211" y="3482"/>
                  <a:pt x="1366" y="3482"/>
                </a:cubicBezTo>
                <a:cubicBezTo>
                  <a:pt x="1426" y="3482"/>
                  <a:pt x="1488" y="3480"/>
                  <a:pt x="1549" y="3480"/>
                </a:cubicBezTo>
                <a:cubicBezTo>
                  <a:pt x="1668" y="3480"/>
                  <a:pt x="1785" y="3488"/>
                  <a:pt x="1887" y="3538"/>
                </a:cubicBezTo>
                <a:cubicBezTo>
                  <a:pt x="2207" y="3695"/>
                  <a:pt x="2209" y="4146"/>
                  <a:pt x="2390" y="4452"/>
                </a:cubicBezTo>
                <a:cubicBezTo>
                  <a:pt x="2500" y="4639"/>
                  <a:pt x="2684" y="4774"/>
                  <a:pt x="2877" y="4872"/>
                </a:cubicBezTo>
                <a:cubicBezTo>
                  <a:pt x="3134" y="5005"/>
                  <a:pt x="3424" y="5082"/>
                  <a:pt x="3713" y="5082"/>
                </a:cubicBezTo>
                <a:cubicBezTo>
                  <a:pt x="3852" y="5082"/>
                  <a:pt x="3990" y="5064"/>
                  <a:pt x="4124" y="5026"/>
                </a:cubicBezTo>
                <a:cubicBezTo>
                  <a:pt x="4537" y="4909"/>
                  <a:pt x="4898" y="4585"/>
                  <a:pt x="5009" y="4170"/>
                </a:cubicBezTo>
                <a:cubicBezTo>
                  <a:pt x="5137" y="3694"/>
                  <a:pt x="4939" y="3155"/>
                  <a:pt x="5146" y="2706"/>
                </a:cubicBezTo>
                <a:cubicBezTo>
                  <a:pt x="5257" y="2464"/>
                  <a:pt x="5474" y="2281"/>
                  <a:pt x="5570" y="2032"/>
                </a:cubicBezTo>
                <a:cubicBezTo>
                  <a:pt x="5710" y="1667"/>
                  <a:pt x="5547" y="1243"/>
                  <a:pt x="5272" y="965"/>
                </a:cubicBezTo>
                <a:cubicBezTo>
                  <a:pt x="4997" y="688"/>
                  <a:pt x="4629" y="526"/>
                  <a:pt x="4271" y="371"/>
                </a:cubicBezTo>
                <a:cubicBezTo>
                  <a:pt x="3847" y="188"/>
                  <a:pt x="3406" y="1"/>
                  <a:pt x="2944" y="1"/>
                </a:cubicBezTo>
                <a:close/>
              </a:path>
            </a:pathLst>
          </a:custGeom>
          <a:gradFill>
            <a:gsLst>
              <a:gs pos="0">
                <a:schemeClr val="lt1"/>
              </a:gs>
              <a:gs pos="100000">
                <a:schemeClr val="accent1"/>
              </a:gs>
            </a:gsLst>
            <a:lin ang="2700006"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Quote">
  <p:cSld name="CUSTOM_8">
    <p:spTree>
      <p:nvGrpSpPr>
        <p:cNvPr id="1" name="Shape 266"/>
        <p:cNvGrpSpPr/>
        <p:nvPr/>
      </p:nvGrpSpPr>
      <p:grpSpPr>
        <a:xfrm>
          <a:off x="0" y="0"/>
          <a:ext cx="0" cy="0"/>
          <a:chOff x="0" y="0"/>
          <a:chExt cx="0" cy="0"/>
        </a:xfrm>
      </p:grpSpPr>
      <p:sp>
        <p:nvSpPr>
          <p:cNvPr id="267" name="Google Shape;267;p21"/>
          <p:cNvSpPr/>
          <p:nvPr/>
        </p:nvSpPr>
        <p:spPr>
          <a:xfrm rot="-9627791">
            <a:off x="4115692" y="-2501886"/>
            <a:ext cx="7168909" cy="3786626"/>
          </a:xfrm>
          <a:custGeom>
            <a:avLst/>
            <a:gdLst/>
            <a:ahLst/>
            <a:cxnLst/>
            <a:rect l="l" t="t" r="r" b="b"/>
            <a:pathLst>
              <a:path w="5710" h="5082" extrusionOk="0">
                <a:moveTo>
                  <a:pt x="2944" y="1"/>
                </a:moveTo>
                <a:cubicBezTo>
                  <a:pt x="2933" y="1"/>
                  <a:pt x="2923" y="1"/>
                  <a:pt x="2912" y="1"/>
                </a:cubicBezTo>
                <a:cubicBezTo>
                  <a:pt x="2698" y="6"/>
                  <a:pt x="2485" y="52"/>
                  <a:pt x="2269" y="62"/>
                </a:cubicBezTo>
                <a:cubicBezTo>
                  <a:pt x="2232" y="64"/>
                  <a:pt x="2195" y="65"/>
                  <a:pt x="2157" y="65"/>
                </a:cubicBezTo>
                <a:cubicBezTo>
                  <a:pt x="1921" y="65"/>
                  <a:pt x="1685" y="33"/>
                  <a:pt x="1448" y="33"/>
                </a:cubicBezTo>
                <a:cubicBezTo>
                  <a:pt x="1425" y="33"/>
                  <a:pt x="1402" y="33"/>
                  <a:pt x="1379" y="34"/>
                </a:cubicBezTo>
                <a:cubicBezTo>
                  <a:pt x="1031" y="44"/>
                  <a:pt x="154" y="72"/>
                  <a:pt x="187" y="531"/>
                </a:cubicBezTo>
                <a:cubicBezTo>
                  <a:pt x="206" y="778"/>
                  <a:pt x="248" y="939"/>
                  <a:pt x="180" y="1191"/>
                </a:cubicBezTo>
                <a:cubicBezTo>
                  <a:pt x="97" y="1500"/>
                  <a:pt x="23" y="1798"/>
                  <a:pt x="10" y="2119"/>
                </a:cubicBezTo>
                <a:cubicBezTo>
                  <a:pt x="0" y="2369"/>
                  <a:pt x="40" y="2657"/>
                  <a:pt x="249" y="2794"/>
                </a:cubicBezTo>
                <a:cubicBezTo>
                  <a:pt x="398" y="2890"/>
                  <a:pt x="602" y="2888"/>
                  <a:pt x="730" y="3010"/>
                </a:cubicBezTo>
                <a:cubicBezTo>
                  <a:pt x="831" y="3107"/>
                  <a:pt x="860" y="3261"/>
                  <a:pt x="958" y="3360"/>
                </a:cubicBezTo>
                <a:cubicBezTo>
                  <a:pt x="1064" y="3467"/>
                  <a:pt x="1211" y="3482"/>
                  <a:pt x="1366" y="3482"/>
                </a:cubicBezTo>
                <a:cubicBezTo>
                  <a:pt x="1426" y="3482"/>
                  <a:pt x="1488" y="3480"/>
                  <a:pt x="1549" y="3480"/>
                </a:cubicBezTo>
                <a:cubicBezTo>
                  <a:pt x="1668" y="3480"/>
                  <a:pt x="1785" y="3488"/>
                  <a:pt x="1887" y="3538"/>
                </a:cubicBezTo>
                <a:cubicBezTo>
                  <a:pt x="2207" y="3695"/>
                  <a:pt x="2209" y="4146"/>
                  <a:pt x="2390" y="4452"/>
                </a:cubicBezTo>
                <a:cubicBezTo>
                  <a:pt x="2500" y="4639"/>
                  <a:pt x="2684" y="4774"/>
                  <a:pt x="2877" y="4872"/>
                </a:cubicBezTo>
                <a:cubicBezTo>
                  <a:pt x="3134" y="5005"/>
                  <a:pt x="3424" y="5082"/>
                  <a:pt x="3713" y="5082"/>
                </a:cubicBezTo>
                <a:cubicBezTo>
                  <a:pt x="3852" y="5082"/>
                  <a:pt x="3990" y="5064"/>
                  <a:pt x="4124" y="5026"/>
                </a:cubicBezTo>
                <a:cubicBezTo>
                  <a:pt x="4537" y="4909"/>
                  <a:pt x="4898" y="4585"/>
                  <a:pt x="5009" y="4170"/>
                </a:cubicBezTo>
                <a:cubicBezTo>
                  <a:pt x="5137" y="3694"/>
                  <a:pt x="4939" y="3155"/>
                  <a:pt x="5146" y="2706"/>
                </a:cubicBezTo>
                <a:cubicBezTo>
                  <a:pt x="5257" y="2464"/>
                  <a:pt x="5474" y="2281"/>
                  <a:pt x="5570" y="2032"/>
                </a:cubicBezTo>
                <a:cubicBezTo>
                  <a:pt x="5710" y="1667"/>
                  <a:pt x="5547" y="1243"/>
                  <a:pt x="5272" y="965"/>
                </a:cubicBezTo>
                <a:cubicBezTo>
                  <a:pt x="4997" y="688"/>
                  <a:pt x="4629" y="526"/>
                  <a:pt x="4271" y="371"/>
                </a:cubicBezTo>
                <a:cubicBezTo>
                  <a:pt x="3847" y="188"/>
                  <a:pt x="3406" y="1"/>
                  <a:pt x="2944" y="1"/>
                </a:cubicBezTo>
                <a:close/>
              </a:path>
            </a:pathLst>
          </a:custGeom>
          <a:gradFill>
            <a:gsLst>
              <a:gs pos="0">
                <a:schemeClr val="lt1"/>
              </a:gs>
              <a:gs pos="100000">
                <a:schemeClr val="accent1"/>
              </a:gs>
            </a:gsLst>
            <a:lin ang="2700006"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68" name="Google Shape;268;p21"/>
          <p:cNvSpPr/>
          <p:nvPr/>
        </p:nvSpPr>
        <p:spPr>
          <a:xfrm rot="-9899997" flipH="1">
            <a:off x="-3132888" y="2064073"/>
            <a:ext cx="3969723" cy="4213356"/>
          </a:xfrm>
          <a:custGeom>
            <a:avLst/>
            <a:gdLst/>
            <a:ahLst/>
            <a:cxnLst/>
            <a:rect l="l" t="t" r="r" b="b"/>
            <a:pathLst>
              <a:path w="3699" h="3926" extrusionOk="0">
                <a:moveTo>
                  <a:pt x="2087" y="0"/>
                </a:moveTo>
                <a:cubicBezTo>
                  <a:pt x="2036" y="0"/>
                  <a:pt x="1985" y="4"/>
                  <a:pt x="1935" y="9"/>
                </a:cubicBezTo>
                <a:cubicBezTo>
                  <a:pt x="1689" y="35"/>
                  <a:pt x="1448" y="100"/>
                  <a:pt x="1221" y="200"/>
                </a:cubicBezTo>
                <a:cubicBezTo>
                  <a:pt x="1158" y="229"/>
                  <a:pt x="1094" y="260"/>
                  <a:pt x="1026" y="277"/>
                </a:cubicBezTo>
                <a:cubicBezTo>
                  <a:pt x="951" y="294"/>
                  <a:pt x="872" y="293"/>
                  <a:pt x="795" y="301"/>
                </a:cubicBezTo>
                <a:cubicBezTo>
                  <a:pt x="412" y="345"/>
                  <a:pt x="80" y="674"/>
                  <a:pt x="34" y="1058"/>
                </a:cubicBezTo>
                <a:cubicBezTo>
                  <a:pt x="1" y="1333"/>
                  <a:pt x="100" y="1603"/>
                  <a:pt x="181" y="1868"/>
                </a:cubicBezTo>
                <a:cubicBezTo>
                  <a:pt x="269" y="2163"/>
                  <a:pt x="338" y="2470"/>
                  <a:pt x="506" y="2727"/>
                </a:cubicBezTo>
                <a:cubicBezTo>
                  <a:pt x="642" y="2934"/>
                  <a:pt x="834" y="3096"/>
                  <a:pt x="1023" y="3256"/>
                </a:cubicBezTo>
                <a:cubicBezTo>
                  <a:pt x="1294" y="3484"/>
                  <a:pt x="1571" y="3715"/>
                  <a:pt x="1900" y="3843"/>
                </a:cubicBezTo>
                <a:cubicBezTo>
                  <a:pt x="2030" y="3893"/>
                  <a:pt x="2168" y="3926"/>
                  <a:pt x="2307" y="3926"/>
                </a:cubicBezTo>
                <a:cubicBezTo>
                  <a:pt x="2333" y="3926"/>
                  <a:pt x="2358" y="3925"/>
                  <a:pt x="2384" y="3922"/>
                </a:cubicBezTo>
                <a:cubicBezTo>
                  <a:pt x="2514" y="3910"/>
                  <a:pt x="2639" y="3866"/>
                  <a:pt x="2762" y="3817"/>
                </a:cubicBezTo>
                <a:cubicBezTo>
                  <a:pt x="2908" y="3756"/>
                  <a:pt x="3066" y="3673"/>
                  <a:pt x="3162" y="3543"/>
                </a:cubicBezTo>
                <a:cubicBezTo>
                  <a:pt x="3240" y="3437"/>
                  <a:pt x="3224" y="3322"/>
                  <a:pt x="3279" y="3212"/>
                </a:cubicBezTo>
                <a:cubicBezTo>
                  <a:pt x="3426" y="2916"/>
                  <a:pt x="3670" y="2728"/>
                  <a:pt x="3689" y="2368"/>
                </a:cubicBezTo>
                <a:cubicBezTo>
                  <a:pt x="3699" y="2199"/>
                  <a:pt x="3656" y="2030"/>
                  <a:pt x="3653" y="1860"/>
                </a:cubicBezTo>
                <a:cubicBezTo>
                  <a:pt x="3651" y="1753"/>
                  <a:pt x="3665" y="1643"/>
                  <a:pt x="3651" y="1536"/>
                </a:cubicBezTo>
                <a:cubicBezTo>
                  <a:pt x="3623" y="1318"/>
                  <a:pt x="3481" y="1131"/>
                  <a:pt x="3322" y="977"/>
                </a:cubicBezTo>
                <a:cubicBezTo>
                  <a:pt x="3164" y="824"/>
                  <a:pt x="2983" y="693"/>
                  <a:pt x="2841" y="526"/>
                </a:cubicBezTo>
                <a:cubicBezTo>
                  <a:pt x="2706" y="365"/>
                  <a:pt x="2601" y="168"/>
                  <a:pt x="2416" y="70"/>
                </a:cubicBezTo>
                <a:cubicBezTo>
                  <a:pt x="2315" y="17"/>
                  <a:pt x="2202" y="0"/>
                  <a:pt x="2087" y="0"/>
                </a:cubicBezTo>
                <a:close/>
              </a:path>
            </a:pathLst>
          </a:custGeom>
          <a:gradFill>
            <a:gsLst>
              <a:gs pos="0">
                <a:schemeClr val="lt1"/>
              </a:gs>
              <a:gs pos="100000">
                <a:schemeClr val="accen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1"/>
          <p:cNvSpPr/>
          <p:nvPr/>
        </p:nvSpPr>
        <p:spPr>
          <a:xfrm flipH="1">
            <a:off x="-458728" y="-755477"/>
            <a:ext cx="2271497" cy="1754411"/>
          </a:xfrm>
          <a:custGeom>
            <a:avLst/>
            <a:gdLst/>
            <a:ahLst/>
            <a:cxnLst/>
            <a:rect l="l" t="t" r="r" b="b"/>
            <a:pathLst>
              <a:path w="7612" h="5879" extrusionOk="0">
                <a:moveTo>
                  <a:pt x="5948" y="1"/>
                </a:moveTo>
                <a:cubicBezTo>
                  <a:pt x="5750" y="1"/>
                  <a:pt x="5548" y="28"/>
                  <a:pt x="5364" y="70"/>
                </a:cubicBezTo>
                <a:cubicBezTo>
                  <a:pt x="4731" y="214"/>
                  <a:pt x="4130" y="490"/>
                  <a:pt x="3472" y="490"/>
                </a:cubicBezTo>
                <a:cubicBezTo>
                  <a:pt x="3423" y="490"/>
                  <a:pt x="3374" y="489"/>
                  <a:pt x="3325" y="485"/>
                </a:cubicBezTo>
                <a:cubicBezTo>
                  <a:pt x="2774" y="451"/>
                  <a:pt x="2229" y="207"/>
                  <a:pt x="1693" y="207"/>
                </a:cubicBezTo>
                <a:cubicBezTo>
                  <a:pt x="1611" y="207"/>
                  <a:pt x="1529" y="212"/>
                  <a:pt x="1448" y="225"/>
                </a:cubicBezTo>
                <a:cubicBezTo>
                  <a:pt x="627" y="355"/>
                  <a:pt x="0" y="1242"/>
                  <a:pt x="198" y="1900"/>
                </a:cubicBezTo>
                <a:cubicBezTo>
                  <a:pt x="285" y="2190"/>
                  <a:pt x="471" y="2451"/>
                  <a:pt x="533" y="2748"/>
                </a:cubicBezTo>
                <a:cubicBezTo>
                  <a:pt x="556" y="2855"/>
                  <a:pt x="570" y="2963"/>
                  <a:pt x="579" y="3073"/>
                </a:cubicBezTo>
                <a:cubicBezTo>
                  <a:pt x="588" y="3180"/>
                  <a:pt x="580" y="3293"/>
                  <a:pt x="601" y="3399"/>
                </a:cubicBezTo>
                <a:cubicBezTo>
                  <a:pt x="616" y="3475"/>
                  <a:pt x="646" y="3535"/>
                  <a:pt x="646" y="3615"/>
                </a:cubicBezTo>
                <a:cubicBezTo>
                  <a:pt x="646" y="3727"/>
                  <a:pt x="640" y="3841"/>
                  <a:pt x="631" y="3953"/>
                </a:cubicBezTo>
                <a:cubicBezTo>
                  <a:pt x="624" y="4024"/>
                  <a:pt x="615" y="4097"/>
                  <a:pt x="633" y="4168"/>
                </a:cubicBezTo>
                <a:cubicBezTo>
                  <a:pt x="646" y="4218"/>
                  <a:pt x="671" y="4265"/>
                  <a:pt x="695" y="4312"/>
                </a:cubicBezTo>
                <a:cubicBezTo>
                  <a:pt x="736" y="4389"/>
                  <a:pt x="777" y="4467"/>
                  <a:pt x="818" y="4544"/>
                </a:cubicBezTo>
                <a:cubicBezTo>
                  <a:pt x="839" y="4585"/>
                  <a:pt x="861" y="4626"/>
                  <a:pt x="892" y="4663"/>
                </a:cubicBezTo>
                <a:cubicBezTo>
                  <a:pt x="989" y="4782"/>
                  <a:pt x="1097" y="4876"/>
                  <a:pt x="1152" y="5014"/>
                </a:cubicBezTo>
                <a:cubicBezTo>
                  <a:pt x="1178" y="5077"/>
                  <a:pt x="1199" y="5150"/>
                  <a:pt x="1258" y="5200"/>
                </a:cubicBezTo>
                <a:cubicBezTo>
                  <a:pt x="1318" y="5251"/>
                  <a:pt x="1403" y="5278"/>
                  <a:pt x="1453" y="5338"/>
                </a:cubicBezTo>
                <a:cubicBezTo>
                  <a:pt x="1472" y="5358"/>
                  <a:pt x="1486" y="5377"/>
                  <a:pt x="1502" y="5393"/>
                </a:cubicBezTo>
                <a:cubicBezTo>
                  <a:pt x="1516" y="5406"/>
                  <a:pt x="1531" y="5420"/>
                  <a:pt x="1552" y="5434"/>
                </a:cubicBezTo>
                <a:cubicBezTo>
                  <a:pt x="1600" y="5468"/>
                  <a:pt x="1651" y="5499"/>
                  <a:pt x="1698" y="5535"/>
                </a:cubicBezTo>
                <a:cubicBezTo>
                  <a:pt x="1793" y="5609"/>
                  <a:pt x="1889" y="5688"/>
                  <a:pt x="2010" y="5734"/>
                </a:cubicBezTo>
                <a:cubicBezTo>
                  <a:pt x="2145" y="5785"/>
                  <a:pt x="2300" y="5778"/>
                  <a:pt x="2439" y="5820"/>
                </a:cubicBezTo>
                <a:cubicBezTo>
                  <a:pt x="2489" y="5836"/>
                  <a:pt x="2536" y="5859"/>
                  <a:pt x="2587" y="5870"/>
                </a:cubicBezTo>
                <a:cubicBezTo>
                  <a:pt x="2612" y="5876"/>
                  <a:pt x="2635" y="5878"/>
                  <a:pt x="2656" y="5878"/>
                </a:cubicBezTo>
                <a:cubicBezTo>
                  <a:pt x="2725" y="5878"/>
                  <a:pt x="2777" y="5852"/>
                  <a:pt x="2849" y="5838"/>
                </a:cubicBezTo>
                <a:cubicBezTo>
                  <a:pt x="2973" y="5814"/>
                  <a:pt x="3108" y="5822"/>
                  <a:pt x="3234" y="5795"/>
                </a:cubicBezTo>
                <a:cubicBezTo>
                  <a:pt x="3488" y="5739"/>
                  <a:pt x="3724" y="5628"/>
                  <a:pt x="3991" y="5616"/>
                </a:cubicBezTo>
                <a:cubicBezTo>
                  <a:pt x="4009" y="5615"/>
                  <a:pt x="4026" y="5615"/>
                  <a:pt x="4044" y="5615"/>
                </a:cubicBezTo>
                <a:cubicBezTo>
                  <a:pt x="4218" y="5615"/>
                  <a:pt x="4392" y="5651"/>
                  <a:pt x="4567" y="5662"/>
                </a:cubicBezTo>
                <a:cubicBezTo>
                  <a:pt x="4603" y="5665"/>
                  <a:pt x="4640" y="5666"/>
                  <a:pt x="4676" y="5666"/>
                </a:cubicBezTo>
                <a:cubicBezTo>
                  <a:pt x="5156" y="5666"/>
                  <a:pt x="5617" y="5466"/>
                  <a:pt x="5864" y="5146"/>
                </a:cubicBezTo>
                <a:cubicBezTo>
                  <a:pt x="6162" y="4759"/>
                  <a:pt x="6144" y="4251"/>
                  <a:pt x="6405" y="3846"/>
                </a:cubicBezTo>
                <a:cubicBezTo>
                  <a:pt x="6578" y="3575"/>
                  <a:pt x="6867" y="3366"/>
                  <a:pt x="7070" y="3108"/>
                </a:cubicBezTo>
                <a:cubicBezTo>
                  <a:pt x="7611" y="2419"/>
                  <a:pt x="7459" y="1488"/>
                  <a:pt x="7087" y="692"/>
                </a:cubicBezTo>
                <a:cubicBezTo>
                  <a:pt x="7014" y="535"/>
                  <a:pt x="6929" y="376"/>
                  <a:pt x="6785" y="254"/>
                </a:cubicBezTo>
                <a:cubicBezTo>
                  <a:pt x="6568" y="69"/>
                  <a:pt x="6262" y="1"/>
                  <a:pt x="594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1"/>
          <p:cNvSpPr/>
          <p:nvPr/>
        </p:nvSpPr>
        <p:spPr>
          <a:xfrm rot="5601980" flipH="1">
            <a:off x="3867111" y="3146630"/>
            <a:ext cx="4254568" cy="5638184"/>
          </a:xfrm>
          <a:custGeom>
            <a:avLst/>
            <a:gdLst/>
            <a:ahLst/>
            <a:cxnLst/>
            <a:rect l="l" t="t" r="r" b="b"/>
            <a:pathLst>
              <a:path w="5710" h="5082" extrusionOk="0">
                <a:moveTo>
                  <a:pt x="2944" y="1"/>
                </a:moveTo>
                <a:cubicBezTo>
                  <a:pt x="2933" y="1"/>
                  <a:pt x="2923" y="1"/>
                  <a:pt x="2912" y="1"/>
                </a:cubicBezTo>
                <a:cubicBezTo>
                  <a:pt x="2698" y="6"/>
                  <a:pt x="2485" y="52"/>
                  <a:pt x="2269" y="62"/>
                </a:cubicBezTo>
                <a:cubicBezTo>
                  <a:pt x="2232" y="64"/>
                  <a:pt x="2195" y="65"/>
                  <a:pt x="2157" y="65"/>
                </a:cubicBezTo>
                <a:cubicBezTo>
                  <a:pt x="1921" y="65"/>
                  <a:pt x="1685" y="33"/>
                  <a:pt x="1448" y="33"/>
                </a:cubicBezTo>
                <a:cubicBezTo>
                  <a:pt x="1425" y="33"/>
                  <a:pt x="1402" y="33"/>
                  <a:pt x="1379" y="34"/>
                </a:cubicBezTo>
                <a:cubicBezTo>
                  <a:pt x="1031" y="44"/>
                  <a:pt x="154" y="72"/>
                  <a:pt x="187" y="531"/>
                </a:cubicBezTo>
                <a:cubicBezTo>
                  <a:pt x="206" y="778"/>
                  <a:pt x="248" y="939"/>
                  <a:pt x="180" y="1191"/>
                </a:cubicBezTo>
                <a:cubicBezTo>
                  <a:pt x="97" y="1500"/>
                  <a:pt x="23" y="1798"/>
                  <a:pt x="10" y="2119"/>
                </a:cubicBezTo>
                <a:cubicBezTo>
                  <a:pt x="0" y="2369"/>
                  <a:pt x="40" y="2657"/>
                  <a:pt x="249" y="2794"/>
                </a:cubicBezTo>
                <a:cubicBezTo>
                  <a:pt x="398" y="2890"/>
                  <a:pt x="602" y="2888"/>
                  <a:pt x="730" y="3010"/>
                </a:cubicBezTo>
                <a:cubicBezTo>
                  <a:pt x="831" y="3107"/>
                  <a:pt x="860" y="3261"/>
                  <a:pt x="958" y="3360"/>
                </a:cubicBezTo>
                <a:cubicBezTo>
                  <a:pt x="1064" y="3467"/>
                  <a:pt x="1211" y="3482"/>
                  <a:pt x="1366" y="3482"/>
                </a:cubicBezTo>
                <a:cubicBezTo>
                  <a:pt x="1426" y="3482"/>
                  <a:pt x="1488" y="3480"/>
                  <a:pt x="1549" y="3480"/>
                </a:cubicBezTo>
                <a:cubicBezTo>
                  <a:pt x="1668" y="3480"/>
                  <a:pt x="1785" y="3488"/>
                  <a:pt x="1887" y="3538"/>
                </a:cubicBezTo>
                <a:cubicBezTo>
                  <a:pt x="2207" y="3695"/>
                  <a:pt x="2209" y="4146"/>
                  <a:pt x="2390" y="4452"/>
                </a:cubicBezTo>
                <a:cubicBezTo>
                  <a:pt x="2500" y="4639"/>
                  <a:pt x="2684" y="4774"/>
                  <a:pt x="2877" y="4872"/>
                </a:cubicBezTo>
                <a:cubicBezTo>
                  <a:pt x="3134" y="5005"/>
                  <a:pt x="3424" y="5082"/>
                  <a:pt x="3713" y="5082"/>
                </a:cubicBezTo>
                <a:cubicBezTo>
                  <a:pt x="3852" y="5082"/>
                  <a:pt x="3990" y="5064"/>
                  <a:pt x="4124" y="5026"/>
                </a:cubicBezTo>
                <a:cubicBezTo>
                  <a:pt x="4537" y="4909"/>
                  <a:pt x="4898" y="4585"/>
                  <a:pt x="5009" y="4170"/>
                </a:cubicBezTo>
                <a:cubicBezTo>
                  <a:pt x="5137" y="3694"/>
                  <a:pt x="4939" y="3155"/>
                  <a:pt x="5146" y="2706"/>
                </a:cubicBezTo>
                <a:cubicBezTo>
                  <a:pt x="5257" y="2464"/>
                  <a:pt x="5474" y="2281"/>
                  <a:pt x="5570" y="2032"/>
                </a:cubicBezTo>
                <a:cubicBezTo>
                  <a:pt x="5710" y="1667"/>
                  <a:pt x="5547" y="1243"/>
                  <a:pt x="5272" y="965"/>
                </a:cubicBezTo>
                <a:cubicBezTo>
                  <a:pt x="4997" y="688"/>
                  <a:pt x="4629" y="526"/>
                  <a:pt x="4271" y="371"/>
                </a:cubicBezTo>
                <a:cubicBezTo>
                  <a:pt x="3847" y="188"/>
                  <a:pt x="3406" y="1"/>
                  <a:pt x="2944" y="1"/>
                </a:cubicBezTo>
                <a:close/>
              </a:path>
            </a:pathLst>
          </a:custGeom>
          <a:gradFill>
            <a:gsLst>
              <a:gs pos="0">
                <a:schemeClr val="lt1"/>
              </a:gs>
              <a:gs pos="100000">
                <a:schemeClr val="accen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71" name="Google Shape;271;p21"/>
          <p:cNvSpPr/>
          <p:nvPr/>
        </p:nvSpPr>
        <p:spPr>
          <a:xfrm rot="10135892" flipH="1">
            <a:off x="2919399" y="-395682"/>
            <a:ext cx="1839042" cy="1780781"/>
          </a:xfrm>
          <a:custGeom>
            <a:avLst/>
            <a:gdLst/>
            <a:ahLst/>
            <a:cxnLst/>
            <a:rect l="l" t="t" r="r" b="b"/>
            <a:pathLst>
              <a:path w="8144" h="7886" extrusionOk="0">
                <a:moveTo>
                  <a:pt x="6356" y="3009"/>
                </a:moveTo>
                <a:cubicBezTo>
                  <a:pt x="6419" y="2989"/>
                  <a:pt x="6482" y="2968"/>
                  <a:pt x="6544" y="2953"/>
                </a:cubicBezTo>
                <a:cubicBezTo>
                  <a:pt x="6589" y="2943"/>
                  <a:pt x="6622" y="2958"/>
                  <a:pt x="6662" y="2965"/>
                </a:cubicBezTo>
                <a:cubicBezTo>
                  <a:pt x="6703" y="2972"/>
                  <a:pt x="6745" y="2966"/>
                  <a:pt x="6789" y="2952"/>
                </a:cubicBezTo>
                <a:cubicBezTo>
                  <a:pt x="6965" y="2902"/>
                  <a:pt x="7154" y="2814"/>
                  <a:pt x="7316" y="2686"/>
                </a:cubicBezTo>
                <a:cubicBezTo>
                  <a:pt x="7460" y="2575"/>
                  <a:pt x="7589" y="2429"/>
                  <a:pt x="7673" y="2254"/>
                </a:cubicBezTo>
                <a:cubicBezTo>
                  <a:pt x="7719" y="2156"/>
                  <a:pt x="7755" y="2056"/>
                  <a:pt x="7801" y="1957"/>
                </a:cubicBezTo>
                <a:cubicBezTo>
                  <a:pt x="7846" y="1858"/>
                  <a:pt x="7896" y="1762"/>
                  <a:pt x="7943" y="1664"/>
                </a:cubicBezTo>
                <a:cubicBezTo>
                  <a:pt x="8043" y="1457"/>
                  <a:pt x="8132" y="1237"/>
                  <a:pt x="8142" y="1017"/>
                </a:cubicBezTo>
                <a:cubicBezTo>
                  <a:pt x="8143" y="987"/>
                  <a:pt x="8117" y="972"/>
                  <a:pt x="8095" y="992"/>
                </a:cubicBezTo>
                <a:cubicBezTo>
                  <a:pt x="7950" y="1125"/>
                  <a:pt x="7804" y="1254"/>
                  <a:pt x="7664" y="1394"/>
                </a:cubicBezTo>
                <a:cubicBezTo>
                  <a:pt x="7595" y="1462"/>
                  <a:pt x="7528" y="1532"/>
                  <a:pt x="7463" y="1606"/>
                </a:cubicBezTo>
                <a:cubicBezTo>
                  <a:pt x="7399" y="1679"/>
                  <a:pt x="7340" y="1755"/>
                  <a:pt x="7278" y="1829"/>
                </a:cubicBezTo>
                <a:cubicBezTo>
                  <a:pt x="7215" y="1902"/>
                  <a:pt x="7150" y="1973"/>
                  <a:pt x="7075" y="2028"/>
                </a:cubicBezTo>
                <a:cubicBezTo>
                  <a:pt x="7002" y="2084"/>
                  <a:pt x="6924" y="2129"/>
                  <a:pt x="6852" y="2187"/>
                </a:cubicBezTo>
                <a:cubicBezTo>
                  <a:pt x="6728" y="2285"/>
                  <a:pt x="6614" y="2401"/>
                  <a:pt x="6513" y="2530"/>
                </a:cubicBezTo>
                <a:cubicBezTo>
                  <a:pt x="6407" y="2665"/>
                  <a:pt x="6319" y="2815"/>
                  <a:pt x="6251" y="2971"/>
                </a:cubicBezTo>
                <a:cubicBezTo>
                  <a:pt x="6242" y="2979"/>
                  <a:pt x="6235" y="2991"/>
                  <a:pt x="6235" y="3001"/>
                </a:cubicBezTo>
                <a:cubicBezTo>
                  <a:pt x="6047" y="3145"/>
                  <a:pt x="5860" y="3287"/>
                  <a:pt x="5674" y="3429"/>
                </a:cubicBezTo>
                <a:cubicBezTo>
                  <a:pt x="5486" y="3573"/>
                  <a:pt x="5295" y="3713"/>
                  <a:pt x="5111" y="3861"/>
                </a:cubicBezTo>
                <a:cubicBezTo>
                  <a:pt x="5031" y="3925"/>
                  <a:pt x="4951" y="3992"/>
                  <a:pt x="4875" y="4062"/>
                </a:cubicBezTo>
                <a:cubicBezTo>
                  <a:pt x="4972" y="3893"/>
                  <a:pt x="5061" y="3720"/>
                  <a:pt x="5141" y="3544"/>
                </a:cubicBezTo>
                <a:cubicBezTo>
                  <a:pt x="5302" y="3186"/>
                  <a:pt x="5426" y="2812"/>
                  <a:pt x="5503" y="2439"/>
                </a:cubicBezTo>
                <a:cubicBezTo>
                  <a:pt x="5554" y="2388"/>
                  <a:pt x="5605" y="2335"/>
                  <a:pt x="5648" y="2277"/>
                </a:cubicBezTo>
                <a:cubicBezTo>
                  <a:pt x="5698" y="2207"/>
                  <a:pt x="5736" y="2129"/>
                  <a:pt x="5766" y="2051"/>
                </a:cubicBezTo>
                <a:cubicBezTo>
                  <a:pt x="5795" y="1971"/>
                  <a:pt x="5818" y="1889"/>
                  <a:pt x="5839" y="1808"/>
                </a:cubicBezTo>
                <a:cubicBezTo>
                  <a:pt x="5863" y="1719"/>
                  <a:pt x="5884" y="1631"/>
                  <a:pt x="5898" y="1541"/>
                </a:cubicBezTo>
                <a:cubicBezTo>
                  <a:pt x="5928" y="1359"/>
                  <a:pt x="5916" y="1180"/>
                  <a:pt x="5911" y="1003"/>
                </a:cubicBezTo>
                <a:cubicBezTo>
                  <a:pt x="5905" y="821"/>
                  <a:pt x="5893" y="642"/>
                  <a:pt x="5845" y="474"/>
                </a:cubicBezTo>
                <a:cubicBezTo>
                  <a:pt x="5819" y="381"/>
                  <a:pt x="5786" y="291"/>
                  <a:pt x="5749" y="204"/>
                </a:cubicBezTo>
                <a:cubicBezTo>
                  <a:pt x="5732" y="161"/>
                  <a:pt x="5712" y="118"/>
                  <a:pt x="5694" y="76"/>
                </a:cubicBezTo>
                <a:cubicBezTo>
                  <a:pt x="5679" y="44"/>
                  <a:pt x="5664" y="2"/>
                  <a:pt x="5626" y="1"/>
                </a:cubicBezTo>
                <a:cubicBezTo>
                  <a:pt x="5603" y="0"/>
                  <a:pt x="5584" y="15"/>
                  <a:pt x="5582" y="41"/>
                </a:cubicBezTo>
                <a:cubicBezTo>
                  <a:pt x="5574" y="200"/>
                  <a:pt x="5546" y="360"/>
                  <a:pt x="5499" y="516"/>
                </a:cubicBezTo>
                <a:cubicBezTo>
                  <a:pt x="5477" y="595"/>
                  <a:pt x="5449" y="672"/>
                  <a:pt x="5417" y="748"/>
                </a:cubicBezTo>
                <a:cubicBezTo>
                  <a:pt x="5386" y="822"/>
                  <a:pt x="5349" y="894"/>
                  <a:pt x="5317" y="968"/>
                </a:cubicBezTo>
                <a:cubicBezTo>
                  <a:pt x="5285" y="1042"/>
                  <a:pt x="5260" y="1118"/>
                  <a:pt x="5250" y="1197"/>
                </a:cubicBezTo>
                <a:cubicBezTo>
                  <a:pt x="5238" y="1280"/>
                  <a:pt x="5239" y="1365"/>
                  <a:pt x="5240" y="1448"/>
                </a:cubicBezTo>
                <a:cubicBezTo>
                  <a:pt x="5244" y="1622"/>
                  <a:pt x="5265" y="1794"/>
                  <a:pt x="5297" y="1962"/>
                </a:cubicBezTo>
                <a:cubicBezTo>
                  <a:pt x="5328" y="2125"/>
                  <a:pt x="5365" y="2289"/>
                  <a:pt x="5412" y="2446"/>
                </a:cubicBezTo>
                <a:cubicBezTo>
                  <a:pt x="5411" y="2457"/>
                  <a:pt x="5415" y="2467"/>
                  <a:pt x="5421" y="2474"/>
                </a:cubicBezTo>
                <a:cubicBezTo>
                  <a:pt x="5423" y="2483"/>
                  <a:pt x="5426" y="2491"/>
                  <a:pt x="5429" y="2498"/>
                </a:cubicBezTo>
                <a:cubicBezTo>
                  <a:pt x="5360" y="2781"/>
                  <a:pt x="5264" y="3063"/>
                  <a:pt x="5144" y="3338"/>
                </a:cubicBezTo>
                <a:cubicBezTo>
                  <a:pt x="4933" y="3829"/>
                  <a:pt x="4649" y="4301"/>
                  <a:pt x="4313" y="4735"/>
                </a:cubicBezTo>
                <a:cubicBezTo>
                  <a:pt x="4164" y="4929"/>
                  <a:pt x="4003" y="5115"/>
                  <a:pt x="3834" y="5293"/>
                </a:cubicBezTo>
                <a:cubicBezTo>
                  <a:pt x="3881" y="5141"/>
                  <a:pt x="3900" y="4989"/>
                  <a:pt x="3883" y="4844"/>
                </a:cubicBezTo>
                <a:cubicBezTo>
                  <a:pt x="3873" y="4752"/>
                  <a:pt x="3851" y="4666"/>
                  <a:pt x="3829" y="4579"/>
                </a:cubicBezTo>
                <a:cubicBezTo>
                  <a:pt x="3806" y="4492"/>
                  <a:pt x="3784" y="4405"/>
                  <a:pt x="3760" y="4319"/>
                </a:cubicBezTo>
                <a:cubicBezTo>
                  <a:pt x="3874" y="4328"/>
                  <a:pt x="3996" y="4287"/>
                  <a:pt x="4095" y="4204"/>
                </a:cubicBezTo>
                <a:cubicBezTo>
                  <a:pt x="4196" y="4117"/>
                  <a:pt x="4262" y="3998"/>
                  <a:pt x="4310" y="3880"/>
                </a:cubicBezTo>
                <a:cubicBezTo>
                  <a:pt x="4338" y="3812"/>
                  <a:pt x="4361" y="3742"/>
                  <a:pt x="4384" y="3673"/>
                </a:cubicBezTo>
                <a:cubicBezTo>
                  <a:pt x="4408" y="3604"/>
                  <a:pt x="4435" y="3537"/>
                  <a:pt x="4462" y="3469"/>
                </a:cubicBezTo>
                <a:cubicBezTo>
                  <a:pt x="4490" y="3403"/>
                  <a:pt x="4516" y="3336"/>
                  <a:pt x="4536" y="3268"/>
                </a:cubicBezTo>
                <a:cubicBezTo>
                  <a:pt x="4556" y="3196"/>
                  <a:pt x="4564" y="3125"/>
                  <a:pt x="4575" y="3053"/>
                </a:cubicBezTo>
                <a:cubicBezTo>
                  <a:pt x="4585" y="2981"/>
                  <a:pt x="4608" y="2915"/>
                  <a:pt x="4633" y="2845"/>
                </a:cubicBezTo>
                <a:cubicBezTo>
                  <a:pt x="4646" y="2813"/>
                  <a:pt x="4657" y="2780"/>
                  <a:pt x="4667" y="2747"/>
                </a:cubicBezTo>
                <a:cubicBezTo>
                  <a:pt x="4677" y="2717"/>
                  <a:pt x="4690" y="2684"/>
                  <a:pt x="4690" y="2652"/>
                </a:cubicBezTo>
                <a:cubicBezTo>
                  <a:pt x="4690" y="2630"/>
                  <a:pt x="4683" y="2608"/>
                  <a:pt x="4664" y="2599"/>
                </a:cubicBezTo>
                <a:cubicBezTo>
                  <a:pt x="4638" y="2587"/>
                  <a:pt x="4611" y="2606"/>
                  <a:pt x="4591" y="2627"/>
                </a:cubicBezTo>
                <a:cubicBezTo>
                  <a:pt x="4548" y="2674"/>
                  <a:pt x="4507" y="2724"/>
                  <a:pt x="4468" y="2775"/>
                </a:cubicBezTo>
                <a:cubicBezTo>
                  <a:pt x="4391" y="2880"/>
                  <a:pt x="4326" y="2993"/>
                  <a:pt x="4274" y="3110"/>
                </a:cubicBezTo>
                <a:cubicBezTo>
                  <a:pt x="4245" y="3178"/>
                  <a:pt x="4220" y="3248"/>
                  <a:pt x="4190" y="3316"/>
                </a:cubicBezTo>
                <a:cubicBezTo>
                  <a:pt x="4163" y="3377"/>
                  <a:pt x="4130" y="3436"/>
                  <a:pt x="4096" y="3495"/>
                </a:cubicBezTo>
                <a:cubicBezTo>
                  <a:pt x="4019" y="3626"/>
                  <a:pt x="3932" y="3751"/>
                  <a:pt x="3858" y="3884"/>
                </a:cubicBezTo>
                <a:cubicBezTo>
                  <a:pt x="3820" y="3952"/>
                  <a:pt x="3785" y="4023"/>
                  <a:pt x="3757" y="4095"/>
                </a:cubicBezTo>
                <a:cubicBezTo>
                  <a:pt x="3744" y="4124"/>
                  <a:pt x="3733" y="4155"/>
                  <a:pt x="3723" y="4185"/>
                </a:cubicBezTo>
                <a:cubicBezTo>
                  <a:pt x="3686" y="4053"/>
                  <a:pt x="3648" y="3923"/>
                  <a:pt x="3602" y="3796"/>
                </a:cubicBezTo>
                <a:cubicBezTo>
                  <a:pt x="3594" y="3774"/>
                  <a:pt x="3586" y="3754"/>
                  <a:pt x="3578" y="3733"/>
                </a:cubicBezTo>
                <a:cubicBezTo>
                  <a:pt x="3591" y="3483"/>
                  <a:pt x="3586" y="3228"/>
                  <a:pt x="3473" y="3018"/>
                </a:cubicBezTo>
                <a:cubicBezTo>
                  <a:pt x="3414" y="2910"/>
                  <a:pt x="3324" y="2821"/>
                  <a:pt x="3280" y="2704"/>
                </a:cubicBezTo>
                <a:cubicBezTo>
                  <a:pt x="3258" y="2644"/>
                  <a:pt x="3242" y="2582"/>
                  <a:pt x="3223" y="2522"/>
                </a:cubicBezTo>
                <a:cubicBezTo>
                  <a:pt x="3204" y="2462"/>
                  <a:pt x="3180" y="2404"/>
                  <a:pt x="3149" y="2349"/>
                </a:cubicBezTo>
                <a:cubicBezTo>
                  <a:pt x="3082" y="2228"/>
                  <a:pt x="2990" y="2123"/>
                  <a:pt x="2900" y="2019"/>
                </a:cubicBezTo>
                <a:cubicBezTo>
                  <a:pt x="2879" y="1996"/>
                  <a:pt x="2842" y="2007"/>
                  <a:pt x="2842" y="2040"/>
                </a:cubicBezTo>
                <a:cubicBezTo>
                  <a:pt x="2837" y="2190"/>
                  <a:pt x="2803" y="2338"/>
                  <a:pt x="2777" y="2487"/>
                </a:cubicBezTo>
                <a:cubicBezTo>
                  <a:pt x="2752" y="2631"/>
                  <a:pt x="2727" y="2787"/>
                  <a:pt x="2774" y="2929"/>
                </a:cubicBezTo>
                <a:cubicBezTo>
                  <a:pt x="2813" y="3049"/>
                  <a:pt x="2893" y="3145"/>
                  <a:pt x="2962" y="3248"/>
                </a:cubicBezTo>
                <a:cubicBezTo>
                  <a:pt x="3001" y="3305"/>
                  <a:pt x="3032" y="3367"/>
                  <a:pt x="3065" y="3428"/>
                </a:cubicBezTo>
                <a:cubicBezTo>
                  <a:pt x="3097" y="3484"/>
                  <a:pt x="3135" y="3536"/>
                  <a:pt x="3179" y="3582"/>
                </a:cubicBezTo>
                <a:cubicBezTo>
                  <a:pt x="3276" y="3684"/>
                  <a:pt x="3400" y="3762"/>
                  <a:pt x="3525" y="3829"/>
                </a:cubicBezTo>
                <a:cubicBezTo>
                  <a:pt x="3574" y="3968"/>
                  <a:pt x="3615" y="4111"/>
                  <a:pt x="3654" y="4254"/>
                </a:cubicBezTo>
                <a:cubicBezTo>
                  <a:pt x="3702" y="4427"/>
                  <a:pt x="3753" y="4600"/>
                  <a:pt x="3786" y="4780"/>
                </a:cubicBezTo>
                <a:cubicBezTo>
                  <a:pt x="3805" y="4879"/>
                  <a:pt x="3812" y="4980"/>
                  <a:pt x="3799" y="5086"/>
                </a:cubicBezTo>
                <a:cubicBezTo>
                  <a:pt x="3788" y="5189"/>
                  <a:pt x="3764" y="5293"/>
                  <a:pt x="3735" y="5397"/>
                </a:cubicBezTo>
                <a:cubicBezTo>
                  <a:pt x="3545" y="5590"/>
                  <a:pt x="3345" y="5774"/>
                  <a:pt x="3138" y="5948"/>
                </a:cubicBezTo>
                <a:cubicBezTo>
                  <a:pt x="2918" y="6132"/>
                  <a:pt x="2691" y="6305"/>
                  <a:pt x="2455" y="6469"/>
                </a:cubicBezTo>
                <a:cubicBezTo>
                  <a:pt x="2219" y="6631"/>
                  <a:pt x="1975" y="6780"/>
                  <a:pt x="1733" y="6931"/>
                </a:cubicBezTo>
                <a:cubicBezTo>
                  <a:pt x="1610" y="7007"/>
                  <a:pt x="1487" y="7084"/>
                  <a:pt x="1367" y="7164"/>
                </a:cubicBezTo>
                <a:cubicBezTo>
                  <a:pt x="1250" y="7243"/>
                  <a:pt x="1136" y="7327"/>
                  <a:pt x="1020" y="7408"/>
                </a:cubicBezTo>
                <a:cubicBezTo>
                  <a:pt x="905" y="7489"/>
                  <a:pt x="784" y="7566"/>
                  <a:pt x="654" y="7623"/>
                </a:cubicBezTo>
                <a:cubicBezTo>
                  <a:pt x="528" y="7679"/>
                  <a:pt x="396" y="7715"/>
                  <a:pt x="265" y="7746"/>
                </a:cubicBezTo>
                <a:cubicBezTo>
                  <a:pt x="199" y="7762"/>
                  <a:pt x="132" y="7777"/>
                  <a:pt x="66" y="7792"/>
                </a:cubicBezTo>
                <a:cubicBezTo>
                  <a:pt x="0" y="7807"/>
                  <a:pt x="10" y="7886"/>
                  <a:pt x="75" y="7876"/>
                </a:cubicBezTo>
                <a:cubicBezTo>
                  <a:pt x="347" y="7834"/>
                  <a:pt x="627" y="7760"/>
                  <a:pt x="875" y="7614"/>
                </a:cubicBezTo>
                <a:cubicBezTo>
                  <a:pt x="999" y="7541"/>
                  <a:pt x="1115" y="7456"/>
                  <a:pt x="1230" y="7373"/>
                </a:cubicBezTo>
                <a:cubicBezTo>
                  <a:pt x="1349" y="7288"/>
                  <a:pt x="1470" y="7207"/>
                  <a:pt x="1593" y="7129"/>
                </a:cubicBezTo>
                <a:cubicBezTo>
                  <a:pt x="1838" y="6972"/>
                  <a:pt x="2089" y="6825"/>
                  <a:pt x="2331" y="6664"/>
                </a:cubicBezTo>
                <a:cubicBezTo>
                  <a:pt x="2572" y="6506"/>
                  <a:pt x="2805" y="6337"/>
                  <a:pt x="3030" y="6158"/>
                </a:cubicBezTo>
                <a:cubicBezTo>
                  <a:pt x="3483" y="5795"/>
                  <a:pt x="3902" y="5390"/>
                  <a:pt x="4266" y="4944"/>
                </a:cubicBezTo>
                <a:cubicBezTo>
                  <a:pt x="4286" y="4920"/>
                  <a:pt x="4306" y="4894"/>
                  <a:pt x="4325" y="4869"/>
                </a:cubicBezTo>
                <a:cubicBezTo>
                  <a:pt x="4398" y="4843"/>
                  <a:pt x="4471" y="4818"/>
                  <a:pt x="4548" y="4802"/>
                </a:cubicBezTo>
                <a:cubicBezTo>
                  <a:pt x="4659" y="4778"/>
                  <a:pt x="4771" y="4763"/>
                  <a:pt x="4884" y="4751"/>
                </a:cubicBezTo>
                <a:cubicBezTo>
                  <a:pt x="4992" y="4739"/>
                  <a:pt x="5100" y="4729"/>
                  <a:pt x="5210" y="4723"/>
                </a:cubicBezTo>
                <a:cubicBezTo>
                  <a:pt x="5313" y="4774"/>
                  <a:pt x="5421" y="4815"/>
                  <a:pt x="5534" y="4842"/>
                </a:cubicBezTo>
                <a:cubicBezTo>
                  <a:pt x="5668" y="4875"/>
                  <a:pt x="5805" y="4889"/>
                  <a:pt x="5942" y="4898"/>
                </a:cubicBezTo>
                <a:cubicBezTo>
                  <a:pt x="6087" y="4907"/>
                  <a:pt x="6233" y="4913"/>
                  <a:pt x="6379" y="4920"/>
                </a:cubicBezTo>
                <a:cubicBezTo>
                  <a:pt x="6516" y="4927"/>
                  <a:pt x="6653" y="4934"/>
                  <a:pt x="6790" y="4935"/>
                </a:cubicBezTo>
                <a:cubicBezTo>
                  <a:pt x="6944" y="4935"/>
                  <a:pt x="7098" y="4924"/>
                  <a:pt x="7247" y="4885"/>
                </a:cubicBezTo>
                <a:cubicBezTo>
                  <a:pt x="7274" y="4878"/>
                  <a:pt x="7279" y="4843"/>
                  <a:pt x="7257" y="4828"/>
                </a:cubicBezTo>
                <a:cubicBezTo>
                  <a:pt x="7022" y="4675"/>
                  <a:pt x="6748" y="4604"/>
                  <a:pt x="6475" y="4555"/>
                </a:cubicBezTo>
                <a:cubicBezTo>
                  <a:pt x="6332" y="4529"/>
                  <a:pt x="6188" y="4505"/>
                  <a:pt x="6043" y="4488"/>
                </a:cubicBezTo>
                <a:cubicBezTo>
                  <a:pt x="5890" y="4471"/>
                  <a:pt x="5738" y="4478"/>
                  <a:pt x="5586" y="4508"/>
                </a:cubicBezTo>
                <a:cubicBezTo>
                  <a:pt x="5505" y="4525"/>
                  <a:pt x="5424" y="4547"/>
                  <a:pt x="5345" y="4569"/>
                </a:cubicBezTo>
                <a:cubicBezTo>
                  <a:pt x="5266" y="4590"/>
                  <a:pt x="5186" y="4610"/>
                  <a:pt x="5115" y="4650"/>
                </a:cubicBezTo>
                <a:cubicBezTo>
                  <a:pt x="5109" y="4653"/>
                  <a:pt x="5105" y="4658"/>
                  <a:pt x="5102" y="4663"/>
                </a:cubicBezTo>
                <a:cubicBezTo>
                  <a:pt x="4926" y="4676"/>
                  <a:pt x="4749" y="4697"/>
                  <a:pt x="4576" y="4734"/>
                </a:cubicBezTo>
                <a:cubicBezTo>
                  <a:pt x="4516" y="4747"/>
                  <a:pt x="4454" y="4762"/>
                  <a:pt x="4394" y="4781"/>
                </a:cubicBezTo>
                <a:cubicBezTo>
                  <a:pt x="4494" y="4652"/>
                  <a:pt x="4588" y="4519"/>
                  <a:pt x="4677" y="4384"/>
                </a:cubicBezTo>
                <a:cubicBezTo>
                  <a:pt x="4739" y="4319"/>
                  <a:pt x="4797" y="4252"/>
                  <a:pt x="4862" y="4189"/>
                </a:cubicBezTo>
                <a:cubicBezTo>
                  <a:pt x="4941" y="4113"/>
                  <a:pt x="5024" y="4041"/>
                  <a:pt x="5107" y="3973"/>
                </a:cubicBezTo>
                <a:cubicBezTo>
                  <a:pt x="5206" y="3893"/>
                  <a:pt x="5306" y="3816"/>
                  <a:pt x="5408" y="3739"/>
                </a:cubicBezTo>
                <a:cubicBezTo>
                  <a:pt x="5546" y="3711"/>
                  <a:pt x="5674" y="3770"/>
                  <a:pt x="5794" y="3802"/>
                </a:cubicBezTo>
                <a:cubicBezTo>
                  <a:pt x="5939" y="3841"/>
                  <a:pt x="6093" y="3862"/>
                  <a:pt x="6252" y="3863"/>
                </a:cubicBezTo>
                <a:cubicBezTo>
                  <a:pt x="6409" y="3865"/>
                  <a:pt x="6573" y="3847"/>
                  <a:pt x="6737" y="3810"/>
                </a:cubicBezTo>
                <a:cubicBezTo>
                  <a:pt x="6820" y="3791"/>
                  <a:pt x="6903" y="3766"/>
                  <a:pt x="6986" y="3737"/>
                </a:cubicBezTo>
                <a:cubicBezTo>
                  <a:pt x="7067" y="3709"/>
                  <a:pt x="7148" y="3671"/>
                  <a:pt x="7227" y="3654"/>
                </a:cubicBezTo>
                <a:cubicBezTo>
                  <a:pt x="7275" y="3644"/>
                  <a:pt x="7316" y="3647"/>
                  <a:pt x="7357" y="3660"/>
                </a:cubicBezTo>
                <a:cubicBezTo>
                  <a:pt x="7394" y="3673"/>
                  <a:pt x="7430" y="3684"/>
                  <a:pt x="7473" y="3685"/>
                </a:cubicBezTo>
                <a:cubicBezTo>
                  <a:pt x="7559" y="3686"/>
                  <a:pt x="7653" y="3650"/>
                  <a:pt x="7744" y="3613"/>
                </a:cubicBezTo>
                <a:cubicBezTo>
                  <a:pt x="7774" y="3601"/>
                  <a:pt x="7788" y="3558"/>
                  <a:pt x="7768" y="3542"/>
                </a:cubicBezTo>
                <a:cubicBezTo>
                  <a:pt x="7556" y="3379"/>
                  <a:pt x="7299" y="3276"/>
                  <a:pt x="7024" y="3231"/>
                </a:cubicBezTo>
                <a:cubicBezTo>
                  <a:pt x="6887" y="3209"/>
                  <a:pt x="6743" y="3202"/>
                  <a:pt x="6597" y="3209"/>
                </a:cubicBezTo>
                <a:cubicBezTo>
                  <a:pt x="6440" y="3216"/>
                  <a:pt x="6275" y="3236"/>
                  <a:pt x="6114" y="3283"/>
                </a:cubicBezTo>
                <a:cubicBezTo>
                  <a:pt x="6041" y="3305"/>
                  <a:pt x="5969" y="3332"/>
                  <a:pt x="5898" y="3363"/>
                </a:cubicBezTo>
                <a:cubicBezTo>
                  <a:pt x="6014" y="3273"/>
                  <a:pt x="6129" y="3182"/>
                  <a:pt x="6246" y="3092"/>
                </a:cubicBezTo>
                <a:cubicBezTo>
                  <a:pt x="6283" y="3064"/>
                  <a:pt x="6319" y="3037"/>
                  <a:pt x="6356" y="3009"/>
                </a:cubicBezTo>
                <a:close/>
              </a:path>
            </a:pathLst>
          </a:custGeom>
          <a:solidFill>
            <a:srgbClr val="FBCF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1"/>
          <p:cNvSpPr/>
          <p:nvPr/>
        </p:nvSpPr>
        <p:spPr>
          <a:xfrm rot="-2564276" flipH="1">
            <a:off x="-574725" y="-645411"/>
            <a:ext cx="2007533" cy="1562370"/>
          </a:xfrm>
          <a:custGeom>
            <a:avLst/>
            <a:gdLst/>
            <a:ahLst/>
            <a:cxnLst/>
            <a:rect l="l" t="t" r="r" b="b"/>
            <a:pathLst>
              <a:path w="5661" h="4406" extrusionOk="0">
                <a:moveTo>
                  <a:pt x="3929" y="173"/>
                </a:moveTo>
                <a:cubicBezTo>
                  <a:pt x="3921" y="173"/>
                  <a:pt x="3913" y="178"/>
                  <a:pt x="3911" y="188"/>
                </a:cubicBezTo>
                <a:cubicBezTo>
                  <a:pt x="3834" y="564"/>
                  <a:pt x="3834" y="955"/>
                  <a:pt x="3911" y="1330"/>
                </a:cubicBezTo>
                <a:cubicBezTo>
                  <a:pt x="3951" y="1519"/>
                  <a:pt x="4017" y="1699"/>
                  <a:pt x="4061" y="1885"/>
                </a:cubicBezTo>
                <a:cubicBezTo>
                  <a:pt x="4103" y="2066"/>
                  <a:pt x="4119" y="2255"/>
                  <a:pt x="4047" y="2430"/>
                </a:cubicBezTo>
                <a:cubicBezTo>
                  <a:pt x="3985" y="2583"/>
                  <a:pt x="3872" y="2710"/>
                  <a:pt x="3745" y="2813"/>
                </a:cubicBezTo>
                <a:cubicBezTo>
                  <a:pt x="3712" y="2841"/>
                  <a:pt x="3674" y="2877"/>
                  <a:pt x="3630" y="2885"/>
                </a:cubicBezTo>
                <a:cubicBezTo>
                  <a:pt x="3623" y="2886"/>
                  <a:pt x="3617" y="2887"/>
                  <a:pt x="3610" y="2887"/>
                </a:cubicBezTo>
                <a:cubicBezTo>
                  <a:pt x="3571" y="2887"/>
                  <a:pt x="3533" y="2867"/>
                  <a:pt x="3499" y="2850"/>
                </a:cubicBezTo>
                <a:cubicBezTo>
                  <a:pt x="3431" y="2814"/>
                  <a:pt x="3370" y="2766"/>
                  <a:pt x="3318" y="2709"/>
                </a:cubicBezTo>
                <a:cubicBezTo>
                  <a:pt x="3211" y="2594"/>
                  <a:pt x="3136" y="2455"/>
                  <a:pt x="3071" y="2314"/>
                </a:cubicBezTo>
                <a:cubicBezTo>
                  <a:pt x="2991" y="2142"/>
                  <a:pt x="2918" y="1966"/>
                  <a:pt x="2852" y="1789"/>
                </a:cubicBezTo>
                <a:cubicBezTo>
                  <a:pt x="2717" y="1427"/>
                  <a:pt x="2606" y="1056"/>
                  <a:pt x="2523" y="680"/>
                </a:cubicBezTo>
                <a:cubicBezTo>
                  <a:pt x="2512" y="633"/>
                  <a:pt x="2503" y="587"/>
                  <a:pt x="2493" y="541"/>
                </a:cubicBezTo>
                <a:cubicBezTo>
                  <a:pt x="2491" y="530"/>
                  <a:pt x="2484" y="526"/>
                  <a:pt x="2475" y="526"/>
                </a:cubicBezTo>
                <a:cubicBezTo>
                  <a:pt x="2463" y="526"/>
                  <a:pt x="2450" y="536"/>
                  <a:pt x="2453" y="551"/>
                </a:cubicBezTo>
                <a:cubicBezTo>
                  <a:pt x="2533" y="941"/>
                  <a:pt x="2640" y="1325"/>
                  <a:pt x="2775" y="1699"/>
                </a:cubicBezTo>
                <a:cubicBezTo>
                  <a:pt x="2843" y="1885"/>
                  <a:pt x="2917" y="2071"/>
                  <a:pt x="2998" y="2252"/>
                </a:cubicBezTo>
                <a:cubicBezTo>
                  <a:pt x="3063" y="2401"/>
                  <a:pt x="3135" y="2548"/>
                  <a:pt x="3235" y="2677"/>
                </a:cubicBezTo>
                <a:cubicBezTo>
                  <a:pt x="3283" y="2737"/>
                  <a:pt x="3338" y="2793"/>
                  <a:pt x="3400" y="2837"/>
                </a:cubicBezTo>
                <a:cubicBezTo>
                  <a:pt x="3457" y="2878"/>
                  <a:pt x="3535" y="2928"/>
                  <a:pt x="3610" y="2928"/>
                </a:cubicBezTo>
                <a:cubicBezTo>
                  <a:pt x="3616" y="2928"/>
                  <a:pt x="3622" y="2928"/>
                  <a:pt x="3628" y="2927"/>
                </a:cubicBezTo>
                <a:cubicBezTo>
                  <a:pt x="3671" y="2923"/>
                  <a:pt x="3706" y="2897"/>
                  <a:pt x="3739" y="2870"/>
                </a:cubicBezTo>
                <a:cubicBezTo>
                  <a:pt x="3772" y="2845"/>
                  <a:pt x="3804" y="2819"/>
                  <a:pt x="3834" y="2790"/>
                </a:cubicBezTo>
                <a:cubicBezTo>
                  <a:pt x="3896" y="2734"/>
                  <a:pt x="3952" y="2672"/>
                  <a:pt x="3999" y="2603"/>
                </a:cubicBezTo>
                <a:cubicBezTo>
                  <a:pt x="4102" y="2456"/>
                  <a:pt x="4149" y="2285"/>
                  <a:pt x="4137" y="2106"/>
                </a:cubicBezTo>
                <a:cubicBezTo>
                  <a:pt x="4125" y="1909"/>
                  <a:pt x="4058" y="1720"/>
                  <a:pt x="4004" y="1532"/>
                </a:cubicBezTo>
                <a:cubicBezTo>
                  <a:pt x="3894" y="1147"/>
                  <a:pt x="3864" y="740"/>
                  <a:pt x="3925" y="343"/>
                </a:cubicBezTo>
                <a:cubicBezTo>
                  <a:pt x="3932" y="295"/>
                  <a:pt x="3942" y="247"/>
                  <a:pt x="3951" y="199"/>
                </a:cubicBezTo>
                <a:cubicBezTo>
                  <a:pt x="3955" y="184"/>
                  <a:pt x="3941" y="173"/>
                  <a:pt x="3929" y="173"/>
                </a:cubicBezTo>
                <a:close/>
                <a:moveTo>
                  <a:pt x="1704" y="267"/>
                </a:moveTo>
                <a:cubicBezTo>
                  <a:pt x="1696" y="267"/>
                  <a:pt x="1689" y="272"/>
                  <a:pt x="1687" y="282"/>
                </a:cubicBezTo>
                <a:cubicBezTo>
                  <a:pt x="1631" y="547"/>
                  <a:pt x="1783" y="786"/>
                  <a:pt x="1929" y="991"/>
                </a:cubicBezTo>
                <a:cubicBezTo>
                  <a:pt x="2006" y="1099"/>
                  <a:pt x="2081" y="1206"/>
                  <a:pt x="2140" y="1325"/>
                </a:cubicBezTo>
                <a:cubicBezTo>
                  <a:pt x="2199" y="1444"/>
                  <a:pt x="2244" y="1568"/>
                  <a:pt x="2289" y="1692"/>
                </a:cubicBezTo>
                <a:cubicBezTo>
                  <a:pt x="2382" y="1951"/>
                  <a:pt x="2482" y="2204"/>
                  <a:pt x="2595" y="2454"/>
                </a:cubicBezTo>
                <a:cubicBezTo>
                  <a:pt x="2653" y="2579"/>
                  <a:pt x="2712" y="2704"/>
                  <a:pt x="2770" y="2828"/>
                </a:cubicBezTo>
                <a:cubicBezTo>
                  <a:pt x="2824" y="2941"/>
                  <a:pt x="2882" y="3055"/>
                  <a:pt x="2955" y="3157"/>
                </a:cubicBezTo>
                <a:cubicBezTo>
                  <a:pt x="3085" y="3336"/>
                  <a:pt x="3267" y="3461"/>
                  <a:pt x="3481" y="3518"/>
                </a:cubicBezTo>
                <a:cubicBezTo>
                  <a:pt x="3580" y="3545"/>
                  <a:pt x="3682" y="3557"/>
                  <a:pt x="3784" y="3557"/>
                </a:cubicBezTo>
                <a:cubicBezTo>
                  <a:pt x="3895" y="3557"/>
                  <a:pt x="4005" y="3543"/>
                  <a:pt x="4111" y="3516"/>
                </a:cubicBezTo>
                <a:cubicBezTo>
                  <a:pt x="4319" y="3462"/>
                  <a:pt x="4552" y="3358"/>
                  <a:pt x="4631" y="3143"/>
                </a:cubicBezTo>
                <a:cubicBezTo>
                  <a:pt x="4673" y="3027"/>
                  <a:pt x="4667" y="2897"/>
                  <a:pt x="4660" y="2776"/>
                </a:cubicBezTo>
                <a:cubicBezTo>
                  <a:pt x="4652" y="2630"/>
                  <a:pt x="4643" y="2484"/>
                  <a:pt x="4634" y="2338"/>
                </a:cubicBezTo>
                <a:cubicBezTo>
                  <a:pt x="4598" y="1759"/>
                  <a:pt x="4563" y="1179"/>
                  <a:pt x="4529" y="599"/>
                </a:cubicBezTo>
                <a:cubicBezTo>
                  <a:pt x="4524" y="527"/>
                  <a:pt x="4520" y="454"/>
                  <a:pt x="4515" y="382"/>
                </a:cubicBezTo>
                <a:cubicBezTo>
                  <a:pt x="4515" y="369"/>
                  <a:pt x="4503" y="362"/>
                  <a:pt x="4493" y="362"/>
                </a:cubicBezTo>
                <a:cubicBezTo>
                  <a:pt x="4483" y="362"/>
                  <a:pt x="4473" y="368"/>
                  <a:pt x="4474" y="382"/>
                </a:cubicBezTo>
                <a:cubicBezTo>
                  <a:pt x="4508" y="948"/>
                  <a:pt x="4543" y="1513"/>
                  <a:pt x="4577" y="2079"/>
                </a:cubicBezTo>
                <a:cubicBezTo>
                  <a:pt x="4585" y="2221"/>
                  <a:pt x="4594" y="2362"/>
                  <a:pt x="4603" y="2504"/>
                </a:cubicBezTo>
                <a:cubicBezTo>
                  <a:pt x="4611" y="2635"/>
                  <a:pt x="4623" y="2768"/>
                  <a:pt x="4624" y="2900"/>
                </a:cubicBezTo>
                <a:cubicBezTo>
                  <a:pt x="4624" y="3021"/>
                  <a:pt x="4606" y="3146"/>
                  <a:pt x="4528" y="3243"/>
                </a:cubicBezTo>
                <a:cubicBezTo>
                  <a:pt x="4458" y="3330"/>
                  <a:pt x="4355" y="3385"/>
                  <a:pt x="4253" y="3426"/>
                </a:cubicBezTo>
                <a:cubicBezTo>
                  <a:pt x="4107" y="3484"/>
                  <a:pt x="3944" y="3516"/>
                  <a:pt x="3783" y="3516"/>
                </a:cubicBezTo>
                <a:cubicBezTo>
                  <a:pt x="3523" y="3516"/>
                  <a:pt x="3266" y="3433"/>
                  <a:pt x="3081" y="3243"/>
                </a:cubicBezTo>
                <a:cubicBezTo>
                  <a:pt x="2907" y="3063"/>
                  <a:pt x="2811" y="2820"/>
                  <a:pt x="2707" y="2596"/>
                </a:cubicBezTo>
                <a:cubicBezTo>
                  <a:pt x="2593" y="2351"/>
                  <a:pt x="2481" y="2104"/>
                  <a:pt x="2389" y="1850"/>
                </a:cubicBezTo>
                <a:cubicBezTo>
                  <a:pt x="2302" y="1610"/>
                  <a:pt x="2226" y="1365"/>
                  <a:pt x="2088" y="1149"/>
                </a:cubicBezTo>
                <a:cubicBezTo>
                  <a:pt x="1952" y="935"/>
                  <a:pt x="1763" y="739"/>
                  <a:pt x="1722" y="480"/>
                </a:cubicBezTo>
                <a:cubicBezTo>
                  <a:pt x="1713" y="418"/>
                  <a:pt x="1714" y="355"/>
                  <a:pt x="1727" y="294"/>
                </a:cubicBezTo>
                <a:cubicBezTo>
                  <a:pt x="1730" y="278"/>
                  <a:pt x="1716" y="267"/>
                  <a:pt x="1704" y="267"/>
                </a:cubicBezTo>
                <a:close/>
                <a:moveTo>
                  <a:pt x="4818" y="0"/>
                </a:moveTo>
                <a:cubicBezTo>
                  <a:pt x="4806" y="0"/>
                  <a:pt x="4793" y="11"/>
                  <a:pt x="4796" y="27"/>
                </a:cubicBezTo>
                <a:cubicBezTo>
                  <a:pt x="4870" y="384"/>
                  <a:pt x="4932" y="744"/>
                  <a:pt x="4983" y="1106"/>
                </a:cubicBezTo>
                <a:cubicBezTo>
                  <a:pt x="5033" y="1467"/>
                  <a:pt x="5073" y="1830"/>
                  <a:pt x="5100" y="2194"/>
                </a:cubicBezTo>
                <a:cubicBezTo>
                  <a:pt x="5114" y="2367"/>
                  <a:pt x="5127" y="2542"/>
                  <a:pt x="5129" y="2717"/>
                </a:cubicBezTo>
                <a:cubicBezTo>
                  <a:pt x="5132" y="2883"/>
                  <a:pt x="5121" y="3052"/>
                  <a:pt x="5072" y="3212"/>
                </a:cubicBezTo>
                <a:cubicBezTo>
                  <a:pt x="4990" y="3477"/>
                  <a:pt x="4792" y="3681"/>
                  <a:pt x="4547" y="3805"/>
                </a:cubicBezTo>
                <a:cubicBezTo>
                  <a:pt x="4347" y="3905"/>
                  <a:pt x="4127" y="3950"/>
                  <a:pt x="3906" y="3950"/>
                </a:cubicBezTo>
                <a:cubicBezTo>
                  <a:pt x="3845" y="3950"/>
                  <a:pt x="3785" y="3946"/>
                  <a:pt x="3724" y="3940"/>
                </a:cubicBezTo>
                <a:cubicBezTo>
                  <a:pt x="3386" y="3902"/>
                  <a:pt x="3064" y="3775"/>
                  <a:pt x="2760" y="3628"/>
                </a:cubicBezTo>
                <a:cubicBezTo>
                  <a:pt x="2612" y="3557"/>
                  <a:pt x="2448" y="3489"/>
                  <a:pt x="2339" y="3363"/>
                </a:cubicBezTo>
                <a:cubicBezTo>
                  <a:pt x="2286" y="3302"/>
                  <a:pt x="2246" y="3232"/>
                  <a:pt x="2206" y="3162"/>
                </a:cubicBezTo>
                <a:cubicBezTo>
                  <a:pt x="2160" y="3082"/>
                  <a:pt x="2113" y="3001"/>
                  <a:pt x="2067" y="2921"/>
                </a:cubicBezTo>
                <a:cubicBezTo>
                  <a:pt x="1898" y="2628"/>
                  <a:pt x="1730" y="2333"/>
                  <a:pt x="1556" y="2043"/>
                </a:cubicBezTo>
                <a:cubicBezTo>
                  <a:pt x="1391" y="1767"/>
                  <a:pt x="1219" y="1494"/>
                  <a:pt x="1028" y="1234"/>
                </a:cubicBezTo>
                <a:cubicBezTo>
                  <a:pt x="840" y="977"/>
                  <a:pt x="637" y="730"/>
                  <a:pt x="408" y="508"/>
                </a:cubicBezTo>
                <a:cubicBezTo>
                  <a:pt x="353" y="453"/>
                  <a:pt x="296" y="400"/>
                  <a:pt x="238" y="350"/>
                </a:cubicBezTo>
                <a:cubicBezTo>
                  <a:pt x="234" y="346"/>
                  <a:pt x="229" y="344"/>
                  <a:pt x="224" y="344"/>
                </a:cubicBezTo>
                <a:cubicBezTo>
                  <a:pt x="207" y="344"/>
                  <a:pt x="193" y="365"/>
                  <a:pt x="208" y="378"/>
                </a:cubicBezTo>
                <a:cubicBezTo>
                  <a:pt x="452" y="593"/>
                  <a:pt x="671" y="834"/>
                  <a:pt x="869" y="1091"/>
                </a:cubicBezTo>
                <a:cubicBezTo>
                  <a:pt x="1071" y="1351"/>
                  <a:pt x="1253" y="1626"/>
                  <a:pt x="1425" y="1906"/>
                </a:cubicBezTo>
                <a:cubicBezTo>
                  <a:pt x="1601" y="2193"/>
                  <a:pt x="1768" y="2485"/>
                  <a:pt x="1935" y="2776"/>
                </a:cubicBezTo>
                <a:cubicBezTo>
                  <a:pt x="2028" y="2936"/>
                  <a:pt x="2117" y="3099"/>
                  <a:pt x="2213" y="3256"/>
                </a:cubicBezTo>
                <a:cubicBezTo>
                  <a:pt x="2255" y="3323"/>
                  <a:pt x="2300" y="3390"/>
                  <a:pt x="2359" y="3443"/>
                </a:cubicBezTo>
                <a:cubicBezTo>
                  <a:pt x="2420" y="3499"/>
                  <a:pt x="2493" y="3540"/>
                  <a:pt x="2567" y="3578"/>
                </a:cubicBezTo>
                <a:cubicBezTo>
                  <a:pt x="2869" y="3734"/>
                  <a:pt x="3185" y="3878"/>
                  <a:pt x="3520" y="3949"/>
                </a:cubicBezTo>
                <a:cubicBezTo>
                  <a:pt x="3649" y="3976"/>
                  <a:pt x="3779" y="3991"/>
                  <a:pt x="3910" y="3991"/>
                </a:cubicBezTo>
                <a:cubicBezTo>
                  <a:pt x="4076" y="3991"/>
                  <a:pt x="4242" y="3966"/>
                  <a:pt x="4402" y="3910"/>
                </a:cubicBezTo>
                <a:cubicBezTo>
                  <a:pt x="4651" y="3823"/>
                  <a:pt x="4880" y="3664"/>
                  <a:pt x="5018" y="3435"/>
                </a:cubicBezTo>
                <a:cubicBezTo>
                  <a:pt x="5189" y="3150"/>
                  <a:pt x="5180" y="2805"/>
                  <a:pt x="5162" y="2484"/>
                </a:cubicBezTo>
                <a:cubicBezTo>
                  <a:pt x="5140" y="2114"/>
                  <a:pt x="5106" y="1745"/>
                  <a:pt x="5060" y="1378"/>
                </a:cubicBezTo>
                <a:cubicBezTo>
                  <a:pt x="5015" y="1011"/>
                  <a:pt x="4957" y="644"/>
                  <a:pt x="4888" y="280"/>
                </a:cubicBezTo>
                <a:cubicBezTo>
                  <a:pt x="4872" y="192"/>
                  <a:pt x="4854" y="103"/>
                  <a:pt x="4836" y="15"/>
                </a:cubicBezTo>
                <a:cubicBezTo>
                  <a:pt x="4834" y="5"/>
                  <a:pt x="4826" y="0"/>
                  <a:pt x="4818" y="0"/>
                </a:cubicBezTo>
                <a:close/>
                <a:moveTo>
                  <a:pt x="5555" y="543"/>
                </a:moveTo>
                <a:cubicBezTo>
                  <a:pt x="5543" y="543"/>
                  <a:pt x="5529" y="554"/>
                  <a:pt x="5533" y="570"/>
                </a:cubicBezTo>
                <a:cubicBezTo>
                  <a:pt x="5609" y="946"/>
                  <a:pt x="5610" y="1332"/>
                  <a:pt x="5581" y="1713"/>
                </a:cubicBezTo>
                <a:cubicBezTo>
                  <a:pt x="5550" y="2098"/>
                  <a:pt x="5489" y="2479"/>
                  <a:pt x="5441" y="2862"/>
                </a:cubicBezTo>
                <a:cubicBezTo>
                  <a:pt x="5418" y="3046"/>
                  <a:pt x="5403" y="3231"/>
                  <a:pt x="5382" y="3415"/>
                </a:cubicBezTo>
                <a:cubicBezTo>
                  <a:pt x="5362" y="3589"/>
                  <a:pt x="5327" y="3764"/>
                  <a:pt x="5231" y="3914"/>
                </a:cubicBezTo>
                <a:cubicBezTo>
                  <a:pt x="5058" y="4183"/>
                  <a:pt x="4738" y="4321"/>
                  <a:pt x="4431" y="4354"/>
                </a:cubicBezTo>
                <a:cubicBezTo>
                  <a:pt x="4363" y="4361"/>
                  <a:pt x="4295" y="4365"/>
                  <a:pt x="4227" y="4365"/>
                </a:cubicBezTo>
                <a:cubicBezTo>
                  <a:pt x="4105" y="4365"/>
                  <a:pt x="3982" y="4354"/>
                  <a:pt x="3860" y="4338"/>
                </a:cubicBezTo>
                <a:cubicBezTo>
                  <a:pt x="3666" y="4313"/>
                  <a:pt x="3473" y="4278"/>
                  <a:pt x="3281" y="4239"/>
                </a:cubicBezTo>
                <a:cubicBezTo>
                  <a:pt x="3094" y="4201"/>
                  <a:pt x="2906" y="4161"/>
                  <a:pt x="2722" y="4110"/>
                </a:cubicBezTo>
                <a:cubicBezTo>
                  <a:pt x="2557" y="4066"/>
                  <a:pt x="2391" y="4006"/>
                  <a:pt x="2258" y="3899"/>
                </a:cubicBezTo>
                <a:cubicBezTo>
                  <a:pt x="2015" y="3703"/>
                  <a:pt x="1909" y="3395"/>
                  <a:pt x="1783" y="3122"/>
                </a:cubicBezTo>
                <a:cubicBezTo>
                  <a:pt x="1656" y="2848"/>
                  <a:pt x="1484" y="2602"/>
                  <a:pt x="1288" y="2372"/>
                </a:cubicBezTo>
                <a:cubicBezTo>
                  <a:pt x="1092" y="2140"/>
                  <a:pt x="878" y="1925"/>
                  <a:pt x="675" y="1699"/>
                </a:cubicBezTo>
                <a:cubicBezTo>
                  <a:pt x="474" y="1476"/>
                  <a:pt x="283" y="1242"/>
                  <a:pt x="138" y="977"/>
                </a:cubicBezTo>
                <a:cubicBezTo>
                  <a:pt x="104" y="913"/>
                  <a:pt x="72" y="847"/>
                  <a:pt x="43" y="780"/>
                </a:cubicBezTo>
                <a:cubicBezTo>
                  <a:pt x="40" y="772"/>
                  <a:pt x="34" y="769"/>
                  <a:pt x="28" y="769"/>
                </a:cubicBezTo>
                <a:cubicBezTo>
                  <a:pt x="15" y="769"/>
                  <a:pt x="0" y="784"/>
                  <a:pt x="7" y="800"/>
                </a:cubicBezTo>
                <a:cubicBezTo>
                  <a:pt x="127" y="1080"/>
                  <a:pt x="304" y="1330"/>
                  <a:pt x="500" y="1562"/>
                </a:cubicBezTo>
                <a:cubicBezTo>
                  <a:pt x="699" y="1798"/>
                  <a:pt x="917" y="2017"/>
                  <a:pt x="1124" y="2247"/>
                </a:cubicBezTo>
                <a:cubicBezTo>
                  <a:pt x="1330" y="2477"/>
                  <a:pt x="1527" y="2718"/>
                  <a:pt x="1673" y="2992"/>
                </a:cubicBezTo>
                <a:cubicBezTo>
                  <a:pt x="1817" y="3264"/>
                  <a:pt x="1905" y="3573"/>
                  <a:pt x="2109" y="3812"/>
                </a:cubicBezTo>
                <a:cubicBezTo>
                  <a:pt x="2341" y="4083"/>
                  <a:pt x="2704" y="4155"/>
                  <a:pt x="3036" y="4229"/>
                </a:cubicBezTo>
                <a:cubicBezTo>
                  <a:pt x="3233" y="4273"/>
                  <a:pt x="3430" y="4312"/>
                  <a:pt x="3628" y="4344"/>
                </a:cubicBezTo>
                <a:cubicBezTo>
                  <a:pt x="3819" y="4376"/>
                  <a:pt x="4011" y="4404"/>
                  <a:pt x="4204" y="4405"/>
                </a:cubicBezTo>
                <a:cubicBezTo>
                  <a:pt x="4212" y="4405"/>
                  <a:pt x="4221" y="4405"/>
                  <a:pt x="4230" y="4405"/>
                </a:cubicBezTo>
                <a:cubicBezTo>
                  <a:pt x="4551" y="4405"/>
                  <a:pt x="4880" y="4326"/>
                  <a:pt x="5122" y="4105"/>
                </a:cubicBezTo>
                <a:cubicBezTo>
                  <a:pt x="5242" y="3996"/>
                  <a:pt x="5325" y="3857"/>
                  <a:pt x="5370" y="3702"/>
                </a:cubicBezTo>
                <a:cubicBezTo>
                  <a:pt x="5421" y="3529"/>
                  <a:pt x="5430" y="3347"/>
                  <a:pt x="5448" y="3169"/>
                </a:cubicBezTo>
                <a:cubicBezTo>
                  <a:pt x="5486" y="2778"/>
                  <a:pt x="5551" y="2389"/>
                  <a:pt x="5595" y="1999"/>
                </a:cubicBezTo>
                <a:cubicBezTo>
                  <a:pt x="5637" y="1613"/>
                  <a:pt x="5661" y="1222"/>
                  <a:pt x="5616" y="835"/>
                </a:cubicBezTo>
                <a:cubicBezTo>
                  <a:pt x="5606" y="742"/>
                  <a:pt x="5591" y="650"/>
                  <a:pt x="5573" y="558"/>
                </a:cubicBezTo>
                <a:cubicBezTo>
                  <a:pt x="5571" y="548"/>
                  <a:pt x="5563" y="543"/>
                  <a:pt x="5555" y="54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1"/>
          <p:cNvSpPr/>
          <p:nvPr/>
        </p:nvSpPr>
        <p:spPr>
          <a:xfrm rot="3843246" flipH="1">
            <a:off x="-885729" y="3494109"/>
            <a:ext cx="2984181" cy="1319635"/>
          </a:xfrm>
          <a:custGeom>
            <a:avLst/>
            <a:gdLst/>
            <a:ahLst/>
            <a:cxnLst/>
            <a:rect l="l" t="t" r="r" b="b"/>
            <a:pathLst>
              <a:path w="4984" h="2204" extrusionOk="0">
                <a:moveTo>
                  <a:pt x="2407" y="1"/>
                </a:moveTo>
                <a:cubicBezTo>
                  <a:pt x="2391" y="1"/>
                  <a:pt x="2375" y="2"/>
                  <a:pt x="2359" y="7"/>
                </a:cubicBezTo>
                <a:cubicBezTo>
                  <a:pt x="2332" y="17"/>
                  <a:pt x="2310" y="35"/>
                  <a:pt x="2288" y="51"/>
                </a:cubicBezTo>
                <a:cubicBezTo>
                  <a:pt x="2223" y="96"/>
                  <a:pt x="2147" y="125"/>
                  <a:pt x="2069" y="134"/>
                </a:cubicBezTo>
                <a:cubicBezTo>
                  <a:pt x="2034" y="137"/>
                  <a:pt x="2001" y="136"/>
                  <a:pt x="1968" y="147"/>
                </a:cubicBezTo>
                <a:cubicBezTo>
                  <a:pt x="1937" y="157"/>
                  <a:pt x="1910" y="165"/>
                  <a:pt x="1876" y="168"/>
                </a:cubicBezTo>
                <a:cubicBezTo>
                  <a:pt x="1866" y="173"/>
                  <a:pt x="1851" y="175"/>
                  <a:pt x="1835" y="175"/>
                </a:cubicBezTo>
                <a:cubicBezTo>
                  <a:pt x="1796" y="175"/>
                  <a:pt x="1748" y="164"/>
                  <a:pt x="1718" y="163"/>
                </a:cubicBezTo>
                <a:cubicBezTo>
                  <a:pt x="1674" y="161"/>
                  <a:pt x="1632" y="164"/>
                  <a:pt x="1587" y="157"/>
                </a:cubicBezTo>
                <a:cubicBezTo>
                  <a:pt x="1563" y="155"/>
                  <a:pt x="1540" y="152"/>
                  <a:pt x="1517" y="152"/>
                </a:cubicBezTo>
                <a:cubicBezTo>
                  <a:pt x="1502" y="152"/>
                  <a:pt x="1488" y="153"/>
                  <a:pt x="1474" y="156"/>
                </a:cubicBezTo>
                <a:cubicBezTo>
                  <a:pt x="1410" y="168"/>
                  <a:pt x="1358" y="213"/>
                  <a:pt x="1309" y="258"/>
                </a:cubicBezTo>
                <a:cubicBezTo>
                  <a:pt x="1287" y="279"/>
                  <a:pt x="1264" y="300"/>
                  <a:pt x="1251" y="327"/>
                </a:cubicBezTo>
                <a:cubicBezTo>
                  <a:pt x="1235" y="361"/>
                  <a:pt x="1233" y="401"/>
                  <a:pt x="1211" y="431"/>
                </a:cubicBezTo>
                <a:cubicBezTo>
                  <a:pt x="1202" y="445"/>
                  <a:pt x="1188" y="454"/>
                  <a:pt x="1176" y="467"/>
                </a:cubicBezTo>
                <a:cubicBezTo>
                  <a:pt x="1140" y="504"/>
                  <a:pt x="1126" y="556"/>
                  <a:pt x="1100" y="602"/>
                </a:cubicBezTo>
                <a:cubicBezTo>
                  <a:pt x="1064" y="666"/>
                  <a:pt x="984" y="702"/>
                  <a:pt x="914" y="721"/>
                </a:cubicBezTo>
                <a:cubicBezTo>
                  <a:pt x="879" y="730"/>
                  <a:pt x="843" y="734"/>
                  <a:pt x="807" y="734"/>
                </a:cubicBezTo>
                <a:cubicBezTo>
                  <a:pt x="758" y="734"/>
                  <a:pt x="709" y="727"/>
                  <a:pt x="662" y="714"/>
                </a:cubicBezTo>
                <a:cubicBezTo>
                  <a:pt x="557" y="685"/>
                  <a:pt x="458" y="591"/>
                  <a:pt x="354" y="573"/>
                </a:cubicBezTo>
                <a:cubicBezTo>
                  <a:pt x="345" y="572"/>
                  <a:pt x="336" y="571"/>
                  <a:pt x="326" y="571"/>
                </a:cubicBezTo>
                <a:cubicBezTo>
                  <a:pt x="236" y="571"/>
                  <a:pt x="126" y="633"/>
                  <a:pt x="63" y="684"/>
                </a:cubicBezTo>
                <a:cubicBezTo>
                  <a:pt x="47" y="696"/>
                  <a:pt x="32" y="710"/>
                  <a:pt x="25" y="728"/>
                </a:cubicBezTo>
                <a:cubicBezTo>
                  <a:pt x="1" y="787"/>
                  <a:pt x="73" y="845"/>
                  <a:pt x="137" y="845"/>
                </a:cubicBezTo>
                <a:cubicBezTo>
                  <a:pt x="139" y="845"/>
                  <a:pt x="141" y="845"/>
                  <a:pt x="142" y="845"/>
                </a:cubicBezTo>
                <a:cubicBezTo>
                  <a:pt x="208" y="840"/>
                  <a:pt x="266" y="803"/>
                  <a:pt x="331" y="790"/>
                </a:cubicBezTo>
                <a:cubicBezTo>
                  <a:pt x="346" y="788"/>
                  <a:pt x="362" y="786"/>
                  <a:pt x="377" y="786"/>
                </a:cubicBezTo>
                <a:cubicBezTo>
                  <a:pt x="550" y="786"/>
                  <a:pt x="709" y="953"/>
                  <a:pt x="881" y="953"/>
                </a:cubicBezTo>
                <a:cubicBezTo>
                  <a:pt x="897" y="953"/>
                  <a:pt x="914" y="952"/>
                  <a:pt x="931" y="949"/>
                </a:cubicBezTo>
                <a:cubicBezTo>
                  <a:pt x="1063" y="922"/>
                  <a:pt x="1186" y="848"/>
                  <a:pt x="1226" y="712"/>
                </a:cubicBezTo>
                <a:cubicBezTo>
                  <a:pt x="1236" y="679"/>
                  <a:pt x="1240" y="645"/>
                  <a:pt x="1258" y="616"/>
                </a:cubicBezTo>
                <a:cubicBezTo>
                  <a:pt x="1284" y="577"/>
                  <a:pt x="1332" y="555"/>
                  <a:pt x="1353" y="512"/>
                </a:cubicBezTo>
                <a:cubicBezTo>
                  <a:pt x="1365" y="486"/>
                  <a:pt x="1365" y="456"/>
                  <a:pt x="1369" y="427"/>
                </a:cubicBezTo>
                <a:cubicBezTo>
                  <a:pt x="1374" y="389"/>
                  <a:pt x="1401" y="339"/>
                  <a:pt x="1422" y="305"/>
                </a:cubicBezTo>
                <a:cubicBezTo>
                  <a:pt x="1444" y="265"/>
                  <a:pt x="1480" y="240"/>
                  <a:pt x="1527" y="235"/>
                </a:cubicBezTo>
                <a:cubicBezTo>
                  <a:pt x="1540" y="234"/>
                  <a:pt x="1554" y="233"/>
                  <a:pt x="1567" y="233"/>
                </a:cubicBezTo>
                <a:cubicBezTo>
                  <a:pt x="1592" y="233"/>
                  <a:pt x="1618" y="235"/>
                  <a:pt x="1643" y="237"/>
                </a:cubicBezTo>
                <a:cubicBezTo>
                  <a:pt x="1705" y="242"/>
                  <a:pt x="1767" y="247"/>
                  <a:pt x="1828" y="260"/>
                </a:cubicBezTo>
                <a:cubicBezTo>
                  <a:pt x="1885" y="271"/>
                  <a:pt x="1946" y="294"/>
                  <a:pt x="2006" y="294"/>
                </a:cubicBezTo>
                <a:cubicBezTo>
                  <a:pt x="2013" y="294"/>
                  <a:pt x="2021" y="294"/>
                  <a:pt x="2028" y="293"/>
                </a:cubicBezTo>
                <a:cubicBezTo>
                  <a:pt x="2094" y="287"/>
                  <a:pt x="2162" y="281"/>
                  <a:pt x="2225" y="259"/>
                </a:cubicBezTo>
                <a:cubicBezTo>
                  <a:pt x="2288" y="237"/>
                  <a:pt x="2349" y="201"/>
                  <a:pt x="2414" y="201"/>
                </a:cubicBezTo>
                <a:cubicBezTo>
                  <a:pt x="2434" y="201"/>
                  <a:pt x="2454" y="205"/>
                  <a:pt x="2475" y="212"/>
                </a:cubicBezTo>
                <a:cubicBezTo>
                  <a:pt x="2507" y="225"/>
                  <a:pt x="2539" y="238"/>
                  <a:pt x="2572" y="252"/>
                </a:cubicBezTo>
                <a:cubicBezTo>
                  <a:pt x="2596" y="261"/>
                  <a:pt x="2620" y="272"/>
                  <a:pt x="2640" y="288"/>
                </a:cubicBezTo>
                <a:cubicBezTo>
                  <a:pt x="2665" y="307"/>
                  <a:pt x="2682" y="332"/>
                  <a:pt x="2702" y="354"/>
                </a:cubicBezTo>
                <a:cubicBezTo>
                  <a:pt x="2736" y="391"/>
                  <a:pt x="2776" y="419"/>
                  <a:pt x="2809" y="455"/>
                </a:cubicBezTo>
                <a:cubicBezTo>
                  <a:pt x="2834" y="482"/>
                  <a:pt x="2855" y="513"/>
                  <a:pt x="2875" y="543"/>
                </a:cubicBezTo>
                <a:cubicBezTo>
                  <a:pt x="2943" y="644"/>
                  <a:pt x="3000" y="763"/>
                  <a:pt x="3104" y="831"/>
                </a:cubicBezTo>
                <a:cubicBezTo>
                  <a:pt x="3154" y="863"/>
                  <a:pt x="3198" y="894"/>
                  <a:pt x="3239" y="941"/>
                </a:cubicBezTo>
                <a:cubicBezTo>
                  <a:pt x="3263" y="969"/>
                  <a:pt x="3286" y="999"/>
                  <a:pt x="3314" y="1024"/>
                </a:cubicBezTo>
                <a:cubicBezTo>
                  <a:pt x="3385" y="1084"/>
                  <a:pt x="3485" y="1095"/>
                  <a:pt x="3569" y="1134"/>
                </a:cubicBezTo>
                <a:cubicBezTo>
                  <a:pt x="3679" y="1186"/>
                  <a:pt x="3767" y="1291"/>
                  <a:pt x="3784" y="1412"/>
                </a:cubicBezTo>
                <a:cubicBezTo>
                  <a:pt x="3801" y="1527"/>
                  <a:pt x="3812" y="1630"/>
                  <a:pt x="3886" y="1726"/>
                </a:cubicBezTo>
                <a:cubicBezTo>
                  <a:pt x="3957" y="1819"/>
                  <a:pt x="4052" y="1891"/>
                  <a:pt x="4133" y="1974"/>
                </a:cubicBezTo>
                <a:cubicBezTo>
                  <a:pt x="4194" y="2036"/>
                  <a:pt x="4248" y="2106"/>
                  <a:pt x="4324" y="2146"/>
                </a:cubicBezTo>
                <a:cubicBezTo>
                  <a:pt x="4382" y="2176"/>
                  <a:pt x="4445" y="2185"/>
                  <a:pt x="4510" y="2185"/>
                </a:cubicBezTo>
                <a:cubicBezTo>
                  <a:pt x="4605" y="2185"/>
                  <a:pt x="4704" y="2166"/>
                  <a:pt x="4799" y="2166"/>
                </a:cubicBezTo>
                <a:cubicBezTo>
                  <a:pt x="4864" y="2166"/>
                  <a:pt x="4926" y="2174"/>
                  <a:pt x="4983" y="2203"/>
                </a:cubicBezTo>
                <a:cubicBezTo>
                  <a:pt x="4946" y="2106"/>
                  <a:pt x="4892" y="1997"/>
                  <a:pt x="4791" y="1975"/>
                </a:cubicBezTo>
                <a:cubicBezTo>
                  <a:pt x="4777" y="1972"/>
                  <a:pt x="4763" y="1971"/>
                  <a:pt x="4749" y="1971"/>
                </a:cubicBezTo>
                <a:cubicBezTo>
                  <a:pt x="4694" y="1971"/>
                  <a:pt x="4638" y="1990"/>
                  <a:pt x="4583" y="1990"/>
                </a:cubicBezTo>
                <a:cubicBezTo>
                  <a:pt x="4579" y="1990"/>
                  <a:pt x="4575" y="1990"/>
                  <a:pt x="4572" y="1990"/>
                </a:cubicBezTo>
                <a:cubicBezTo>
                  <a:pt x="4491" y="1987"/>
                  <a:pt x="4412" y="1967"/>
                  <a:pt x="4336" y="1940"/>
                </a:cubicBezTo>
                <a:cubicBezTo>
                  <a:pt x="4299" y="1926"/>
                  <a:pt x="4262" y="1910"/>
                  <a:pt x="4234" y="1882"/>
                </a:cubicBezTo>
                <a:cubicBezTo>
                  <a:pt x="4185" y="1832"/>
                  <a:pt x="4174" y="1757"/>
                  <a:pt x="4143" y="1694"/>
                </a:cubicBezTo>
                <a:cubicBezTo>
                  <a:pt x="4133" y="1673"/>
                  <a:pt x="4120" y="1653"/>
                  <a:pt x="4114" y="1630"/>
                </a:cubicBezTo>
                <a:cubicBezTo>
                  <a:pt x="4112" y="1614"/>
                  <a:pt x="4112" y="1597"/>
                  <a:pt x="4111" y="1581"/>
                </a:cubicBezTo>
                <a:cubicBezTo>
                  <a:pt x="4106" y="1540"/>
                  <a:pt x="4085" y="1503"/>
                  <a:pt x="4066" y="1467"/>
                </a:cubicBezTo>
                <a:cubicBezTo>
                  <a:pt x="4058" y="1451"/>
                  <a:pt x="4048" y="1434"/>
                  <a:pt x="4044" y="1416"/>
                </a:cubicBezTo>
                <a:cubicBezTo>
                  <a:pt x="4041" y="1403"/>
                  <a:pt x="4041" y="1391"/>
                  <a:pt x="4036" y="1379"/>
                </a:cubicBezTo>
                <a:cubicBezTo>
                  <a:pt x="4008" y="1308"/>
                  <a:pt x="3945" y="1241"/>
                  <a:pt x="3886" y="1196"/>
                </a:cubicBezTo>
                <a:cubicBezTo>
                  <a:pt x="3805" y="1134"/>
                  <a:pt x="3706" y="1108"/>
                  <a:pt x="3624" y="1053"/>
                </a:cubicBezTo>
                <a:cubicBezTo>
                  <a:pt x="3546" y="1001"/>
                  <a:pt x="3449" y="978"/>
                  <a:pt x="3382" y="910"/>
                </a:cubicBezTo>
                <a:cubicBezTo>
                  <a:pt x="3322" y="851"/>
                  <a:pt x="3297" y="766"/>
                  <a:pt x="3249" y="697"/>
                </a:cubicBezTo>
                <a:cubicBezTo>
                  <a:pt x="3235" y="677"/>
                  <a:pt x="3219" y="658"/>
                  <a:pt x="3205" y="637"/>
                </a:cubicBezTo>
                <a:cubicBezTo>
                  <a:pt x="3176" y="591"/>
                  <a:pt x="3158" y="539"/>
                  <a:pt x="3130" y="493"/>
                </a:cubicBezTo>
                <a:cubicBezTo>
                  <a:pt x="3088" y="421"/>
                  <a:pt x="3022" y="366"/>
                  <a:pt x="2984" y="292"/>
                </a:cubicBezTo>
                <a:cubicBezTo>
                  <a:pt x="2970" y="265"/>
                  <a:pt x="2961" y="236"/>
                  <a:pt x="2943" y="212"/>
                </a:cubicBezTo>
                <a:cubicBezTo>
                  <a:pt x="2922" y="183"/>
                  <a:pt x="2892" y="164"/>
                  <a:pt x="2861" y="147"/>
                </a:cubicBezTo>
                <a:cubicBezTo>
                  <a:pt x="2833" y="131"/>
                  <a:pt x="2809" y="111"/>
                  <a:pt x="2781" y="94"/>
                </a:cubicBezTo>
                <a:cubicBezTo>
                  <a:pt x="2685" y="34"/>
                  <a:pt x="2564" y="14"/>
                  <a:pt x="2453" y="4"/>
                </a:cubicBezTo>
                <a:cubicBezTo>
                  <a:pt x="2438" y="2"/>
                  <a:pt x="2422" y="1"/>
                  <a:pt x="240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1"/>
          <p:cNvSpPr txBox="1">
            <a:spLocks noGrp="1"/>
          </p:cNvSpPr>
          <p:nvPr>
            <p:ph type="title"/>
          </p:nvPr>
        </p:nvSpPr>
        <p:spPr>
          <a:xfrm>
            <a:off x="1314450" y="3125175"/>
            <a:ext cx="6515100" cy="551400"/>
          </a:xfrm>
          <a:prstGeom prst="rect">
            <a:avLst/>
          </a:prstGeom>
          <a:ln>
            <a:noFill/>
          </a:ln>
        </p:spPr>
        <p:txBody>
          <a:bodyPr spcFirstLastPara="1" wrap="square" lIns="91425" tIns="91425" rIns="91425" bIns="91425" anchor="t" anchorCtr="0">
            <a:noAutofit/>
          </a:bodyPr>
          <a:lstStyle>
            <a:lvl1pPr lvl="0" algn="r" rtl="0">
              <a:spcBef>
                <a:spcPts val="0"/>
              </a:spcBef>
              <a:spcAft>
                <a:spcPts val="0"/>
              </a:spcAft>
              <a:buSzPts val="2400"/>
              <a:buNone/>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75" name="Google Shape;275;p21"/>
          <p:cNvSpPr txBox="1">
            <a:spLocks noGrp="1"/>
          </p:cNvSpPr>
          <p:nvPr>
            <p:ph type="subTitle" idx="1"/>
          </p:nvPr>
        </p:nvSpPr>
        <p:spPr>
          <a:xfrm>
            <a:off x="1314450" y="1390725"/>
            <a:ext cx="6515100" cy="15822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1400"/>
              <a:buNone/>
              <a:defRPr sz="30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grpSp>
        <p:nvGrpSpPr>
          <p:cNvPr id="276" name="Google Shape;276;p21"/>
          <p:cNvGrpSpPr/>
          <p:nvPr/>
        </p:nvGrpSpPr>
        <p:grpSpPr>
          <a:xfrm rot="8100000">
            <a:off x="7293405" y="4164808"/>
            <a:ext cx="2763160" cy="2068971"/>
            <a:chOff x="3606157" y="2088665"/>
            <a:chExt cx="463580" cy="351793"/>
          </a:xfrm>
        </p:grpSpPr>
        <p:sp>
          <p:nvSpPr>
            <p:cNvPr id="277" name="Google Shape;277;p21"/>
            <p:cNvSpPr/>
            <p:nvPr/>
          </p:nvSpPr>
          <p:spPr>
            <a:xfrm>
              <a:off x="3606157" y="2088665"/>
              <a:ext cx="463580" cy="351793"/>
            </a:xfrm>
            <a:custGeom>
              <a:avLst/>
              <a:gdLst/>
              <a:ahLst/>
              <a:cxnLst/>
              <a:rect l="l" t="t" r="r" b="b"/>
              <a:pathLst>
                <a:path w="8153" h="6187" extrusionOk="0">
                  <a:moveTo>
                    <a:pt x="5695" y="44"/>
                  </a:moveTo>
                  <a:cubicBezTo>
                    <a:pt x="5223" y="113"/>
                    <a:pt x="4753" y="202"/>
                    <a:pt x="4277" y="211"/>
                  </a:cubicBezTo>
                  <a:cubicBezTo>
                    <a:pt x="3883" y="218"/>
                    <a:pt x="3491" y="171"/>
                    <a:pt x="3099" y="125"/>
                  </a:cubicBezTo>
                  <a:cubicBezTo>
                    <a:pt x="2679" y="74"/>
                    <a:pt x="2259" y="25"/>
                    <a:pt x="1836" y="41"/>
                  </a:cubicBezTo>
                  <a:cubicBezTo>
                    <a:pt x="1398" y="59"/>
                    <a:pt x="947" y="156"/>
                    <a:pt x="593" y="415"/>
                  </a:cubicBezTo>
                  <a:cubicBezTo>
                    <a:pt x="239" y="674"/>
                    <a:pt x="0" y="1121"/>
                    <a:pt x="78" y="1553"/>
                  </a:cubicBezTo>
                  <a:cubicBezTo>
                    <a:pt x="150" y="1958"/>
                    <a:pt x="475" y="2287"/>
                    <a:pt x="527" y="2695"/>
                  </a:cubicBezTo>
                  <a:cubicBezTo>
                    <a:pt x="541" y="2804"/>
                    <a:pt x="534" y="2915"/>
                    <a:pt x="561" y="3022"/>
                  </a:cubicBezTo>
                  <a:cubicBezTo>
                    <a:pt x="652" y="3405"/>
                    <a:pt x="1129" y="3640"/>
                    <a:pt x="1132" y="4034"/>
                  </a:cubicBezTo>
                  <a:cubicBezTo>
                    <a:pt x="1133" y="4200"/>
                    <a:pt x="1045" y="4354"/>
                    <a:pt x="1031" y="4519"/>
                  </a:cubicBezTo>
                  <a:cubicBezTo>
                    <a:pt x="1011" y="4765"/>
                    <a:pt x="1138" y="4932"/>
                    <a:pt x="1300" y="5091"/>
                  </a:cubicBezTo>
                  <a:cubicBezTo>
                    <a:pt x="1477" y="5267"/>
                    <a:pt x="1557" y="5494"/>
                    <a:pt x="1796" y="5610"/>
                  </a:cubicBezTo>
                  <a:cubicBezTo>
                    <a:pt x="1901" y="5661"/>
                    <a:pt x="2019" y="5684"/>
                    <a:pt x="2118" y="5744"/>
                  </a:cubicBezTo>
                  <a:cubicBezTo>
                    <a:pt x="2179" y="5780"/>
                    <a:pt x="2232" y="5828"/>
                    <a:pt x="2291" y="5865"/>
                  </a:cubicBezTo>
                  <a:cubicBezTo>
                    <a:pt x="2441" y="5957"/>
                    <a:pt x="2625" y="5971"/>
                    <a:pt x="2801" y="5984"/>
                  </a:cubicBezTo>
                  <a:cubicBezTo>
                    <a:pt x="3612" y="6038"/>
                    <a:pt x="4492" y="6186"/>
                    <a:pt x="5227" y="5737"/>
                  </a:cubicBezTo>
                  <a:cubicBezTo>
                    <a:pt x="5919" y="5313"/>
                    <a:pt x="6281" y="4430"/>
                    <a:pt x="7039" y="4138"/>
                  </a:cubicBezTo>
                  <a:cubicBezTo>
                    <a:pt x="7272" y="4049"/>
                    <a:pt x="7535" y="4018"/>
                    <a:pt x="7728" y="3860"/>
                  </a:cubicBezTo>
                  <a:cubicBezTo>
                    <a:pt x="7885" y="3732"/>
                    <a:pt x="7973" y="3535"/>
                    <a:pt x="8029" y="3340"/>
                  </a:cubicBezTo>
                  <a:cubicBezTo>
                    <a:pt x="8153" y="2903"/>
                    <a:pt x="8146" y="2441"/>
                    <a:pt x="8140" y="1988"/>
                  </a:cubicBezTo>
                  <a:cubicBezTo>
                    <a:pt x="8139" y="1876"/>
                    <a:pt x="8137" y="1764"/>
                    <a:pt x="8104" y="1657"/>
                  </a:cubicBezTo>
                  <a:cubicBezTo>
                    <a:pt x="8015" y="1367"/>
                    <a:pt x="7724" y="1217"/>
                    <a:pt x="7585" y="959"/>
                  </a:cubicBezTo>
                  <a:cubicBezTo>
                    <a:pt x="7536" y="867"/>
                    <a:pt x="7547" y="734"/>
                    <a:pt x="7501" y="658"/>
                  </a:cubicBezTo>
                  <a:cubicBezTo>
                    <a:pt x="7427" y="536"/>
                    <a:pt x="7169" y="413"/>
                    <a:pt x="7052" y="326"/>
                  </a:cubicBezTo>
                  <a:cubicBezTo>
                    <a:pt x="6936" y="239"/>
                    <a:pt x="6819" y="152"/>
                    <a:pt x="6687" y="94"/>
                  </a:cubicBezTo>
                  <a:cubicBezTo>
                    <a:pt x="6528" y="24"/>
                    <a:pt x="6356" y="0"/>
                    <a:pt x="6182" y="0"/>
                  </a:cubicBezTo>
                  <a:cubicBezTo>
                    <a:pt x="6019" y="0"/>
                    <a:pt x="5855" y="21"/>
                    <a:pt x="5695" y="4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21"/>
            <p:cNvSpPr/>
            <p:nvPr/>
          </p:nvSpPr>
          <p:spPr>
            <a:xfrm>
              <a:off x="3636407" y="2095887"/>
              <a:ext cx="432648" cy="333598"/>
            </a:xfrm>
            <a:custGeom>
              <a:avLst/>
              <a:gdLst/>
              <a:ahLst/>
              <a:cxnLst/>
              <a:rect l="l" t="t" r="r" b="b"/>
              <a:pathLst>
                <a:path w="7609" h="5867" extrusionOk="0">
                  <a:moveTo>
                    <a:pt x="2597" y="1"/>
                  </a:moveTo>
                  <a:cubicBezTo>
                    <a:pt x="2403" y="221"/>
                    <a:pt x="2204" y="438"/>
                    <a:pt x="2004" y="651"/>
                  </a:cubicBezTo>
                  <a:cubicBezTo>
                    <a:pt x="1360" y="1334"/>
                    <a:pt x="686" y="1986"/>
                    <a:pt x="1" y="2627"/>
                  </a:cubicBezTo>
                  <a:cubicBezTo>
                    <a:pt x="4" y="2666"/>
                    <a:pt x="6" y="2707"/>
                    <a:pt x="9" y="2747"/>
                  </a:cubicBezTo>
                  <a:cubicBezTo>
                    <a:pt x="313" y="2462"/>
                    <a:pt x="617" y="2176"/>
                    <a:pt x="917" y="1885"/>
                  </a:cubicBezTo>
                  <a:cubicBezTo>
                    <a:pt x="1536" y="1283"/>
                    <a:pt x="2140" y="663"/>
                    <a:pt x="2711" y="15"/>
                  </a:cubicBezTo>
                  <a:cubicBezTo>
                    <a:pt x="2672" y="10"/>
                    <a:pt x="2635" y="6"/>
                    <a:pt x="2597" y="1"/>
                  </a:cubicBezTo>
                  <a:close/>
                  <a:moveTo>
                    <a:pt x="4492" y="18"/>
                  </a:moveTo>
                  <a:cubicBezTo>
                    <a:pt x="4414" y="29"/>
                    <a:pt x="4335" y="39"/>
                    <a:pt x="4255" y="48"/>
                  </a:cubicBezTo>
                  <a:cubicBezTo>
                    <a:pt x="3794" y="485"/>
                    <a:pt x="3319" y="909"/>
                    <a:pt x="2833" y="1321"/>
                  </a:cubicBezTo>
                  <a:cubicBezTo>
                    <a:pt x="2213" y="1845"/>
                    <a:pt x="1577" y="2350"/>
                    <a:pt x="930" y="2841"/>
                  </a:cubicBezTo>
                  <a:cubicBezTo>
                    <a:pt x="716" y="3003"/>
                    <a:pt x="500" y="3163"/>
                    <a:pt x="284" y="3322"/>
                  </a:cubicBezTo>
                  <a:cubicBezTo>
                    <a:pt x="315" y="3359"/>
                    <a:pt x="346" y="3394"/>
                    <a:pt x="375" y="3429"/>
                  </a:cubicBezTo>
                  <a:cubicBezTo>
                    <a:pt x="509" y="3331"/>
                    <a:pt x="642" y="3232"/>
                    <a:pt x="775" y="3133"/>
                  </a:cubicBezTo>
                  <a:cubicBezTo>
                    <a:pt x="1423" y="2646"/>
                    <a:pt x="2061" y="2147"/>
                    <a:pt x="2685" y="1628"/>
                  </a:cubicBezTo>
                  <a:cubicBezTo>
                    <a:pt x="3305" y="1111"/>
                    <a:pt x="3910" y="577"/>
                    <a:pt x="4492" y="18"/>
                  </a:cubicBezTo>
                  <a:close/>
                  <a:moveTo>
                    <a:pt x="6377" y="95"/>
                  </a:moveTo>
                  <a:cubicBezTo>
                    <a:pt x="6056" y="374"/>
                    <a:pt x="5730" y="648"/>
                    <a:pt x="5400" y="918"/>
                  </a:cubicBezTo>
                  <a:cubicBezTo>
                    <a:pt x="4806" y="1403"/>
                    <a:pt x="4200" y="1873"/>
                    <a:pt x="3587" y="2334"/>
                  </a:cubicBezTo>
                  <a:cubicBezTo>
                    <a:pt x="2973" y="2795"/>
                    <a:pt x="2352" y="3250"/>
                    <a:pt x="1731" y="3703"/>
                  </a:cubicBezTo>
                  <a:cubicBezTo>
                    <a:pt x="1326" y="3998"/>
                    <a:pt x="921" y="4294"/>
                    <a:pt x="517" y="4590"/>
                  </a:cubicBezTo>
                  <a:cubicBezTo>
                    <a:pt x="525" y="4621"/>
                    <a:pt x="537" y="4652"/>
                    <a:pt x="550" y="4681"/>
                  </a:cubicBezTo>
                  <a:cubicBezTo>
                    <a:pt x="885" y="4434"/>
                    <a:pt x="1221" y="4190"/>
                    <a:pt x="1557" y="3945"/>
                  </a:cubicBezTo>
                  <a:cubicBezTo>
                    <a:pt x="2178" y="3492"/>
                    <a:pt x="2800" y="3039"/>
                    <a:pt x="3416" y="2579"/>
                  </a:cubicBezTo>
                  <a:cubicBezTo>
                    <a:pt x="4028" y="2121"/>
                    <a:pt x="4634" y="1655"/>
                    <a:pt x="5230" y="1176"/>
                  </a:cubicBezTo>
                  <a:cubicBezTo>
                    <a:pt x="5645" y="842"/>
                    <a:pt x="6053" y="501"/>
                    <a:pt x="6455" y="151"/>
                  </a:cubicBezTo>
                  <a:cubicBezTo>
                    <a:pt x="6430" y="132"/>
                    <a:pt x="6403" y="113"/>
                    <a:pt x="6377" y="95"/>
                  </a:cubicBezTo>
                  <a:close/>
                  <a:moveTo>
                    <a:pt x="6999" y="616"/>
                  </a:moveTo>
                  <a:cubicBezTo>
                    <a:pt x="6328" y="1102"/>
                    <a:pt x="5651" y="1577"/>
                    <a:pt x="4964" y="2039"/>
                  </a:cubicBezTo>
                  <a:cubicBezTo>
                    <a:pt x="3955" y="2717"/>
                    <a:pt x="2927" y="3367"/>
                    <a:pt x="1884" y="3989"/>
                  </a:cubicBezTo>
                  <a:cubicBezTo>
                    <a:pt x="1454" y="4246"/>
                    <a:pt x="1021" y="4498"/>
                    <a:pt x="585" y="4745"/>
                  </a:cubicBezTo>
                  <a:cubicBezTo>
                    <a:pt x="609" y="4784"/>
                    <a:pt x="638" y="4823"/>
                    <a:pt x="670" y="4860"/>
                  </a:cubicBezTo>
                  <a:cubicBezTo>
                    <a:pt x="965" y="4691"/>
                    <a:pt x="1259" y="4521"/>
                    <a:pt x="1551" y="4349"/>
                  </a:cubicBezTo>
                  <a:cubicBezTo>
                    <a:pt x="2608" y="3730"/>
                    <a:pt x="3648" y="3081"/>
                    <a:pt x="4669" y="2404"/>
                  </a:cubicBezTo>
                  <a:cubicBezTo>
                    <a:pt x="5467" y="1876"/>
                    <a:pt x="6254" y="1329"/>
                    <a:pt x="7029" y="767"/>
                  </a:cubicBezTo>
                  <a:cubicBezTo>
                    <a:pt x="7015" y="717"/>
                    <a:pt x="7008" y="664"/>
                    <a:pt x="6999" y="616"/>
                  </a:cubicBezTo>
                  <a:close/>
                  <a:moveTo>
                    <a:pt x="7607" y="1792"/>
                  </a:moveTo>
                  <a:cubicBezTo>
                    <a:pt x="7170" y="2059"/>
                    <a:pt x="6729" y="2319"/>
                    <a:pt x="6285" y="2572"/>
                  </a:cubicBezTo>
                  <a:cubicBezTo>
                    <a:pt x="5632" y="2943"/>
                    <a:pt x="4974" y="3303"/>
                    <a:pt x="4314" y="3659"/>
                  </a:cubicBezTo>
                  <a:cubicBezTo>
                    <a:pt x="3645" y="4020"/>
                    <a:pt x="2979" y="4387"/>
                    <a:pt x="2289" y="4707"/>
                  </a:cubicBezTo>
                  <a:cubicBezTo>
                    <a:pt x="1869" y="4901"/>
                    <a:pt x="1445" y="5087"/>
                    <a:pt x="1029" y="5291"/>
                  </a:cubicBezTo>
                  <a:cubicBezTo>
                    <a:pt x="1050" y="5316"/>
                    <a:pt x="1072" y="5341"/>
                    <a:pt x="1096" y="5363"/>
                  </a:cubicBezTo>
                  <a:cubicBezTo>
                    <a:pt x="1421" y="5204"/>
                    <a:pt x="1751" y="5055"/>
                    <a:pt x="2080" y="4905"/>
                  </a:cubicBezTo>
                  <a:cubicBezTo>
                    <a:pt x="2421" y="4750"/>
                    <a:pt x="2760" y="4591"/>
                    <a:pt x="3092" y="4419"/>
                  </a:cubicBezTo>
                  <a:cubicBezTo>
                    <a:pt x="3433" y="4242"/>
                    <a:pt x="3771" y="4058"/>
                    <a:pt x="4109" y="3876"/>
                  </a:cubicBezTo>
                  <a:cubicBezTo>
                    <a:pt x="4770" y="3520"/>
                    <a:pt x="5429" y="3163"/>
                    <a:pt x="6082" y="2795"/>
                  </a:cubicBezTo>
                  <a:cubicBezTo>
                    <a:pt x="6595" y="2505"/>
                    <a:pt x="7105" y="2208"/>
                    <a:pt x="7608" y="1901"/>
                  </a:cubicBezTo>
                  <a:lnTo>
                    <a:pt x="7608" y="1861"/>
                  </a:lnTo>
                  <a:cubicBezTo>
                    <a:pt x="7607" y="1838"/>
                    <a:pt x="7607" y="1815"/>
                    <a:pt x="7607" y="1792"/>
                  </a:cubicBezTo>
                  <a:close/>
                  <a:moveTo>
                    <a:pt x="7606" y="2444"/>
                  </a:moveTo>
                  <a:lnTo>
                    <a:pt x="7606" y="2444"/>
                  </a:lnTo>
                  <a:cubicBezTo>
                    <a:pt x="7141" y="2671"/>
                    <a:pt x="6676" y="2900"/>
                    <a:pt x="6211" y="3128"/>
                  </a:cubicBezTo>
                  <a:cubicBezTo>
                    <a:pt x="5278" y="3586"/>
                    <a:pt x="4340" y="4036"/>
                    <a:pt x="3426" y="4532"/>
                  </a:cubicBezTo>
                  <a:cubicBezTo>
                    <a:pt x="2791" y="4876"/>
                    <a:pt x="2167" y="5239"/>
                    <a:pt x="1537" y="5591"/>
                  </a:cubicBezTo>
                  <a:cubicBezTo>
                    <a:pt x="1554" y="5599"/>
                    <a:pt x="1571" y="5608"/>
                    <a:pt x="1586" y="5617"/>
                  </a:cubicBezTo>
                  <a:cubicBezTo>
                    <a:pt x="1602" y="5626"/>
                    <a:pt x="1616" y="5636"/>
                    <a:pt x="1631" y="5646"/>
                  </a:cubicBezTo>
                  <a:cubicBezTo>
                    <a:pt x="2132" y="5366"/>
                    <a:pt x="2630" y="5079"/>
                    <a:pt x="3132" y="4800"/>
                  </a:cubicBezTo>
                  <a:cubicBezTo>
                    <a:pt x="4033" y="4301"/>
                    <a:pt x="4958" y="3847"/>
                    <a:pt x="5883" y="3394"/>
                  </a:cubicBezTo>
                  <a:cubicBezTo>
                    <a:pt x="6456" y="3112"/>
                    <a:pt x="7028" y="2831"/>
                    <a:pt x="7600" y="2550"/>
                  </a:cubicBezTo>
                  <a:cubicBezTo>
                    <a:pt x="7603" y="2515"/>
                    <a:pt x="7605" y="2479"/>
                    <a:pt x="7606" y="2444"/>
                  </a:cubicBezTo>
                  <a:close/>
                  <a:moveTo>
                    <a:pt x="7384" y="3499"/>
                  </a:moveTo>
                  <a:cubicBezTo>
                    <a:pt x="6563" y="3843"/>
                    <a:pt x="5746" y="4196"/>
                    <a:pt x="4932" y="4557"/>
                  </a:cubicBezTo>
                  <a:cubicBezTo>
                    <a:pt x="3991" y="4975"/>
                    <a:pt x="3055" y="5404"/>
                    <a:pt x="2124" y="5844"/>
                  </a:cubicBezTo>
                  <a:cubicBezTo>
                    <a:pt x="2172" y="5850"/>
                    <a:pt x="2221" y="5853"/>
                    <a:pt x="2269" y="5857"/>
                  </a:cubicBezTo>
                  <a:cubicBezTo>
                    <a:pt x="2314" y="5859"/>
                    <a:pt x="2362" y="5863"/>
                    <a:pt x="2408" y="5866"/>
                  </a:cubicBezTo>
                  <a:cubicBezTo>
                    <a:pt x="3109" y="5536"/>
                    <a:pt x="3814" y="5211"/>
                    <a:pt x="4521" y="4894"/>
                  </a:cubicBezTo>
                  <a:cubicBezTo>
                    <a:pt x="5110" y="4629"/>
                    <a:pt x="5701" y="4370"/>
                    <a:pt x="6294" y="4114"/>
                  </a:cubicBezTo>
                  <a:cubicBezTo>
                    <a:pt x="6362" y="4075"/>
                    <a:pt x="6432" y="4040"/>
                    <a:pt x="6507" y="4011"/>
                  </a:cubicBezTo>
                  <a:cubicBezTo>
                    <a:pt x="6550" y="3994"/>
                    <a:pt x="6594" y="3980"/>
                    <a:pt x="6638" y="3966"/>
                  </a:cubicBezTo>
                  <a:cubicBezTo>
                    <a:pt x="6827" y="3886"/>
                    <a:pt x="7015" y="3806"/>
                    <a:pt x="7205" y="3725"/>
                  </a:cubicBezTo>
                  <a:cubicBezTo>
                    <a:pt x="7279" y="3662"/>
                    <a:pt x="7338" y="3585"/>
                    <a:pt x="7384" y="3499"/>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4"/>
        <p:cNvGrpSpPr/>
        <p:nvPr/>
      </p:nvGrpSpPr>
      <p:grpSpPr>
        <a:xfrm>
          <a:off x="0" y="0"/>
          <a:ext cx="0" cy="0"/>
          <a:chOff x="0" y="0"/>
          <a:chExt cx="0" cy="0"/>
        </a:xfrm>
      </p:grpSpPr>
      <p:sp>
        <p:nvSpPr>
          <p:cNvPr id="25" name="Google Shape;25;p3"/>
          <p:cNvSpPr/>
          <p:nvPr/>
        </p:nvSpPr>
        <p:spPr>
          <a:xfrm rot="2480420" flipH="1">
            <a:off x="-630962" y="-2154656"/>
            <a:ext cx="4254554" cy="3786628"/>
          </a:xfrm>
          <a:custGeom>
            <a:avLst/>
            <a:gdLst/>
            <a:ahLst/>
            <a:cxnLst/>
            <a:rect l="l" t="t" r="r" b="b"/>
            <a:pathLst>
              <a:path w="5710" h="5082" extrusionOk="0">
                <a:moveTo>
                  <a:pt x="2944" y="1"/>
                </a:moveTo>
                <a:cubicBezTo>
                  <a:pt x="2933" y="1"/>
                  <a:pt x="2923" y="1"/>
                  <a:pt x="2912" y="1"/>
                </a:cubicBezTo>
                <a:cubicBezTo>
                  <a:pt x="2698" y="6"/>
                  <a:pt x="2485" y="52"/>
                  <a:pt x="2269" y="62"/>
                </a:cubicBezTo>
                <a:cubicBezTo>
                  <a:pt x="2232" y="64"/>
                  <a:pt x="2195" y="65"/>
                  <a:pt x="2157" y="65"/>
                </a:cubicBezTo>
                <a:cubicBezTo>
                  <a:pt x="1921" y="65"/>
                  <a:pt x="1685" y="33"/>
                  <a:pt x="1448" y="33"/>
                </a:cubicBezTo>
                <a:cubicBezTo>
                  <a:pt x="1425" y="33"/>
                  <a:pt x="1402" y="33"/>
                  <a:pt x="1379" y="34"/>
                </a:cubicBezTo>
                <a:cubicBezTo>
                  <a:pt x="1031" y="44"/>
                  <a:pt x="154" y="72"/>
                  <a:pt x="187" y="531"/>
                </a:cubicBezTo>
                <a:cubicBezTo>
                  <a:pt x="206" y="778"/>
                  <a:pt x="248" y="939"/>
                  <a:pt x="180" y="1191"/>
                </a:cubicBezTo>
                <a:cubicBezTo>
                  <a:pt x="97" y="1500"/>
                  <a:pt x="23" y="1798"/>
                  <a:pt x="10" y="2119"/>
                </a:cubicBezTo>
                <a:cubicBezTo>
                  <a:pt x="0" y="2369"/>
                  <a:pt x="40" y="2657"/>
                  <a:pt x="249" y="2794"/>
                </a:cubicBezTo>
                <a:cubicBezTo>
                  <a:pt x="398" y="2890"/>
                  <a:pt x="602" y="2888"/>
                  <a:pt x="730" y="3010"/>
                </a:cubicBezTo>
                <a:cubicBezTo>
                  <a:pt x="831" y="3107"/>
                  <a:pt x="860" y="3261"/>
                  <a:pt x="958" y="3360"/>
                </a:cubicBezTo>
                <a:cubicBezTo>
                  <a:pt x="1064" y="3467"/>
                  <a:pt x="1211" y="3482"/>
                  <a:pt x="1366" y="3482"/>
                </a:cubicBezTo>
                <a:cubicBezTo>
                  <a:pt x="1426" y="3482"/>
                  <a:pt x="1488" y="3480"/>
                  <a:pt x="1549" y="3480"/>
                </a:cubicBezTo>
                <a:cubicBezTo>
                  <a:pt x="1668" y="3480"/>
                  <a:pt x="1785" y="3488"/>
                  <a:pt x="1887" y="3538"/>
                </a:cubicBezTo>
                <a:cubicBezTo>
                  <a:pt x="2207" y="3695"/>
                  <a:pt x="2209" y="4146"/>
                  <a:pt x="2390" y="4452"/>
                </a:cubicBezTo>
                <a:cubicBezTo>
                  <a:pt x="2500" y="4639"/>
                  <a:pt x="2684" y="4774"/>
                  <a:pt x="2877" y="4872"/>
                </a:cubicBezTo>
                <a:cubicBezTo>
                  <a:pt x="3134" y="5005"/>
                  <a:pt x="3424" y="5082"/>
                  <a:pt x="3713" y="5082"/>
                </a:cubicBezTo>
                <a:cubicBezTo>
                  <a:pt x="3852" y="5082"/>
                  <a:pt x="3990" y="5064"/>
                  <a:pt x="4124" y="5026"/>
                </a:cubicBezTo>
                <a:cubicBezTo>
                  <a:pt x="4537" y="4909"/>
                  <a:pt x="4898" y="4585"/>
                  <a:pt x="5009" y="4170"/>
                </a:cubicBezTo>
                <a:cubicBezTo>
                  <a:pt x="5137" y="3694"/>
                  <a:pt x="4939" y="3155"/>
                  <a:pt x="5146" y="2706"/>
                </a:cubicBezTo>
                <a:cubicBezTo>
                  <a:pt x="5257" y="2464"/>
                  <a:pt x="5474" y="2281"/>
                  <a:pt x="5570" y="2032"/>
                </a:cubicBezTo>
                <a:cubicBezTo>
                  <a:pt x="5710" y="1667"/>
                  <a:pt x="5547" y="1243"/>
                  <a:pt x="5272" y="965"/>
                </a:cubicBezTo>
                <a:cubicBezTo>
                  <a:pt x="4997" y="688"/>
                  <a:pt x="4629" y="526"/>
                  <a:pt x="4271" y="371"/>
                </a:cubicBezTo>
                <a:cubicBezTo>
                  <a:pt x="3847" y="188"/>
                  <a:pt x="3406" y="1"/>
                  <a:pt x="2944" y="1"/>
                </a:cubicBezTo>
                <a:close/>
              </a:path>
            </a:pathLst>
          </a:custGeom>
          <a:gradFill>
            <a:gsLst>
              <a:gs pos="0">
                <a:schemeClr val="lt1"/>
              </a:gs>
              <a:gs pos="100000">
                <a:schemeClr val="accent1"/>
              </a:gs>
            </a:gsLst>
            <a:lin ang="2700006"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6" name="Google Shape;26;p3"/>
          <p:cNvSpPr/>
          <p:nvPr/>
        </p:nvSpPr>
        <p:spPr>
          <a:xfrm rot="-379506">
            <a:off x="-1401049" y="4240614"/>
            <a:ext cx="6389226" cy="4117664"/>
          </a:xfrm>
          <a:custGeom>
            <a:avLst/>
            <a:gdLst/>
            <a:ahLst/>
            <a:cxnLst/>
            <a:rect l="l" t="t" r="r" b="b"/>
            <a:pathLst>
              <a:path w="5710" h="5082" extrusionOk="0">
                <a:moveTo>
                  <a:pt x="2944" y="1"/>
                </a:moveTo>
                <a:cubicBezTo>
                  <a:pt x="2933" y="1"/>
                  <a:pt x="2923" y="1"/>
                  <a:pt x="2912" y="1"/>
                </a:cubicBezTo>
                <a:cubicBezTo>
                  <a:pt x="2698" y="6"/>
                  <a:pt x="2485" y="52"/>
                  <a:pt x="2269" y="62"/>
                </a:cubicBezTo>
                <a:cubicBezTo>
                  <a:pt x="2232" y="64"/>
                  <a:pt x="2195" y="65"/>
                  <a:pt x="2157" y="65"/>
                </a:cubicBezTo>
                <a:cubicBezTo>
                  <a:pt x="1921" y="65"/>
                  <a:pt x="1685" y="33"/>
                  <a:pt x="1448" y="33"/>
                </a:cubicBezTo>
                <a:cubicBezTo>
                  <a:pt x="1425" y="33"/>
                  <a:pt x="1402" y="33"/>
                  <a:pt x="1379" y="34"/>
                </a:cubicBezTo>
                <a:cubicBezTo>
                  <a:pt x="1031" y="44"/>
                  <a:pt x="154" y="72"/>
                  <a:pt x="187" y="531"/>
                </a:cubicBezTo>
                <a:cubicBezTo>
                  <a:pt x="206" y="778"/>
                  <a:pt x="248" y="939"/>
                  <a:pt x="180" y="1191"/>
                </a:cubicBezTo>
                <a:cubicBezTo>
                  <a:pt x="97" y="1500"/>
                  <a:pt x="23" y="1798"/>
                  <a:pt x="10" y="2119"/>
                </a:cubicBezTo>
                <a:cubicBezTo>
                  <a:pt x="0" y="2369"/>
                  <a:pt x="40" y="2657"/>
                  <a:pt x="249" y="2794"/>
                </a:cubicBezTo>
                <a:cubicBezTo>
                  <a:pt x="398" y="2890"/>
                  <a:pt x="602" y="2888"/>
                  <a:pt x="730" y="3010"/>
                </a:cubicBezTo>
                <a:cubicBezTo>
                  <a:pt x="831" y="3107"/>
                  <a:pt x="860" y="3261"/>
                  <a:pt x="958" y="3360"/>
                </a:cubicBezTo>
                <a:cubicBezTo>
                  <a:pt x="1064" y="3467"/>
                  <a:pt x="1211" y="3482"/>
                  <a:pt x="1366" y="3482"/>
                </a:cubicBezTo>
                <a:cubicBezTo>
                  <a:pt x="1426" y="3482"/>
                  <a:pt x="1488" y="3480"/>
                  <a:pt x="1549" y="3480"/>
                </a:cubicBezTo>
                <a:cubicBezTo>
                  <a:pt x="1668" y="3480"/>
                  <a:pt x="1785" y="3488"/>
                  <a:pt x="1887" y="3538"/>
                </a:cubicBezTo>
                <a:cubicBezTo>
                  <a:pt x="2207" y="3695"/>
                  <a:pt x="2209" y="4146"/>
                  <a:pt x="2390" y="4452"/>
                </a:cubicBezTo>
                <a:cubicBezTo>
                  <a:pt x="2500" y="4639"/>
                  <a:pt x="2684" y="4774"/>
                  <a:pt x="2877" y="4872"/>
                </a:cubicBezTo>
                <a:cubicBezTo>
                  <a:pt x="3134" y="5005"/>
                  <a:pt x="3424" y="5082"/>
                  <a:pt x="3713" y="5082"/>
                </a:cubicBezTo>
                <a:cubicBezTo>
                  <a:pt x="3852" y="5082"/>
                  <a:pt x="3990" y="5064"/>
                  <a:pt x="4124" y="5026"/>
                </a:cubicBezTo>
                <a:cubicBezTo>
                  <a:pt x="4537" y="4909"/>
                  <a:pt x="4898" y="4585"/>
                  <a:pt x="5009" y="4170"/>
                </a:cubicBezTo>
                <a:cubicBezTo>
                  <a:pt x="5137" y="3694"/>
                  <a:pt x="4939" y="3155"/>
                  <a:pt x="5146" y="2706"/>
                </a:cubicBezTo>
                <a:cubicBezTo>
                  <a:pt x="5257" y="2464"/>
                  <a:pt x="5474" y="2281"/>
                  <a:pt x="5570" y="2032"/>
                </a:cubicBezTo>
                <a:cubicBezTo>
                  <a:pt x="5710" y="1667"/>
                  <a:pt x="5547" y="1243"/>
                  <a:pt x="5272" y="965"/>
                </a:cubicBezTo>
                <a:cubicBezTo>
                  <a:pt x="4997" y="688"/>
                  <a:pt x="4629" y="526"/>
                  <a:pt x="4271" y="371"/>
                </a:cubicBezTo>
                <a:cubicBezTo>
                  <a:pt x="3847" y="188"/>
                  <a:pt x="3406" y="1"/>
                  <a:pt x="2944" y="1"/>
                </a:cubicBezTo>
                <a:close/>
              </a:path>
            </a:pathLst>
          </a:custGeom>
          <a:gradFill>
            <a:gsLst>
              <a:gs pos="0">
                <a:schemeClr val="lt1"/>
              </a:gs>
              <a:gs pos="100000">
                <a:schemeClr val="accent1"/>
              </a:gs>
            </a:gsLst>
            <a:lin ang="2700006"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7" name="Google Shape;27;p3"/>
          <p:cNvSpPr/>
          <p:nvPr/>
        </p:nvSpPr>
        <p:spPr>
          <a:xfrm rot="9899997">
            <a:off x="5898562" y="-1804513"/>
            <a:ext cx="4792001" cy="3665176"/>
          </a:xfrm>
          <a:custGeom>
            <a:avLst/>
            <a:gdLst/>
            <a:ahLst/>
            <a:cxnLst/>
            <a:rect l="l" t="t" r="r" b="b"/>
            <a:pathLst>
              <a:path w="3699" h="3926" extrusionOk="0">
                <a:moveTo>
                  <a:pt x="2087" y="0"/>
                </a:moveTo>
                <a:cubicBezTo>
                  <a:pt x="2036" y="0"/>
                  <a:pt x="1985" y="4"/>
                  <a:pt x="1935" y="9"/>
                </a:cubicBezTo>
                <a:cubicBezTo>
                  <a:pt x="1689" y="35"/>
                  <a:pt x="1448" y="100"/>
                  <a:pt x="1221" y="200"/>
                </a:cubicBezTo>
                <a:cubicBezTo>
                  <a:pt x="1158" y="229"/>
                  <a:pt x="1094" y="260"/>
                  <a:pt x="1026" y="277"/>
                </a:cubicBezTo>
                <a:cubicBezTo>
                  <a:pt x="951" y="294"/>
                  <a:pt x="872" y="293"/>
                  <a:pt x="795" y="301"/>
                </a:cubicBezTo>
                <a:cubicBezTo>
                  <a:pt x="412" y="345"/>
                  <a:pt x="80" y="674"/>
                  <a:pt x="34" y="1058"/>
                </a:cubicBezTo>
                <a:cubicBezTo>
                  <a:pt x="1" y="1333"/>
                  <a:pt x="100" y="1603"/>
                  <a:pt x="181" y="1868"/>
                </a:cubicBezTo>
                <a:cubicBezTo>
                  <a:pt x="269" y="2163"/>
                  <a:pt x="338" y="2470"/>
                  <a:pt x="506" y="2727"/>
                </a:cubicBezTo>
                <a:cubicBezTo>
                  <a:pt x="642" y="2934"/>
                  <a:pt x="834" y="3096"/>
                  <a:pt x="1023" y="3256"/>
                </a:cubicBezTo>
                <a:cubicBezTo>
                  <a:pt x="1294" y="3484"/>
                  <a:pt x="1571" y="3715"/>
                  <a:pt x="1900" y="3843"/>
                </a:cubicBezTo>
                <a:cubicBezTo>
                  <a:pt x="2030" y="3893"/>
                  <a:pt x="2168" y="3926"/>
                  <a:pt x="2307" y="3926"/>
                </a:cubicBezTo>
                <a:cubicBezTo>
                  <a:pt x="2333" y="3926"/>
                  <a:pt x="2358" y="3925"/>
                  <a:pt x="2384" y="3922"/>
                </a:cubicBezTo>
                <a:cubicBezTo>
                  <a:pt x="2514" y="3910"/>
                  <a:pt x="2639" y="3866"/>
                  <a:pt x="2762" y="3817"/>
                </a:cubicBezTo>
                <a:cubicBezTo>
                  <a:pt x="2908" y="3756"/>
                  <a:pt x="3066" y="3673"/>
                  <a:pt x="3162" y="3543"/>
                </a:cubicBezTo>
                <a:cubicBezTo>
                  <a:pt x="3240" y="3437"/>
                  <a:pt x="3224" y="3322"/>
                  <a:pt x="3279" y="3212"/>
                </a:cubicBezTo>
                <a:cubicBezTo>
                  <a:pt x="3426" y="2916"/>
                  <a:pt x="3670" y="2728"/>
                  <a:pt x="3689" y="2368"/>
                </a:cubicBezTo>
                <a:cubicBezTo>
                  <a:pt x="3699" y="2199"/>
                  <a:pt x="3656" y="2030"/>
                  <a:pt x="3653" y="1860"/>
                </a:cubicBezTo>
                <a:cubicBezTo>
                  <a:pt x="3651" y="1753"/>
                  <a:pt x="3665" y="1643"/>
                  <a:pt x="3651" y="1536"/>
                </a:cubicBezTo>
                <a:cubicBezTo>
                  <a:pt x="3623" y="1318"/>
                  <a:pt x="3481" y="1131"/>
                  <a:pt x="3322" y="977"/>
                </a:cubicBezTo>
                <a:cubicBezTo>
                  <a:pt x="3164" y="824"/>
                  <a:pt x="2983" y="693"/>
                  <a:pt x="2841" y="526"/>
                </a:cubicBezTo>
                <a:cubicBezTo>
                  <a:pt x="2706" y="365"/>
                  <a:pt x="2601" y="168"/>
                  <a:pt x="2416" y="70"/>
                </a:cubicBezTo>
                <a:cubicBezTo>
                  <a:pt x="2315" y="17"/>
                  <a:pt x="2202" y="0"/>
                  <a:pt x="2087" y="0"/>
                </a:cubicBezTo>
                <a:close/>
              </a:path>
            </a:pathLst>
          </a:custGeom>
          <a:gradFill>
            <a:gsLst>
              <a:gs pos="0">
                <a:schemeClr val="lt1"/>
              </a:gs>
              <a:gs pos="100000">
                <a:schemeClr val="accen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rot="-7805489">
            <a:off x="-949767" y="4292494"/>
            <a:ext cx="2271509" cy="1754414"/>
          </a:xfrm>
          <a:custGeom>
            <a:avLst/>
            <a:gdLst/>
            <a:ahLst/>
            <a:cxnLst/>
            <a:rect l="l" t="t" r="r" b="b"/>
            <a:pathLst>
              <a:path w="7612" h="5879" extrusionOk="0">
                <a:moveTo>
                  <a:pt x="5948" y="1"/>
                </a:moveTo>
                <a:cubicBezTo>
                  <a:pt x="5750" y="1"/>
                  <a:pt x="5548" y="28"/>
                  <a:pt x="5364" y="70"/>
                </a:cubicBezTo>
                <a:cubicBezTo>
                  <a:pt x="4731" y="214"/>
                  <a:pt x="4130" y="490"/>
                  <a:pt x="3472" y="490"/>
                </a:cubicBezTo>
                <a:cubicBezTo>
                  <a:pt x="3423" y="490"/>
                  <a:pt x="3374" y="489"/>
                  <a:pt x="3325" y="485"/>
                </a:cubicBezTo>
                <a:cubicBezTo>
                  <a:pt x="2774" y="451"/>
                  <a:pt x="2229" y="207"/>
                  <a:pt x="1693" y="207"/>
                </a:cubicBezTo>
                <a:cubicBezTo>
                  <a:pt x="1611" y="207"/>
                  <a:pt x="1529" y="212"/>
                  <a:pt x="1448" y="225"/>
                </a:cubicBezTo>
                <a:cubicBezTo>
                  <a:pt x="627" y="355"/>
                  <a:pt x="0" y="1242"/>
                  <a:pt x="198" y="1900"/>
                </a:cubicBezTo>
                <a:cubicBezTo>
                  <a:pt x="285" y="2190"/>
                  <a:pt x="471" y="2451"/>
                  <a:pt x="533" y="2748"/>
                </a:cubicBezTo>
                <a:cubicBezTo>
                  <a:pt x="556" y="2855"/>
                  <a:pt x="570" y="2963"/>
                  <a:pt x="579" y="3073"/>
                </a:cubicBezTo>
                <a:cubicBezTo>
                  <a:pt x="588" y="3180"/>
                  <a:pt x="580" y="3293"/>
                  <a:pt x="601" y="3399"/>
                </a:cubicBezTo>
                <a:cubicBezTo>
                  <a:pt x="616" y="3475"/>
                  <a:pt x="646" y="3535"/>
                  <a:pt x="646" y="3615"/>
                </a:cubicBezTo>
                <a:cubicBezTo>
                  <a:pt x="646" y="3727"/>
                  <a:pt x="640" y="3841"/>
                  <a:pt x="631" y="3953"/>
                </a:cubicBezTo>
                <a:cubicBezTo>
                  <a:pt x="624" y="4024"/>
                  <a:pt x="615" y="4097"/>
                  <a:pt x="633" y="4168"/>
                </a:cubicBezTo>
                <a:cubicBezTo>
                  <a:pt x="646" y="4218"/>
                  <a:pt x="671" y="4265"/>
                  <a:pt x="695" y="4312"/>
                </a:cubicBezTo>
                <a:cubicBezTo>
                  <a:pt x="736" y="4389"/>
                  <a:pt x="777" y="4467"/>
                  <a:pt x="818" y="4544"/>
                </a:cubicBezTo>
                <a:cubicBezTo>
                  <a:pt x="839" y="4585"/>
                  <a:pt x="861" y="4626"/>
                  <a:pt x="892" y="4663"/>
                </a:cubicBezTo>
                <a:cubicBezTo>
                  <a:pt x="989" y="4782"/>
                  <a:pt x="1097" y="4876"/>
                  <a:pt x="1152" y="5014"/>
                </a:cubicBezTo>
                <a:cubicBezTo>
                  <a:pt x="1178" y="5077"/>
                  <a:pt x="1199" y="5150"/>
                  <a:pt x="1258" y="5200"/>
                </a:cubicBezTo>
                <a:cubicBezTo>
                  <a:pt x="1318" y="5251"/>
                  <a:pt x="1403" y="5278"/>
                  <a:pt x="1453" y="5338"/>
                </a:cubicBezTo>
                <a:cubicBezTo>
                  <a:pt x="1472" y="5358"/>
                  <a:pt x="1486" y="5377"/>
                  <a:pt x="1502" y="5393"/>
                </a:cubicBezTo>
                <a:cubicBezTo>
                  <a:pt x="1516" y="5406"/>
                  <a:pt x="1531" y="5420"/>
                  <a:pt x="1552" y="5434"/>
                </a:cubicBezTo>
                <a:cubicBezTo>
                  <a:pt x="1600" y="5468"/>
                  <a:pt x="1651" y="5499"/>
                  <a:pt x="1698" y="5535"/>
                </a:cubicBezTo>
                <a:cubicBezTo>
                  <a:pt x="1793" y="5609"/>
                  <a:pt x="1889" y="5688"/>
                  <a:pt x="2010" y="5734"/>
                </a:cubicBezTo>
                <a:cubicBezTo>
                  <a:pt x="2145" y="5785"/>
                  <a:pt x="2300" y="5778"/>
                  <a:pt x="2439" y="5820"/>
                </a:cubicBezTo>
                <a:cubicBezTo>
                  <a:pt x="2489" y="5836"/>
                  <a:pt x="2536" y="5859"/>
                  <a:pt x="2587" y="5870"/>
                </a:cubicBezTo>
                <a:cubicBezTo>
                  <a:pt x="2612" y="5876"/>
                  <a:pt x="2635" y="5878"/>
                  <a:pt x="2656" y="5878"/>
                </a:cubicBezTo>
                <a:cubicBezTo>
                  <a:pt x="2725" y="5878"/>
                  <a:pt x="2777" y="5852"/>
                  <a:pt x="2849" y="5838"/>
                </a:cubicBezTo>
                <a:cubicBezTo>
                  <a:pt x="2973" y="5814"/>
                  <a:pt x="3108" y="5822"/>
                  <a:pt x="3234" y="5795"/>
                </a:cubicBezTo>
                <a:cubicBezTo>
                  <a:pt x="3488" y="5739"/>
                  <a:pt x="3724" y="5628"/>
                  <a:pt x="3991" y="5616"/>
                </a:cubicBezTo>
                <a:cubicBezTo>
                  <a:pt x="4009" y="5615"/>
                  <a:pt x="4026" y="5615"/>
                  <a:pt x="4044" y="5615"/>
                </a:cubicBezTo>
                <a:cubicBezTo>
                  <a:pt x="4218" y="5615"/>
                  <a:pt x="4392" y="5651"/>
                  <a:pt x="4567" y="5662"/>
                </a:cubicBezTo>
                <a:cubicBezTo>
                  <a:pt x="4603" y="5665"/>
                  <a:pt x="4640" y="5666"/>
                  <a:pt x="4676" y="5666"/>
                </a:cubicBezTo>
                <a:cubicBezTo>
                  <a:pt x="5156" y="5666"/>
                  <a:pt x="5617" y="5466"/>
                  <a:pt x="5864" y="5146"/>
                </a:cubicBezTo>
                <a:cubicBezTo>
                  <a:pt x="6162" y="4759"/>
                  <a:pt x="6144" y="4251"/>
                  <a:pt x="6405" y="3846"/>
                </a:cubicBezTo>
                <a:cubicBezTo>
                  <a:pt x="6578" y="3575"/>
                  <a:pt x="6867" y="3366"/>
                  <a:pt x="7070" y="3108"/>
                </a:cubicBezTo>
                <a:cubicBezTo>
                  <a:pt x="7611" y="2419"/>
                  <a:pt x="7459" y="1488"/>
                  <a:pt x="7087" y="692"/>
                </a:cubicBezTo>
                <a:cubicBezTo>
                  <a:pt x="7014" y="535"/>
                  <a:pt x="6929" y="376"/>
                  <a:pt x="6785" y="254"/>
                </a:cubicBezTo>
                <a:cubicBezTo>
                  <a:pt x="6568" y="69"/>
                  <a:pt x="6262" y="1"/>
                  <a:pt x="594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rot="10800000">
            <a:off x="2525818" y="-514348"/>
            <a:ext cx="2253282" cy="2181898"/>
          </a:xfrm>
          <a:custGeom>
            <a:avLst/>
            <a:gdLst/>
            <a:ahLst/>
            <a:cxnLst/>
            <a:rect l="l" t="t" r="r" b="b"/>
            <a:pathLst>
              <a:path w="8144" h="7886" extrusionOk="0">
                <a:moveTo>
                  <a:pt x="6356" y="3009"/>
                </a:moveTo>
                <a:cubicBezTo>
                  <a:pt x="6419" y="2989"/>
                  <a:pt x="6482" y="2968"/>
                  <a:pt x="6544" y="2953"/>
                </a:cubicBezTo>
                <a:cubicBezTo>
                  <a:pt x="6589" y="2943"/>
                  <a:pt x="6622" y="2958"/>
                  <a:pt x="6662" y="2965"/>
                </a:cubicBezTo>
                <a:cubicBezTo>
                  <a:pt x="6703" y="2972"/>
                  <a:pt x="6745" y="2966"/>
                  <a:pt x="6789" y="2952"/>
                </a:cubicBezTo>
                <a:cubicBezTo>
                  <a:pt x="6965" y="2902"/>
                  <a:pt x="7154" y="2814"/>
                  <a:pt x="7316" y="2686"/>
                </a:cubicBezTo>
                <a:cubicBezTo>
                  <a:pt x="7460" y="2575"/>
                  <a:pt x="7589" y="2429"/>
                  <a:pt x="7673" y="2254"/>
                </a:cubicBezTo>
                <a:cubicBezTo>
                  <a:pt x="7719" y="2156"/>
                  <a:pt x="7755" y="2056"/>
                  <a:pt x="7801" y="1957"/>
                </a:cubicBezTo>
                <a:cubicBezTo>
                  <a:pt x="7846" y="1858"/>
                  <a:pt x="7896" y="1762"/>
                  <a:pt x="7943" y="1664"/>
                </a:cubicBezTo>
                <a:cubicBezTo>
                  <a:pt x="8043" y="1457"/>
                  <a:pt x="8132" y="1237"/>
                  <a:pt x="8142" y="1017"/>
                </a:cubicBezTo>
                <a:cubicBezTo>
                  <a:pt x="8143" y="987"/>
                  <a:pt x="8117" y="972"/>
                  <a:pt x="8095" y="992"/>
                </a:cubicBezTo>
                <a:cubicBezTo>
                  <a:pt x="7950" y="1125"/>
                  <a:pt x="7804" y="1254"/>
                  <a:pt x="7664" y="1394"/>
                </a:cubicBezTo>
                <a:cubicBezTo>
                  <a:pt x="7595" y="1462"/>
                  <a:pt x="7528" y="1532"/>
                  <a:pt x="7463" y="1606"/>
                </a:cubicBezTo>
                <a:cubicBezTo>
                  <a:pt x="7399" y="1679"/>
                  <a:pt x="7340" y="1755"/>
                  <a:pt x="7278" y="1829"/>
                </a:cubicBezTo>
                <a:cubicBezTo>
                  <a:pt x="7215" y="1902"/>
                  <a:pt x="7150" y="1973"/>
                  <a:pt x="7075" y="2028"/>
                </a:cubicBezTo>
                <a:cubicBezTo>
                  <a:pt x="7002" y="2084"/>
                  <a:pt x="6924" y="2129"/>
                  <a:pt x="6852" y="2187"/>
                </a:cubicBezTo>
                <a:cubicBezTo>
                  <a:pt x="6728" y="2285"/>
                  <a:pt x="6614" y="2401"/>
                  <a:pt x="6513" y="2530"/>
                </a:cubicBezTo>
                <a:cubicBezTo>
                  <a:pt x="6407" y="2665"/>
                  <a:pt x="6319" y="2815"/>
                  <a:pt x="6251" y="2971"/>
                </a:cubicBezTo>
                <a:cubicBezTo>
                  <a:pt x="6242" y="2979"/>
                  <a:pt x="6235" y="2991"/>
                  <a:pt x="6235" y="3001"/>
                </a:cubicBezTo>
                <a:cubicBezTo>
                  <a:pt x="6047" y="3145"/>
                  <a:pt x="5860" y="3287"/>
                  <a:pt x="5674" y="3429"/>
                </a:cubicBezTo>
                <a:cubicBezTo>
                  <a:pt x="5486" y="3573"/>
                  <a:pt x="5295" y="3713"/>
                  <a:pt x="5111" y="3861"/>
                </a:cubicBezTo>
                <a:cubicBezTo>
                  <a:pt x="5031" y="3925"/>
                  <a:pt x="4951" y="3992"/>
                  <a:pt x="4875" y="4062"/>
                </a:cubicBezTo>
                <a:cubicBezTo>
                  <a:pt x="4972" y="3893"/>
                  <a:pt x="5061" y="3720"/>
                  <a:pt x="5141" y="3544"/>
                </a:cubicBezTo>
                <a:cubicBezTo>
                  <a:pt x="5302" y="3186"/>
                  <a:pt x="5426" y="2812"/>
                  <a:pt x="5503" y="2439"/>
                </a:cubicBezTo>
                <a:cubicBezTo>
                  <a:pt x="5554" y="2388"/>
                  <a:pt x="5605" y="2335"/>
                  <a:pt x="5648" y="2277"/>
                </a:cubicBezTo>
                <a:cubicBezTo>
                  <a:pt x="5698" y="2207"/>
                  <a:pt x="5736" y="2129"/>
                  <a:pt x="5766" y="2051"/>
                </a:cubicBezTo>
                <a:cubicBezTo>
                  <a:pt x="5795" y="1971"/>
                  <a:pt x="5818" y="1889"/>
                  <a:pt x="5839" y="1808"/>
                </a:cubicBezTo>
                <a:cubicBezTo>
                  <a:pt x="5863" y="1719"/>
                  <a:pt x="5884" y="1631"/>
                  <a:pt x="5898" y="1541"/>
                </a:cubicBezTo>
                <a:cubicBezTo>
                  <a:pt x="5928" y="1359"/>
                  <a:pt x="5916" y="1180"/>
                  <a:pt x="5911" y="1003"/>
                </a:cubicBezTo>
                <a:cubicBezTo>
                  <a:pt x="5905" y="821"/>
                  <a:pt x="5893" y="642"/>
                  <a:pt x="5845" y="474"/>
                </a:cubicBezTo>
                <a:cubicBezTo>
                  <a:pt x="5819" y="381"/>
                  <a:pt x="5786" y="291"/>
                  <a:pt x="5749" y="204"/>
                </a:cubicBezTo>
                <a:cubicBezTo>
                  <a:pt x="5732" y="161"/>
                  <a:pt x="5712" y="118"/>
                  <a:pt x="5694" y="76"/>
                </a:cubicBezTo>
                <a:cubicBezTo>
                  <a:pt x="5679" y="44"/>
                  <a:pt x="5664" y="2"/>
                  <a:pt x="5626" y="1"/>
                </a:cubicBezTo>
                <a:cubicBezTo>
                  <a:pt x="5603" y="0"/>
                  <a:pt x="5584" y="15"/>
                  <a:pt x="5582" y="41"/>
                </a:cubicBezTo>
                <a:cubicBezTo>
                  <a:pt x="5574" y="200"/>
                  <a:pt x="5546" y="360"/>
                  <a:pt x="5499" y="516"/>
                </a:cubicBezTo>
                <a:cubicBezTo>
                  <a:pt x="5477" y="595"/>
                  <a:pt x="5449" y="672"/>
                  <a:pt x="5417" y="748"/>
                </a:cubicBezTo>
                <a:cubicBezTo>
                  <a:pt x="5386" y="822"/>
                  <a:pt x="5349" y="894"/>
                  <a:pt x="5317" y="968"/>
                </a:cubicBezTo>
                <a:cubicBezTo>
                  <a:pt x="5285" y="1042"/>
                  <a:pt x="5260" y="1118"/>
                  <a:pt x="5250" y="1197"/>
                </a:cubicBezTo>
                <a:cubicBezTo>
                  <a:pt x="5238" y="1280"/>
                  <a:pt x="5239" y="1365"/>
                  <a:pt x="5240" y="1448"/>
                </a:cubicBezTo>
                <a:cubicBezTo>
                  <a:pt x="5244" y="1622"/>
                  <a:pt x="5265" y="1794"/>
                  <a:pt x="5297" y="1962"/>
                </a:cubicBezTo>
                <a:cubicBezTo>
                  <a:pt x="5328" y="2125"/>
                  <a:pt x="5365" y="2289"/>
                  <a:pt x="5412" y="2446"/>
                </a:cubicBezTo>
                <a:cubicBezTo>
                  <a:pt x="5411" y="2457"/>
                  <a:pt x="5415" y="2467"/>
                  <a:pt x="5421" y="2474"/>
                </a:cubicBezTo>
                <a:cubicBezTo>
                  <a:pt x="5423" y="2483"/>
                  <a:pt x="5426" y="2491"/>
                  <a:pt x="5429" y="2498"/>
                </a:cubicBezTo>
                <a:cubicBezTo>
                  <a:pt x="5360" y="2781"/>
                  <a:pt x="5264" y="3063"/>
                  <a:pt x="5144" y="3338"/>
                </a:cubicBezTo>
                <a:cubicBezTo>
                  <a:pt x="4933" y="3829"/>
                  <a:pt x="4649" y="4301"/>
                  <a:pt x="4313" y="4735"/>
                </a:cubicBezTo>
                <a:cubicBezTo>
                  <a:pt x="4164" y="4929"/>
                  <a:pt x="4003" y="5115"/>
                  <a:pt x="3834" y="5293"/>
                </a:cubicBezTo>
                <a:cubicBezTo>
                  <a:pt x="3881" y="5141"/>
                  <a:pt x="3900" y="4989"/>
                  <a:pt x="3883" y="4844"/>
                </a:cubicBezTo>
                <a:cubicBezTo>
                  <a:pt x="3873" y="4752"/>
                  <a:pt x="3851" y="4666"/>
                  <a:pt x="3829" y="4579"/>
                </a:cubicBezTo>
                <a:cubicBezTo>
                  <a:pt x="3806" y="4492"/>
                  <a:pt x="3784" y="4405"/>
                  <a:pt x="3760" y="4319"/>
                </a:cubicBezTo>
                <a:cubicBezTo>
                  <a:pt x="3874" y="4328"/>
                  <a:pt x="3996" y="4287"/>
                  <a:pt x="4095" y="4204"/>
                </a:cubicBezTo>
                <a:cubicBezTo>
                  <a:pt x="4196" y="4117"/>
                  <a:pt x="4262" y="3998"/>
                  <a:pt x="4310" y="3880"/>
                </a:cubicBezTo>
                <a:cubicBezTo>
                  <a:pt x="4338" y="3812"/>
                  <a:pt x="4361" y="3742"/>
                  <a:pt x="4384" y="3673"/>
                </a:cubicBezTo>
                <a:cubicBezTo>
                  <a:pt x="4408" y="3604"/>
                  <a:pt x="4435" y="3537"/>
                  <a:pt x="4462" y="3469"/>
                </a:cubicBezTo>
                <a:cubicBezTo>
                  <a:pt x="4490" y="3403"/>
                  <a:pt x="4516" y="3336"/>
                  <a:pt x="4536" y="3268"/>
                </a:cubicBezTo>
                <a:cubicBezTo>
                  <a:pt x="4556" y="3196"/>
                  <a:pt x="4564" y="3125"/>
                  <a:pt x="4575" y="3053"/>
                </a:cubicBezTo>
                <a:cubicBezTo>
                  <a:pt x="4585" y="2981"/>
                  <a:pt x="4608" y="2915"/>
                  <a:pt x="4633" y="2845"/>
                </a:cubicBezTo>
                <a:cubicBezTo>
                  <a:pt x="4646" y="2813"/>
                  <a:pt x="4657" y="2780"/>
                  <a:pt x="4667" y="2747"/>
                </a:cubicBezTo>
                <a:cubicBezTo>
                  <a:pt x="4677" y="2717"/>
                  <a:pt x="4690" y="2684"/>
                  <a:pt x="4690" y="2652"/>
                </a:cubicBezTo>
                <a:cubicBezTo>
                  <a:pt x="4690" y="2630"/>
                  <a:pt x="4683" y="2608"/>
                  <a:pt x="4664" y="2599"/>
                </a:cubicBezTo>
                <a:cubicBezTo>
                  <a:pt x="4638" y="2587"/>
                  <a:pt x="4611" y="2606"/>
                  <a:pt x="4591" y="2627"/>
                </a:cubicBezTo>
                <a:cubicBezTo>
                  <a:pt x="4548" y="2674"/>
                  <a:pt x="4507" y="2724"/>
                  <a:pt x="4468" y="2775"/>
                </a:cubicBezTo>
                <a:cubicBezTo>
                  <a:pt x="4391" y="2880"/>
                  <a:pt x="4326" y="2993"/>
                  <a:pt x="4274" y="3110"/>
                </a:cubicBezTo>
                <a:cubicBezTo>
                  <a:pt x="4245" y="3178"/>
                  <a:pt x="4220" y="3248"/>
                  <a:pt x="4190" y="3316"/>
                </a:cubicBezTo>
                <a:cubicBezTo>
                  <a:pt x="4163" y="3377"/>
                  <a:pt x="4130" y="3436"/>
                  <a:pt x="4096" y="3495"/>
                </a:cubicBezTo>
                <a:cubicBezTo>
                  <a:pt x="4019" y="3626"/>
                  <a:pt x="3932" y="3751"/>
                  <a:pt x="3858" y="3884"/>
                </a:cubicBezTo>
                <a:cubicBezTo>
                  <a:pt x="3820" y="3952"/>
                  <a:pt x="3785" y="4023"/>
                  <a:pt x="3757" y="4095"/>
                </a:cubicBezTo>
                <a:cubicBezTo>
                  <a:pt x="3744" y="4124"/>
                  <a:pt x="3733" y="4155"/>
                  <a:pt x="3723" y="4185"/>
                </a:cubicBezTo>
                <a:cubicBezTo>
                  <a:pt x="3686" y="4053"/>
                  <a:pt x="3648" y="3923"/>
                  <a:pt x="3602" y="3796"/>
                </a:cubicBezTo>
                <a:cubicBezTo>
                  <a:pt x="3594" y="3774"/>
                  <a:pt x="3586" y="3754"/>
                  <a:pt x="3578" y="3733"/>
                </a:cubicBezTo>
                <a:cubicBezTo>
                  <a:pt x="3591" y="3483"/>
                  <a:pt x="3586" y="3228"/>
                  <a:pt x="3473" y="3018"/>
                </a:cubicBezTo>
                <a:cubicBezTo>
                  <a:pt x="3414" y="2910"/>
                  <a:pt x="3324" y="2821"/>
                  <a:pt x="3280" y="2704"/>
                </a:cubicBezTo>
                <a:cubicBezTo>
                  <a:pt x="3258" y="2644"/>
                  <a:pt x="3242" y="2582"/>
                  <a:pt x="3223" y="2522"/>
                </a:cubicBezTo>
                <a:cubicBezTo>
                  <a:pt x="3204" y="2462"/>
                  <a:pt x="3180" y="2404"/>
                  <a:pt x="3149" y="2349"/>
                </a:cubicBezTo>
                <a:cubicBezTo>
                  <a:pt x="3082" y="2228"/>
                  <a:pt x="2990" y="2123"/>
                  <a:pt x="2900" y="2019"/>
                </a:cubicBezTo>
                <a:cubicBezTo>
                  <a:pt x="2879" y="1996"/>
                  <a:pt x="2842" y="2007"/>
                  <a:pt x="2842" y="2040"/>
                </a:cubicBezTo>
                <a:cubicBezTo>
                  <a:pt x="2837" y="2190"/>
                  <a:pt x="2803" y="2338"/>
                  <a:pt x="2777" y="2487"/>
                </a:cubicBezTo>
                <a:cubicBezTo>
                  <a:pt x="2752" y="2631"/>
                  <a:pt x="2727" y="2787"/>
                  <a:pt x="2774" y="2929"/>
                </a:cubicBezTo>
                <a:cubicBezTo>
                  <a:pt x="2813" y="3049"/>
                  <a:pt x="2893" y="3145"/>
                  <a:pt x="2962" y="3248"/>
                </a:cubicBezTo>
                <a:cubicBezTo>
                  <a:pt x="3001" y="3305"/>
                  <a:pt x="3032" y="3367"/>
                  <a:pt x="3065" y="3428"/>
                </a:cubicBezTo>
                <a:cubicBezTo>
                  <a:pt x="3097" y="3484"/>
                  <a:pt x="3135" y="3536"/>
                  <a:pt x="3179" y="3582"/>
                </a:cubicBezTo>
                <a:cubicBezTo>
                  <a:pt x="3276" y="3684"/>
                  <a:pt x="3400" y="3762"/>
                  <a:pt x="3525" y="3829"/>
                </a:cubicBezTo>
                <a:cubicBezTo>
                  <a:pt x="3574" y="3968"/>
                  <a:pt x="3615" y="4111"/>
                  <a:pt x="3654" y="4254"/>
                </a:cubicBezTo>
                <a:cubicBezTo>
                  <a:pt x="3702" y="4427"/>
                  <a:pt x="3753" y="4600"/>
                  <a:pt x="3786" y="4780"/>
                </a:cubicBezTo>
                <a:cubicBezTo>
                  <a:pt x="3805" y="4879"/>
                  <a:pt x="3812" y="4980"/>
                  <a:pt x="3799" y="5086"/>
                </a:cubicBezTo>
                <a:cubicBezTo>
                  <a:pt x="3788" y="5189"/>
                  <a:pt x="3764" y="5293"/>
                  <a:pt x="3735" y="5397"/>
                </a:cubicBezTo>
                <a:cubicBezTo>
                  <a:pt x="3545" y="5590"/>
                  <a:pt x="3345" y="5774"/>
                  <a:pt x="3138" y="5948"/>
                </a:cubicBezTo>
                <a:cubicBezTo>
                  <a:pt x="2918" y="6132"/>
                  <a:pt x="2691" y="6305"/>
                  <a:pt x="2455" y="6469"/>
                </a:cubicBezTo>
                <a:cubicBezTo>
                  <a:pt x="2219" y="6631"/>
                  <a:pt x="1975" y="6780"/>
                  <a:pt x="1733" y="6931"/>
                </a:cubicBezTo>
                <a:cubicBezTo>
                  <a:pt x="1610" y="7007"/>
                  <a:pt x="1487" y="7084"/>
                  <a:pt x="1367" y="7164"/>
                </a:cubicBezTo>
                <a:cubicBezTo>
                  <a:pt x="1250" y="7243"/>
                  <a:pt x="1136" y="7327"/>
                  <a:pt x="1020" y="7408"/>
                </a:cubicBezTo>
                <a:cubicBezTo>
                  <a:pt x="905" y="7489"/>
                  <a:pt x="784" y="7566"/>
                  <a:pt x="654" y="7623"/>
                </a:cubicBezTo>
                <a:cubicBezTo>
                  <a:pt x="528" y="7679"/>
                  <a:pt x="396" y="7715"/>
                  <a:pt x="265" y="7746"/>
                </a:cubicBezTo>
                <a:cubicBezTo>
                  <a:pt x="199" y="7762"/>
                  <a:pt x="132" y="7777"/>
                  <a:pt x="66" y="7792"/>
                </a:cubicBezTo>
                <a:cubicBezTo>
                  <a:pt x="0" y="7807"/>
                  <a:pt x="10" y="7886"/>
                  <a:pt x="75" y="7876"/>
                </a:cubicBezTo>
                <a:cubicBezTo>
                  <a:pt x="347" y="7834"/>
                  <a:pt x="627" y="7760"/>
                  <a:pt x="875" y="7614"/>
                </a:cubicBezTo>
                <a:cubicBezTo>
                  <a:pt x="999" y="7541"/>
                  <a:pt x="1115" y="7456"/>
                  <a:pt x="1230" y="7373"/>
                </a:cubicBezTo>
                <a:cubicBezTo>
                  <a:pt x="1349" y="7288"/>
                  <a:pt x="1470" y="7207"/>
                  <a:pt x="1593" y="7129"/>
                </a:cubicBezTo>
                <a:cubicBezTo>
                  <a:pt x="1838" y="6972"/>
                  <a:pt x="2089" y="6825"/>
                  <a:pt x="2331" y="6664"/>
                </a:cubicBezTo>
                <a:cubicBezTo>
                  <a:pt x="2572" y="6506"/>
                  <a:pt x="2805" y="6337"/>
                  <a:pt x="3030" y="6158"/>
                </a:cubicBezTo>
                <a:cubicBezTo>
                  <a:pt x="3483" y="5795"/>
                  <a:pt x="3902" y="5390"/>
                  <a:pt x="4266" y="4944"/>
                </a:cubicBezTo>
                <a:cubicBezTo>
                  <a:pt x="4286" y="4920"/>
                  <a:pt x="4306" y="4894"/>
                  <a:pt x="4325" y="4869"/>
                </a:cubicBezTo>
                <a:cubicBezTo>
                  <a:pt x="4398" y="4843"/>
                  <a:pt x="4471" y="4818"/>
                  <a:pt x="4548" y="4802"/>
                </a:cubicBezTo>
                <a:cubicBezTo>
                  <a:pt x="4659" y="4778"/>
                  <a:pt x="4771" y="4763"/>
                  <a:pt x="4884" y="4751"/>
                </a:cubicBezTo>
                <a:cubicBezTo>
                  <a:pt x="4992" y="4739"/>
                  <a:pt x="5100" y="4729"/>
                  <a:pt x="5210" y="4723"/>
                </a:cubicBezTo>
                <a:cubicBezTo>
                  <a:pt x="5313" y="4774"/>
                  <a:pt x="5421" y="4815"/>
                  <a:pt x="5534" y="4842"/>
                </a:cubicBezTo>
                <a:cubicBezTo>
                  <a:pt x="5668" y="4875"/>
                  <a:pt x="5805" y="4889"/>
                  <a:pt x="5942" y="4898"/>
                </a:cubicBezTo>
                <a:cubicBezTo>
                  <a:pt x="6087" y="4907"/>
                  <a:pt x="6233" y="4913"/>
                  <a:pt x="6379" y="4920"/>
                </a:cubicBezTo>
                <a:cubicBezTo>
                  <a:pt x="6516" y="4927"/>
                  <a:pt x="6653" y="4934"/>
                  <a:pt x="6790" y="4935"/>
                </a:cubicBezTo>
                <a:cubicBezTo>
                  <a:pt x="6944" y="4935"/>
                  <a:pt x="7098" y="4924"/>
                  <a:pt x="7247" y="4885"/>
                </a:cubicBezTo>
                <a:cubicBezTo>
                  <a:pt x="7274" y="4878"/>
                  <a:pt x="7279" y="4843"/>
                  <a:pt x="7257" y="4828"/>
                </a:cubicBezTo>
                <a:cubicBezTo>
                  <a:pt x="7022" y="4675"/>
                  <a:pt x="6748" y="4604"/>
                  <a:pt x="6475" y="4555"/>
                </a:cubicBezTo>
                <a:cubicBezTo>
                  <a:pt x="6332" y="4529"/>
                  <a:pt x="6188" y="4505"/>
                  <a:pt x="6043" y="4488"/>
                </a:cubicBezTo>
                <a:cubicBezTo>
                  <a:pt x="5890" y="4471"/>
                  <a:pt x="5738" y="4478"/>
                  <a:pt x="5586" y="4508"/>
                </a:cubicBezTo>
                <a:cubicBezTo>
                  <a:pt x="5505" y="4525"/>
                  <a:pt x="5424" y="4547"/>
                  <a:pt x="5345" y="4569"/>
                </a:cubicBezTo>
                <a:cubicBezTo>
                  <a:pt x="5266" y="4590"/>
                  <a:pt x="5186" y="4610"/>
                  <a:pt x="5115" y="4650"/>
                </a:cubicBezTo>
                <a:cubicBezTo>
                  <a:pt x="5109" y="4653"/>
                  <a:pt x="5105" y="4658"/>
                  <a:pt x="5102" y="4663"/>
                </a:cubicBezTo>
                <a:cubicBezTo>
                  <a:pt x="4926" y="4676"/>
                  <a:pt x="4749" y="4697"/>
                  <a:pt x="4576" y="4734"/>
                </a:cubicBezTo>
                <a:cubicBezTo>
                  <a:pt x="4516" y="4747"/>
                  <a:pt x="4454" y="4762"/>
                  <a:pt x="4394" y="4781"/>
                </a:cubicBezTo>
                <a:cubicBezTo>
                  <a:pt x="4494" y="4652"/>
                  <a:pt x="4588" y="4519"/>
                  <a:pt x="4677" y="4384"/>
                </a:cubicBezTo>
                <a:cubicBezTo>
                  <a:pt x="4739" y="4319"/>
                  <a:pt x="4797" y="4252"/>
                  <a:pt x="4862" y="4189"/>
                </a:cubicBezTo>
                <a:cubicBezTo>
                  <a:pt x="4941" y="4113"/>
                  <a:pt x="5024" y="4041"/>
                  <a:pt x="5107" y="3973"/>
                </a:cubicBezTo>
                <a:cubicBezTo>
                  <a:pt x="5206" y="3893"/>
                  <a:pt x="5306" y="3816"/>
                  <a:pt x="5408" y="3739"/>
                </a:cubicBezTo>
                <a:cubicBezTo>
                  <a:pt x="5546" y="3711"/>
                  <a:pt x="5674" y="3770"/>
                  <a:pt x="5794" y="3802"/>
                </a:cubicBezTo>
                <a:cubicBezTo>
                  <a:pt x="5939" y="3841"/>
                  <a:pt x="6093" y="3862"/>
                  <a:pt x="6252" y="3863"/>
                </a:cubicBezTo>
                <a:cubicBezTo>
                  <a:pt x="6409" y="3865"/>
                  <a:pt x="6573" y="3847"/>
                  <a:pt x="6737" y="3810"/>
                </a:cubicBezTo>
                <a:cubicBezTo>
                  <a:pt x="6820" y="3791"/>
                  <a:pt x="6903" y="3766"/>
                  <a:pt x="6986" y="3737"/>
                </a:cubicBezTo>
                <a:cubicBezTo>
                  <a:pt x="7067" y="3709"/>
                  <a:pt x="7148" y="3671"/>
                  <a:pt x="7227" y="3654"/>
                </a:cubicBezTo>
                <a:cubicBezTo>
                  <a:pt x="7275" y="3644"/>
                  <a:pt x="7316" y="3647"/>
                  <a:pt x="7357" y="3660"/>
                </a:cubicBezTo>
                <a:cubicBezTo>
                  <a:pt x="7394" y="3673"/>
                  <a:pt x="7430" y="3684"/>
                  <a:pt x="7473" y="3685"/>
                </a:cubicBezTo>
                <a:cubicBezTo>
                  <a:pt x="7559" y="3686"/>
                  <a:pt x="7653" y="3650"/>
                  <a:pt x="7744" y="3613"/>
                </a:cubicBezTo>
                <a:cubicBezTo>
                  <a:pt x="7774" y="3601"/>
                  <a:pt x="7788" y="3558"/>
                  <a:pt x="7768" y="3542"/>
                </a:cubicBezTo>
                <a:cubicBezTo>
                  <a:pt x="7556" y="3379"/>
                  <a:pt x="7299" y="3276"/>
                  <a:pt x="7024" y="3231"/>
                </a:cubicBezTo>
                <a:cubicBezTo>
                  <a:pt x="6887" y="3209"/>
                  <a:pt x="6743" y="3202"/>
                  <a:pt x="6597" y="3209"/>
                </a:cubicBezTo>
                <a:cubicBezTo>
                  <a:pt x="6440" y="3216"/>
                  <a:pt x="6275" y="3236"/>
                  <a:pt x="6114" y="3283"/>
                </a:cubicBezTo>
                <a:cubicBezTo>
                  <a:pt x="6041" y="3305"/>
                  <a:pt x="5969" y="3332"/>
                  <a:pt x="5898" y="3363"/>
                </a:cubicBezTo>
                <a:cubicBezTo>
                  <a:pt x="6014" y="3273"/>
                  <a:pt x="6129" y="3182"/>
                  <a:pt x="6246" y="3092"/>
                </a:cubicBezTo>
                <a:cubicBezTo>
                  <a:pt x="6283" y="3064"/>
                  <a:pt x="6319" y="3037"/>
                  <a:pt x="6356" y="3009"/>
                </a:cubicBezTo>
                <a:close/>
              </a:path>
            </a:pathLst>
          </a:custGeom>
          <a:solidFill>
            <a:srgbClr val="FBCF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a:off x="8034174" y="3248900"/>
            <a:ext cx="637292" cy="460199"/>
          </a:xfrm>
          <a:custGeom>
            <a:avLst/>
            <a:gdLst/>
            <a:ahLst/>
            <a:cxnLst/>
            <a:rect l="l" t="t" r="r" b="b"/>
            <a:pathLst>
              <a:path w="1004" h="725" extrusionOk="0">
                <a:moveTo>
                  <a:pt x="433" y="620"/>
                </a:moveTo>
                <a:cubicBezTo>
                  <a:pt x="437" y="678"/>
                  <a:pt x="491" y="715"/>
                  <a:pt x="544" y="719"/>
                </a:cubicBezTo>
                <a:lnTo>
                  <a:pt x="590" y="723"/>
                </a:lnTo>
                <a:cubicBezTo>
                  <a:pt x="603" y="724"/>
                  <a:pt x="617" y="725"/>
                  <a:pt x="628" y="719"/>
                </a:cubicBezTo>
                <a:cubicBezTo>
                  <a:pt x="642" y="711"/>
                  <a:pt x="649" y="694"/>
                  <a:pt x="648" y="678"/>
                </a:cubicBezTo>
                <a:cubicBezTo>
                  <a:pt x="648" y="663"/>
                  <a:pt x="642" y="648"/>
                  <a:pt x="635" y="634"/>
                </a:cubicBezTo>
                <a:cubicBezTo>
                  <a:pt x="625" y="615"/>
                  <a:pt x="615" y="597"/>
                  <a:pt x="602" y="581"/>
                </a:cubicBezTo>
                <a:cubicBezTo>
                  <a:pt x="596" y="573"/>
                  <a:pt x="590" y="566"/>
                  <a:pt x="581" y="560"/>
                </a:cubicBezTo>
                <a:cubicBezTo>
                  <a:pt x="573" y="557"/>
                  <a:pt x="564" y="555"/>
                  <a:pt x="556" y="553"/>
                </a:cubicBezTo>
                <a:cubicBezTo>
                  <a:pt x="549" y="553"/>
                  <a:pt x="540" y="552"/>
                  <a:pt x="530" y="552"/>
                </a:cubicBezTo>
                <a:cubicBezTo>
                  <a:pt x="486" y="552"/>
                  <a:pt x="428" y="567"/>
                  <a:pt x="433" y="620"/>
                </a:cubicBezTo>
                <a:close/>
                <a:moveTo>
                  <a:pt x="814" y="546"/>
                </a:moveTo>
                <a:cubicBezTo>
                  <a:pt x="825" y="612"/>
                  <a:pt x="895" y="625"/>
                  <a:pt x="949" y="602"/>
                </a:cubicBezTo>
                <a:cubicBezTo>
                  <a:pt x="970" y="594"/>
                  <a:pt x="990" y="577"/>
                  <a:pt x="999" y="556"/>
                </a:cubicBezTo>
                <a:cubicBezTo>
                  <a:pt x="1002" y="550"/>
                  <a:pt x="1004" y="543"/>
                  <a:pt x="1003" y="537"/>
                </a:cubicBezTo>
                <a:cubicBezTo>
                  <a:pt x="1001" y="526"/>
                  <a:pt x="991" y="518"/>
                  <a:pt x="983" y="512"/>
                </a:cubicBezTo>
                <a:cubicBezTo>
                  <a:pt x="963" y="497"/>
                  <a:pt x="945" y="483"/>
                  <a:pt x="922" y="475"/>
                </a:cubicBezTo>
                <a:cubicBezTo>
                  <a:pt x="914" y="471"/>
                  <a:pt x="903" y="470"/>
                  <a:pt x="894" y="470"/>
                </a:cubicBezTo>
                <a:cubicBezTo>
                  <a:pt x="851" y="470"/>
                  <a:pt x="806" y="498"/>
                  <a:pt x="814" y="546"/>
                </a:cubicBezTo>
                <a:close/>
                <a:moveTo>
                  <a:pt x="79" y="312"/>
                </a:moveTo>
                <a:cubicBezTo>
                  <a:pt x="0" y="332"/>
                  <a:pt x="79" y="424"/>
                  <a:pt x="112" y="455"/>
                </a:cubicBezTo>
                <a:cubicBezTo>
                  <a:pt x="127" y="470"/>
                  <a:pt x="144" y="481"/>
                  <a:pt x="162" y="491"/>
                </a:cubicBezTo>
                <a:cubicBezTo>
                  <a:pt x="168" y="495"/>
                  <a:pt x="173" y="498"/>
                  <a:pt x="180" y="499"/>
                </a:cubicBezTo>
                <a:cubicBezTo>
                  <a:pt x="196" y="502"/>
                  <a:pt x="210" y="488"/>
                  <a:pt x="220" y="475"/>
                </a:cubicBezTo>
                <a:cubicBezTo>
                  <a:pt x="229" y="464"/>
                  <a:pt x="238" y="454"/>
                  <a:pt x="242" y="441"/>
                </a:cubicBezTo>
                <a:cubicBezTo>
                  <a:pt x="250" y="419"/>
                  <a:pt x="244" y="394"/>
                  <a:pt x="231" y="374"/>
                </a:cubicBezTo>
                <a:cubicBezTo>
                  <a:pt x="218" y="355"/>
                  <a:pt x="198" y="341"/>
                  <a:pt x="178" y="330"/>
                </a:cubicBezTo>
                <a:cubicBezTo>
                  <a:pt x="155" y="318"/>
                  <a:pt x="129" y="308"/>
                  <a:pt x="103" y="308"/>
                </a:cubicBezTo>
                <a:cubicBezTo>
                  <a:pt x="95" y="308"/>
                  <a:pt x="87" y="309"/>
                  <a:pt x="79" y="312"/>
                </a:cubicBezTo>
                <a:close/>
                <a:moveTo>
                  <a:pt x="450" y="335"/>
                </a:moveTo>
                <a:cubicBezTo>
                  <a:pt x="458" y="407"/>
                  <a:pt x="596" y="420"/>
                  <a:pt x="587" y="344"/>
                </a:cubicBezTo>
                <a:cubicBezTo>
                  <a:pt x="583" y="307"/>
                  <a:pt x="536" y="280"/>
                  <a:pt x="497" y="280"/>
                </a:cubicBezTo>
                <a:cubicBezTo>
                  <a:pt x="469" y="280"/>
                  <a:pt x="446" y="295"/>
                  <a:pt x="450" y="335"/>
                </a:cubicBezTo>
                <a:close/>
                <a:moveTo>
                  <a:pt x="801" y="90"/>
                </a:moveTo>
                <a:cubicBezTo>
                  <a:pt x="787" y="92"/>
                  <a:pt x="774" y="94"/>
                  <a:pt x="762" y="100"/>
                </a:cubicBezTo>
                <a:cubicBezTo>
                  <a:pt x="749" y="107"/>
                  <a:pt x="738" y="119"/>
                  <a:pt x="729" y="131"/>
                </a:cubicBezTo>
                <a:cubicBezTo>
                  <a:pt x="700" y="172"/>
                  <a:pt x="654" y="249"/>
                  <a:pt x="715" y="284"/>
                </a:cubicBezTo>
                <a:cubicBezTo>
                  <a:pt x="760" y="310"/>
                  <a:pt x="862" y="315"/>
                  <a:pt x="887" y="256"/>
                </a:cubicBezTo>
                <a:cubicBezTo>
                  <a:pt x="893" y="244"/>
                  <a:pt x="893" y="229"/>
                  <a:pt x="893" y="215"/>
                </a:cubicBezTo>
                <a:cubicBezTo>
                  <a:pt x="893" y="198"/>
                  <a:pt x="893" y="181"/>
                  <a:pt x="894" y="163"/>
                </a:cubicBezTo>
                <a:cubicBezTo>
                  <a:pt x="894" y="143"/>
                  <a:pt x="893" y="120"/>
                  <a:pt x="880" y="106"/>
                </a:cubicBezTo>
                <a:cubicBezTo>
                  <a:pt x="867" y="92"/>
                  <a:pt x="850" y="87"/>
                  <a:pt x="831" y="87"/>
                </a:cubicBezTo>
                <a:cubicBezTo>
                  <a:pt x="821" y="87"/>
                  <a:pt x="811" y="89"/>
                  <a:pt x="801" y="90"/>
                </a:cubicBezTo>
                <a:close/>
                <a:moveTo>
                  <a:pt x="350" y="3"/>
                </a:moveTo>
                <a:cubicBezTo>
                  <a:pt x="327" y="6"/>
                  <a:pt x="302" y="5"/>
                  <a:pt x="279" y="9"/>
                </a:cubicBezTo>
                <a:cubicBezTo>
                  <a:pt x="254" y="13"/>
                  <a:pt x="247" y="29"/>
                  <a:pt x="250" y="52"/>
                </a:cubicBezTo>
                <a:cubicBezTo>
                  <a:pt x="254" y="78"/>
                  <a:pt x="272" y="104"/>
                  <a:pt x="292" y="119"/>
                </a:cubicBezTo>
                <a:cubicBezTo>
                  <a:pt x="316" y="134"/>
                  <a:pt x="371" y="153"/>
                  <a:pt x="398" y="149"/>
                </a:cubicBezTo>
                <a:cubicBezTo>
                  <a:pt x="416" y="147"/>
                  <a:pt x="430" y="132"/>
                  <a:pt x="435" y="115"/>
                </a:cubicBezTo>
                <a:cubicBezTo>
                  <a:pt x="441" y="99"/>
                  <a:pt x="439" y="81"/>
                  <a:pt x="436" y="64"/>
                </a:cubicBezTo>
                <a:cubicBezTo>
                  <a:pt x="433" y="44"/>
                  <a:pt x="425" y="22"/>
                  <a:pt x="408" y="10"/>
                </a:cubicBezTo>
                <a:cubicBezTo>
                  <a:pt x="398" y="3"/>
                  <a:pt x="385" y="1"/>
                  <a:pt x="373" y="1"/>
                </a:cubicBezTo>
                <a:cubicBezTo>
                  <a:pt x="365" y="1"/>
                  <a:pt x="357" y="2"/>
                  <a:pt x="350" y="3"/>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rot="-1283915">
            <a:off x="341513" y="344574"/>
            <a:ext cx="698674" cy="333257"/>
          </a:xfrm>
          <a:custGeom>
            <a:avLst/>
            <a:gdLst/>
            <a:ahLst/>
            <a:cxnLst/>
            <a:rect l="l" t="t" r="r" b="b"/>
            <a:pathLst>
              <a:path w="3067" h="1463" extrusionOk="0">
                <a:moveTo>
                  <a:pt x="1658" y="1191"/>
                </a:moveTo>
                <a:cubicBezTo>
                  <a:pt x="1582" y="1210"/>
                  <a:pt x="1512" y="1267"/>
                  <a:pt x="1500" y="1343"/>
                </a:cubicBezTo>
                <a:cubicBezTo>
                  <a:pt x="1497" y="1358"/>
                  <a:pt x="1497" y="1373"/>
                  <a:pt x="1500" y="1386"/>
                </a:cubicBezTo>
                <a:cubicBezTo>
                  <a:pt x="1513" y="1435"/>
                  <a:pt x="1568" y="1461"/>
                  <a:pt x="1619" y="1462"/>
                </a:cubicBezTo>
                <a:cubicBezTo>
                  <a:pt x="1670" y="1462"/>
                  <a:pt x="1719" y="1446"/>
                  <a:pt x="1768" y="1441"/>
                </a:cubicBezTo>
                <a:cubicBezTo>
                  <a:pt x="1797" y="1437"/>
                  <a:pt x="1826" y="1438"/>
                  <a:pt x="1855" y="1439"/>
                </a:cubicBezTo>
                <a:cubicBezTo>
                  <a:pt x="1872" y="1440"/>
                  <a:pt x="1889" y="1440"/>
                  <a:pt x="1906" y="1440"/>
                </a:cubicBezTo>
                <a:cubicBezTo>
                  <a:pt x="1952" y="1439"/>
                  <a:pt x="1999" y="1432"/>
                  <a:pt x="2037" y="1406"/>
                </a:cubicBezTo>
                <a:cubicBezTo>
                  <a:pt x="2045" y="1400"/>
                  <a:pt x="2053" y="1394"/>
                  <a:pt x="2057" y="1384"/>
                </a:cubicBezTo>
                <a:cubicBezTo>
                  <a:pt x="2059" y="1375"/>
                  <a:pt x="2058" y="1366"/>
                  <a:pt x="2057" y="1357"/>
                </a:cubicBezTo>
                <a:cubicBezTo>
                  <a:pt x="2029" y="1228"/>
                  <a:pt x="1892" y="1178"/>
                  <a:pt x="1767" y="1178"/>
                </a:cubicBezTo>
                <a:cubicBezTo>
                  <a:pt x="1728" y="1178"/>
                  <a:pt x="1691" y="1183"/>
                  <a:pt x="1658" y="1191"/>
                </a:cubicBezTo>
                <a:close/>
                <a:moveTo>
                  <a:pt x="449" y="1181"/>
                </a:moveTo>
                <a:cubicBezTo>
                  <a:pt x="429" y="1183"/>
                  <a:pt x="408" y="1186"/>
                  <a:pt x="390" y="1196"/>
                </a:cubicBezTo>
                <a:cubicBezTo>
                  <a:pt x="371" y="1208"/>
                  <a:pt x="358" y="1228"/>
                  <a:pt x="351" y="1249"/>
                </a:cubicBezTo>
                <a:cubicBezTo>
                  <a:pt x="342" y="1276"/>
                  <a:pt x="341" y="1308"/>
                  <a:pt x="360" y="1329"/>
                </a:cubicBezTo>
                <a:cubicBezTo>
                  <a:pt x="367" y="1337"/>
                  <a:pt x="378" y="1342"/>
                  <a:pt x="388" y="1347"/>
                </a:cubicBezTo>
                <a:cubicBezTo>
                  <a:pt x="438" y="1369"/>
                  <a:pt x="495" y="1374"/>
                  <a:pt x="549" y="1363"/>
                </a:cubicBezTo>
                <a:cubicBezTo>
                  <a:pt x="553" y="1362"/>
                  <a:pt x="557" y="1361"/>
                  <a:pt x="561" y="1359"/>
                </a:cubicBezTo>
                <a:cubicBezTo>
                  <a:pt x="566" y="1355"/>
                  <a:pt x="570" y="1350"/>
                  <a:pt x="572" y="1344"/>
                </a:cubicBezTo>
                <a:cubicBezTo>
                  <a:pt x="581" y="1325"/>
                  <a:pt x="577" y="1302"/>
                  <a:pt x="574" y="1280"/>
                </a:cubicBezTo>
                <a:cubicBezTo>
                  <a:pt x="570" y="1253"/>
                  <a:pt x="564" y="1201"/>
                  <a:pt x="540" y="1182"/>
                </a:cubicBezTo>
                <a:cubicBezTo>
                  <a:pt x="531" y="1176"/>
                  <a:pt x="520" y="1173"/>
                  <a:pt x="508" y="1173"/>
                </a:cubicBezTo>
                <a:cubicBezTo>
                  <a:pt x="488" y="1173"/>
                  <a:pt x="466" y="1180"/>
                  <a:pt x="449" y="1181"/>
                </a:cubicBezTo>
                <a:close/>
                <a:moveTo>
                  <a:pt x="2905" y="898"/>
                </a:moveTo>
                <a:cubicBezTo>
                  <a:pt x="2862" y="907"/>
                  <a:pt x="2810" y="906"/>
                  <a:pt x="2770" y="927"/>
                </a:cubicBezTo>
                <a:cubicBezTo>
                  <a:pt x="2739" y="943"/>
                  <a:pt x="2717" y="979"/>
                  <a:pt x="2728" y="1010"/>
                </a:cubicBezTo>
                <a:cubicBezTo>
                  <a:pt x="2734" y="1028"/>
                  <a:pt x="2750" y="1041"/>
                  <a:pt x="2766" y="1047"/>
                </a:cubicBezTo>
                <a:cubicBezTo>
                  <a:pt x="2784" y="1054"/>
                  <a:pt x="2802" y="1055"/>
                  <a:pt x="2821" y="1055"/>
                </a:cubicBezTo>
                <a:cubicBezTo>
                  <a:pt x="2875" y="1054"/>
                  <a:pt x="2928" y="1041"/>
                  <a:pt x="2980" y="1026"/>
                </a:cubicBezTo>
                <a:cubicBezTo>
                  <a:pt x="3043" y="1008"/>
                  <a:pt x="3067" y="916"/>
                  <a:pt x="2994" y="893"/>
                </a:cubicBezTo>
                <a:cubicBezTo>
                  <a:pt x="2986" y="890"/>
                  <a:pt x="2976" y="889"/>
                  <a:pt x="2966" y="889"/>
                </a:cubicBezTo>
                <a:cubicBezTo>
                  <a:pt x="2946" y="889"/>
                  <a:pt x="2924" y="894"/>
                  <a:pt x="2905" y="898"/>
                </a:cubicBezTo>
                <a:close/>
                <a:moveTo>
                  <a:pt x="805" y="455"/>
                </a:moveTo>
                <a:cubicBezTo>
                  <a:pt x="792" y="461"/>
                  <a:pt x="779" y="469"/>
                  <a:pt x="771" y="482"/>
                </a:cubicBezTo>
                <a:cubicBezTo>
                  <a:pt x="764" y="494"/>
                  <a:pt x="764" y="509"/>
                  <a:pt x="765" y="523"/>
                </a:cubicBezTo>
                <a:cubicBezTo>
                  <a:pt x="771" y="621"/>
                  <a:pt x="833" y="719"/>
                  <a:pt x="928" y="745"/>
                </a:cubicBezTo>
                <a:cubicBezTo>
                  <a:pt x="970" y="756"/>
                  <a:pt x="1015" y="753"/>
                  <a:pt x="1058" y="756"/>
                </a:cubicBezTo>
                <a:cubicBezTo>
                  <a:pt x="1121" y="762"/>
                  <a:pt x="1187" y="784"/>
                  <a:pt x="1244" y="757"/>
                </a:cubicBezTo>
                <a:cubicBezTo>
                  <a:pt x="1300" y="730"/>
                  <a:pt x="1325" y="659"/>
                  <a:pt x="1310" y="599"/>
                </a:cubicBezTo>
                <a:cubicBezTo>
                  <a:pt x="1281" y="489"/>
                  <a:pt x="1169" y="454"/>
                  <a:pt x="1069" y="444"/>
                </a:cubicBezTo>
                <a:cubicBezTo>
                  <a:pt x="1022" y="439"/>
                  <a:pt x="973" y="432"/>
                  <a:pt x="926" y="432"/>
                </a:cubicBezTo>
                <a:cubicBezTo>
                  <a:pt x="885" y="432"/>
                  <a:pt x="844" y="437"/>
                  <a:pt x="805" y="455"/>
                </a:cubicBezTo>
                <a:close/>
                <a:moveTo>
                  <a:pt x="1958" y="285"/>
                </a:moveTo>
                <a:cubicBezTo>
                  <a:pt x="1940" y="288"/>
                  <a:pt x="1922" y="293"/>
                  <a:pt x="1909" y="306"/>
                </a:cubicBezTo>
                <a:cubicBezTo>
                  <a:pt x="1883" y="332"/>
                  <a:pt x="1890" y="375"/>
                  <a:pt x="1899" y="410"/>
                </a:cubicBezTo>
                <a:cubicBezTo>
                  <a:pt x="1910" y="458"/>
                  <a:pt x="1924" y="510"/>
                  <a:pt x="1964" y="538"/>
                </a:cubicBezTo>
                <a:cubicBezTo>
                  <a:pt x="1985" y="553"/>
                  <a:pt x="2010" y="558"/>
                  <a:pt x="2036" y="563"/>
                </a:cubicBezTo>
                <a:cubicBezTo>
                  <a:pt x="2094" y="576"/>
                  <a:pt x="2153" y="587"/>
                  <a:pt x="2213" y="583"/>
                </a:cubicBezTo>
                <a:cubicBezTo>
                  <a:pt x="2254" y="581"/>
                  <a:pt x="2294" y="572"/>
                  <a:pt x="2333" y="563"/>
                </a:cubicBezTo>
                <a:cubicBezTo>
                  <a:pt x="2380" y="553"/>
                  <a:pt x="2425" y="542"/>
                  <a:pt x="2471" y="532"/>
                </a:cubicBezTo>
                <a:cubicBezTo>
                  <a:pt x="2518" y="521"/>
                  <a:pt x="2577" y="502"/>
                  <a:pt x="2580" y="445"/>
                </a:cubicBezTo>
                <a:cubicBezTo>
                  <a:pt x="2581" y="410"/>
                  <a:pt x="2560" y="356"/>
                  <a:pt x="2532" y="334"/>
                </a:cubicBezTo>
                <a:cubicBezTo>
                  <a:pt x="2499" y="306"/>
                  <a:pt x="2452" y="312"/>
                  <a:pt x="2413" y="313"/>
                </a:cubicBezTo>
                <a:cubicBezTo>
                  <a:pt x="2346" y="314"/>
                  <a:pt x="2277" y="318"/>
                  <a:pt x="2211" y="309"/>
                </a:cubicBezTo>
                <a:cubicBezTo>
                  <a:pt x="2143" y="301"/>
                  <a:pt x="2075" y="281"/>
                  <a:pt x="2007" y="281"/>
                </a:cubicBezTo>
                <a:cubicBezTo>
                  <a:pt x="1990" y="281"/>
                  <a:pt x="1975" y="282"/>
                  <a:pt x="1958" y="285"/>
                </a:cubicBezTo>
                <a:close/>
                <a:moveTo>
                  <a:pt x="196" y="14"/>
                </a:moveTo>
                <a:cubicBezTo>
                  <a:pt x="190" y="17"/>
                  <a:pt x="184" y="23"/>
                  <a:pt x="177" y="26"/>
                </a:cubicBezTo>
                <a:cubicBezTo>
                  <a:pt x="165" y="31"/>
                  <a:pt x="151" y="30"/>
                  <a:pt x="140" y="34"/>
                </a:cubicBezTo>
                <a:cubicBezTo>
                  <a:pt x="126" y="39"/>
                  <a:pt x="117" y="51"/>
                  <a:pt x="107" y="60"/>
                </a:cubicBezTo>
                <a:cubicBezTo>
                  <a:pt x="98" y="67"/>
                  <a:pt x="88" y="72"/>
                  <a:pt x="76" y="76"/>
                </a:cubicBezTo>
                <a:cubicBezTo>
                  <a:pt x="55" y="82"/>
                  <a:pt x="31" y="81"/>
                  <a:pt x="16" y="97"/>
                </a:cubicBezTo>
                <a:cubicBezTo>
                  <a:pt x="0" y="113"/>
                  <a:pt x="4" y="141"/>
                  <a:pt x="19" y="157"/>
                </a:cubicBezTo>
                <a:cubicBezTo>
                  <a:pt x="34" y="174"/>
                  <a:pt x="56" y="180"/>
                  <a:pt x="78" y="180"/>
                </a:cubicBezTo>
                <a:cubicBezTo>
                  <a:pt x="101" y="181"/>
                  <a:pt x="122" y="175"/>
                  <a:pt x="144" y="172"/>
                </a:cubicBezTo>
                <a:cubicBezTo>
                  <a:pt x="181" y="166"/>
                  <a:pt x="220" y="166"/>
                  <a:pt x="257" y="169"/>
                </a:cubicBezTo>
                <a:cubicBezTo>
                  <a:pt x="274" y="170"/>
                  <a:pt x="290" y="173"/>
                  <a:pt x="308" y="172"/>
                </a:cubicBezTo>
                <a:cubicBezTo>
                  <a:pt x="350" y="170"/>
                  <a:pt x="390" y="153"/>
                  <a:pt x="428" y="135"/>
                </a:cubicBezTo>
                <a:cubicBezTo>
                  <a:pt x="433" y="134"/>
                  <a:pt x="439" y="131"/>
                  <a:pt x="442" y="127"/>
                </a:cubicBezTo>
                <a:cubicBezTo>
                  <a:pt x="444" y="123"/>
                  <a:pt x="445" y="119"/>
                  <a:pt x="445" y="114"/>
                </a:cubicBezTo>
                <a:cubicBezTo>
                  <a:pt x="447" y="37"/>
                  <a:pt x="350" y="20"/>
                  <a:pt x="293" y="8"/>
                </a:cubicBezTo>
                <a:cubicBezTo>
                  <a:pt x="277" y="4"/>
                  <a:pt x="261" y="1"/>
                  <a:pt x="245" y="1"/>
                </a:cubicBezTo>
                <a:cubicBezTo>
                  <a:pt x="227" y="1"/>
                  <a:pt x="211" y="4"/>
                  <a:pt x="196" y="14"/>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rot="9666198">
            <a:off x="178477" y="4428694"/>
            <a:ext cx="2007534" cy="1562368"/>
          </a:xfrm>
          <a:custGeom>
            <a:avLst/>
            <a:gdLst/>
            <a:ahLst/>
            <a:cxnLst/>
            <a:rect l="l" t="t" r="r" b="b"/>
            <a:pathLst>
              <a:path w="5661" h="4406" extrusionOk="0">
                <a:moveTo>
                  <a:pt x="3929" y="173"/>
                </a:moveTo>
                <a:cubicBezTo>
                  <a:pt x="3921" y="173"/>
                  <a:pt x="3913" y="178"/>
                  <a:pt x="3911" y="188"/>
                </a:cubicBezTo>
                <a:cubicBezTo>
                  <a:pt x="3834" y="564"/>
                  <a:pt x="3834" y="955"/>
                  <a:pt x="3911" y="1330"/>
                </a:cubicBezTo>
                <a:cubicBezTo>
                  <a:pt x="3951" y="1519"/>
                  <a:pt x="4017" y="1699"/>
                  <a:pt x="4061" y="1885"/>
                </a:cubicBezTo>
                <a:cubicBezTo>
                  <a:pt x="4103" y="2066"/>
                  <a:pt x="4119" y="2255"/>
                  <a:pt x="4047" y="2430"/>
                </a:cubicBezTo>
                <a:cubicBezTo>
                  <a:pt x="3985" y="2583"/>
                  <a:pt x="3872" y="2710"/>
                  <a:pt x="3745" y="2813"/>
                </a:cubicBezTo>
                <a:cubicBezTo>
                  <a:pt x="3712" y="2841"/>
                  <a:pt x="3674" y="2877"/>
                  <a:pt x="3630" y="2885"/>
                </a:cubicBezTo>
                <a:cubicBezTo>
                  <a:pt x="3623" y="2886"/>
                  <a:pt x="3617" y="2887"/>
                  <a:pt x="3610" y="2887"/>
                </a:cubicBezTo>
                <a:cubicBezTo>
                  <a:pt x="3571" y="2887"/>
                  <a:pt x="3533" y="2867"/>
                  <a:pt x="3499" y="2850"/>
                </a:cubicBezTo>
                <a:cubicBezTo>
                  <a:pt x="3431" y="2814"/>
                  <a:pt x="3370" y="2766"/>
                  <a:pt x="3318" y="2709"/>
                </a:cubicBezTo>
                <a:cubicBezTo>
                  <a:pt x="3211" y="2594"/>
                  <a:pt x="3136" y="2455"/>
                  <a:pt x="3071" y="2314"/>
                </a:cubicBezTo>
                <a:cubicBezTo>
                  <a:pt x="2991" y="2142"/>
                  <a:pt x="2918" y="1966"/>
                  <a:pt x="2852" y="1789"/>
                </a:cubicBezTo>
                <a:cubicBezTo>
                  <a:pt x="2717" y="1427"/>
                  <a:pt x="2606" y="1056"/>
                  <a:pt x="2523" y="680"/>
                </a:cubicBezTo>
                <a:cubicBezTo>
                  <a:pt x="2512" y="633"/>
                  <a:pt x="2503" y="587"/>
                  <a:pt x="2493" y="541"/>
                </a:cubicBezTo>
                <a:cubicBezTo>
                  <a:pt x="2491" y="530"/>
                  <a:pt x="2484" y="526"/>
                  <a:pt x="2475" y="526"/>
                </a:cubicBezTo>
                <a:cubicBezTo>
                  <a:pt x="2463" y="526"/>
                  <a:pt x="2450" y="536"/>
                  <a:pt x="2453" y="551"/>
                </a:cubicBezTo>
                <a:cubicBezTo>
                  <a:pt x="2533" y="941"/>
                  <a:pt x="2640" y="1325"/>
                  <a:pt x="2775" y="1699"/>
                </a:cubicBezTo>
                <a:cubicBezTo>
                  <a:pt x="2843" y="1885"/>
                  <a:pt x="2917" y="2071"/>
                  <a:pt x="2998" y="2252"/>
                </a:cubicBezTo>
                <a:cubicBezTo>
                  <a:pt x="3063" y="2401"/>
                  <a:pt x="3135" y="2548"/>
                  <a:pt x="3235" y="2677"/>
                </a:cubicBezTo>
                <a:cubicBezTo>
                  <a:pt x="3283" y="2737"/>
                  <a:pt x="3338" y="2793"/>
                  <a:pt x="3400" y="2837"/>
                </a:cubicBezTo>
                <a:cubicBezTo>
                  <a:pt x="3457" y="2878"/>
                  <a:pt x="3535" y="2928"/>
                  <a:pt x="3610" y="2928"/>
                </a:cubicBezTo>
                <a:cubicBezTo>
                  <a:pt x="3616" y="2928"/>
                  <a:pt x="3622" y="2928"/>
                  <a:pt x="3628" y="2927"/>
                </a:cubicBezTo>
                <a:cubicBezTo>
                  <a:pt x="3671" y="2923"/>
                  <a:pt x="3706" y="2897"/>
                  <a:pt x="3739" y="2870"/>
                </a:cubicBezTo>
                <a:cubicBezTo>
                  <a:pt x="3772" y="2845"/>
                  <a:pt x="3804" y="2819"/>
                  <a:pt x="3834" y="2790"/>
                </a:cubicBezTo>
                <a:cubicBezTo>
                  <a:pt x="3896" y="2734"/>
                  <a:pt x="3952" y="2672"/>
                  <a:pt x="3999" y="2603"/>
                </a:cubicBezTo>
                <a:cubicBezTo>
                  <a:pt x="4102" y="2456"/>
                  <a:pt x="4149" y="2285"/>
                  <a:pt x="4137" y="2106"/>
                </a:cubicBezTo>
                <a:cubicBezTo>
                  <a:pt x="4125" y="1909"/>
                  <a:pt x="4058" y="1720"/>
                  <a:pt x="4004" y="1532"/>
                </a:cubicBezTo>
                <a:cubicBezTo>
                  <a:pt x="3894" y="1147"/>
                  <a:pt x="3864" y="740"/>
                  <a:pt x="3925" y="343"/>
                </a:cubicBezTo>
                <a:cubicBezTo>
                  <a:pt x="3932" y="295"/>
                  <a:pt x="3942" y="247"/>
                  <a:pt x="3951" y="199"/>
                </a:cubicBezTo>
                <a:cubicBezTo>
                  <a:pt x="3955" y="184"/>
                  <a:pt x="3941" y="173"/>
                  <a:pt x="3929" y="173"/>
                </a:cubicBezTo>
                <a:close/>
                <a:moveTo>
                  <a:pt x="1704" y="267"/>
                </a:moveTo>
                <a:cubicBezTo>
                  <a:pt x="1696" y="267"/>
                  <a:pt x="1689" y="272"/>
                  <a:pt x="1687" y="282"/>
                </a:cubicBezTo>
                <a:cubicBezTo>
                  <a:pt x="1631" y="547"/>
                  <a:pt x="1783" y="786"/>
                  <a:pt x="1929" y="991"/>
                </a:cubicBezTo>
                <a:cubicBezTo>
                  <a:pt x="2006" y="1099"/>
                  <a:pt x="2081" y="1206"/>
                  <a:pt x="2140" y="1325"/>
                </a:cubicBezTo>
                <a:cubicBezTo>
                  <a:pt x="2199" y="1444"/>
                  <a:pt x="2244" y="1568"/>
                  <a:pt x="2289" y="1692"/>
                </a:cubicBezTo>
                <a:cubicBezTo>
                  <a:pt x="2382" y="1951"/>
                  <a:pt x="2482" y="2204"/>
                  <a:pt x="2595" y="2454"/>
                </a:cubicBezTo>
                <a:cubicBezTo>
                  <a:pt x="2653" y="2579"/>
                  <a:pt x="2712" y="2704"/>
                  <a:pt x="2770" y="2828"/>
                </a:cubicBezTo>
                <a:cubicBezTo>
                  <a:pt x="2824" y="2941"/>
                  <a:pt x="2882" y="3055"/>
                  <a:pt x="2955" y="3157"/>
                </a:cubicBezTo>
                <a:cubicBezTo>
                  <a:pt x="3085" y="3336"/>
                  <a:pt x="3267" y="3461"/>
                  <a:pt x="3481" y="3518"/>
                </a:cubicBezTo>
                <a:cubicBezTo>
                  <a:pt x="3580" y="3545"/>
                  <a:pt x="3682" y="3557"/>
                  <a:pt x="3784" y="3557"/>
                </a:cubicBezTo>
                <a:cubicBezTo>
                  <a:pt x="3895" y="3557"/>
                  <a:pt x="4005" y="3543"/>
                  <a:pt x="4111" y="3516"/>
                </a:cubicBezTo>
                <a:cubicBezTo>
                  <a:pt x="4319" y="3462"/>
                  <a:pt x="4552" y="3358"/>
                  <a:pt x="4631" y="3143"/>
                </a:cubicBezTo>
                <a:cubicBezTo>
                  <a:pt x="4673" y="3027"/>
                  <a:pt x="4667" y="2897"/>
                  <a:pt x="4660" y="2776"/>
                </a:cubicBezTo>
                <a:cubicBezTo>
                  <a:pt x="4652" y="2630"/>
                  <a:pt x="4643" y="2484"/>
                  <a:pt x="4634" y="2338"/>
                </a:cubicBezTo>
                <a:cubicBezTo>
                  <a:pt x="4598" y="1759"/>
                  <a:pt x="4563" y="1179"/>
                  <a:pt x="4529" y="599"/>
                </a:cubicBezTo>
                <a:cubicBezTo>
                  <a:pt x="4524" y="527"/>
                  <a:pt x="4520" y="454"/>
                  <a:pt x="4515" y="382"/>
                </a:cubicBezTo>
                <a:cubicBezTo>
                  <a:pt x="4515" y="369"/>
                  <a:pt x="4503" y="362"/>
                  <a:pt x="4493" y="362"/>
                </a:cubicBezTo>
                <a:cubicBezTo>
                  <a:pt x="4483" y="362"/>
                  <a:pt x="4473" y="368"/>
                  <a:pt x="4474" y="382"/>
                </a:cubicBezTo>
                <a:cubicBezTo>
                  <a:pt x="4508" y="948"/>
                  <a:pt x="4543" y="1513"/>
                  <a:pt x="4577" y="2079"/>
                </a:cubicBezTo>
                <a:cubicBezTo>
                  <a:pt x="4585" y="2221"/>
                  <a:pt x="4594" y="2362"/>
                  <a:pt x="4603" y="2504"/>
                </a:cubicBezTo>
                <a:cubicBezTo>
                  <a:pt x="4611" y="2635"/>
                  <a:pt x="4623" y="2768"/>
                  <a:pt x="4624" y="2900"/>
                </a:cubicBezTo>
                <a:cubicBezTo>
                  <a:pt x="4624" y="3021"/>
                  <a:pt x="4606" y="3146"/>
                  <a:pt x="4528" y="3243"/>
                </a:cubicBezTo>
                <a:cubicBezTo>
                  <a:pt x="4458" y="3330"/>
                  <a:pt x="4355" y="3385"/>
                  <a:pt x="4253" y="3426"/>
                </a:cubicBezTo>
                <a:cubicBezTo>
                  <a:pt x="4107" y="3484"/>
                  <a:pt x="3944" y="3516"/>
                  <a:pt x="3783" y="3516"/>
                </a:cubicBezTo>
                <a:cubicBezTo>
                  <a:pt x="3523" y="3516"/>
                  <a:pt x="3266" y="3433"/>
                  <a:pt x="3081" y="3243"/>
                </a:cubicBezTo>
                <a:cubicBezTo>
                  <a:pt x="2907" y="3063"/>
                  <a:pt x="2811" y="2820"/>
                  <a:pt x="2707" y="2596"/>
                </a:cubicBezTo>
                <a:cubicBezTo>
                  <a:pt x="2593" y="2351"/>
                  <a:pt x="2481" y="2104"/>
                  <a:pt x="2389" y="1850"/>
                </a:cubicBezTo>
                <a:cubicBezTo>
                  <a:pt x="2302" y="1610"/>
                  <a:pt x="2226" y="1365"/>
                  <a:pt x="2088" y="1149"/>
                </a:cubicBezTo>
                <a:cubicBezTo>
                  <a:pt x="1952" y="935"/>
                  <a:pt x="1763" y="739"/>
                  <a:pt x="1722" y="480"/>
                </a:cubicBezTo>
                <a:cubicBezTo>
                  <a:pt x="1713" y="418"/>
                  <a:pt x="1714" y="355"/>
                  <a:pt x="1727" y="294"/>
                </a:cubicBezTo>
                <a:cubicBezTo>
                  <a:pt x="1730" y="278"/>
                  <a:pt x="1716" y="267"/>
                  <a:pt x="1704" y="267"/>
                </a:cubicBezTo>
                <a:close/>
                <a:moveTo>
                  <a:pt x="4818" y="0"/>
                </a:moveTo>
                <a:cubicBezTo>
                  <a:pt x="4806" y="0"/>
                  <a:pt x="4793" y="11"/>
                  <a:pt x="4796" y="27"/>
                </a:cubicBezTo>
                <a:cubicBezTo>
                  <a:pt x="4870" y="384"/>
                  <a:pt x="4932" y="744"/>
                  <a:pt x="4983" y="1106"/>
                </a:cubicBezTo>
                <a:cubicBezTo>
                  <a:pt x="5033" y="1467"/>
                  <a:pt x="5073" y="1830"/>
                  <a:pt x="5100" y="2194"/>
                </a:cubicBezTo>
                <a:cubicBezTo>
                  <a:pt x="5114" y="2367"/>
                  <a:pt x="5127" y="2542"/>
                  <a:pt x="5129" y="2717"/>
                </a:cubicBezTo>
                <a:cubicBezTo>
                  <a:pt x="5132" y="2883"/>
                  <a:pt x="5121" y="3052"/>
                  <a:pt x="5072" y="3212"/>
                </a:cubicBezTo>
                <a:cubicBezTo>
                  <a:pt x="4990" y="3477"/>
                  <a:pt x="4792" y="3681"/>
                  <a:pt x="4547" y="3805"/>
                </a:cubicBezTo>
                <a:cubicBezTo>
                  <a:pt x="4347" y="3905"/>
                  <a:pt x="4127" y="3950"/>
                  <a:pt x="3906" y="3950"/>
                </a:cubicBezTo>
                <a:cubicBezTo>
                  <a:pt x="3845" y="3950"/>
                  <a:pt x="3785" y="3946"/>
                  <a:pt x="3724" y="3940"/>
                </a:cubicBezTo>
                <a:cubicBezTo>
                  <a:pt x="3386" y="3902"/>
                  <a:pt x="3064" y="3775"/>
                  <a:pt x="2760" y="3628"/>
                </a:cubicBezTo>
                <a:cubicBezTo>
                  <a:pt x="2612" y="3557"/>
                  <a:pt x="2448" y="3489"/>
                  <a:pt x="2339" y="3363"/>
                </a:cubicBezTo>
                <a:cubicBezTo>
                  <a:pt x="2286" y="3302"/>
                  <a:pt x="2246" y="3232"/>
                  <a:pt x="2206" y="3162"/>
                </a:cubicBezTo>
                <a:cubicBezTo>
                  <a:pt x="2160" y="3082"/>
                  <a:pt x="2113" y="3001"/>
                  <a:pt x="2067" y="2921"/>
                </a:cubicBezTo>
                <a:cubicBezTo>
                  <a:pt x="1898" y="2628"/>
                  <a:pt x="1730" y="2333"/>
                  <a:pt x="1556" y="2043"/>
                </a:cubicBezTo>
                <a:cubicBezTo>
                  <a:pt x="1391" y="1767"/>
                  <a:pt x="1219" y="1494"/>
                  <a:pt x="1028" y="1234"/>
                </a:cubicBezTo>
                <a:cubicBezTo>
                  <a:pt x="840" y="977"/>
                  <a:pt x="637" y="730"/>
                  <a:pt x="408" y="508"/>
                </a:cubicBezTo>
                <a:cubicBezTo>
                  <a:pt x="353" y="453"/>
                  <a:pt x="296" y="400"/>
                  <a:pt x="238" y="350"/>
                </a:cubicBezTo>
                <a:cubicBezTo>
                  <a:pt x="234" y="346"/>
                  <a:pt x="229" y="344"/>
                  <a:pt x="224" y="344"/>
                </a:cubicBezTo>
                <a:cubicBezTo>
                  <a:pt x="207" y="344"/>
                  <a:pt x="193" y="365"/>
                  <a:pt x="208" y="378"/>
                </a:cubicBezTo>
                <a:cubicBezTo>
                  <a:pt x="452" y="593"/>
                  <a:pt x="671" y="834"/>
                  <a:pt x="869" y="1091"/>
                </a:cubicBezTo>
                <a:cubicBezTo>
                  <a:pt x="1071" y="1351"/>
                  <a:pt x="1253" y="1626"/>
                  <a:pt x="1425" y="1906"/>
                </a:cubicBezTo>
                <a:cubicBezTo>
                  <a:pt x="1601" y="2193"/>
                  <a:pt x="1768" y="2485"/>
                  <a:pt x="1935" y="2776"/>
                </a:cubicBezTo>
                <a:cubicBezTo>
                  <a:pt x="2028" y="2936"/>
                  <a:pt x="2117" y="3099"/>
                  <a:pt x="2213" y="3256"/>
                </a:cubicBezTo>
                <a:cubicBezTo>
                  <a:pt x="2255" y="3323"/>
                  <a:pt x="2300" y="3390"/>
                  <a:pt x="2359" y="3443"/>
                </a:cubicBezTo>
                <a:cubicBezTo>
                  <a:pt x="2420" y="3499"/>
                  <a:pt x="2493" y="3540"/>
                  <a:pt x="2567" y="3578"/>
                </a:cubicBezTo>
                <a:cubicBezTo>
                  <a:pt x="2869" y="3734"/>
                  <a:pt x="3185" y="3878"/>
                  <a:pt x="3520" y="3949"/>
                </a:cubicBezTo>
                <a:cubicBezTo>
                  <a:pt x="3649" y="3976"/>
                  <a:pt x="3779" y="3991"/>
                  <a:pt x="3910" y="3991"/>
                </a:cubicBezTo>
                <a:cubicBezTo>
                  <a:pt x="4076" y="3991"/>
                  <a:pt x="4242" y="3966"/>
                  <a:pt x="4402" y="3910"/>
                </a:cubicBezTo>
                <a:cubicBezTo>
                  <a:pt x="4651" y="3823"/>
                  <a:pt x="4880" y="3664"/>
                  <a:pt x="5018" y="3435"/>
                </a:cubicBezTo>
                <a:cubicBezTo>
                  <a:pt x="5189" y="3150"/>
                  <a:pt x="5180" y="2805"/>
                  <a:pt x="5162" y="2484"/>
                </a:cubicBezTo>
                <a:cubicBezTo>
                  <a:pt x="5140" y="2114"/>
                  <a:pt x="5106" y="1745"/>
                  <a:pt x="5060" y="1378"/>
                </a:cubicBezTo>
                <a:cubicBezTo>
                  <a:pt x="5015" y="1011"/>
                  <a:pt x="4957" y="644"/>
                  <a:pt x="4888" y="280"/>
                </a:cubicBezTo>
                <a:cubicBezTo>
                  <a:pt x="4872" y="192"/>
                  <a:pt x="4854" y="103"/>
                  <a:pt x="4836" y="15"/>
                </a:cubicBezTo>
                <a:cubicBezTo>
                  <a:pt x="4834" y="5"/>
                  <a:pt x="4826" y="0"/>
                  <a:pt x="4818" y="0"/>
                </a:cubicBezTo>
                <a:close/>
                <a:moveTo>
                  <a:pt x="5555" y="543"/>
                </a:moveTo>
                <a:cubicBezTo>
                  <a:pt x="5543" y="543"/>
                  <a:pt x="5529" y="554"/>
                  <a:pt x="5533" y="570"/>
                </a:cubicBezTo>
                <a:cubicBezTo>
                  <a:pt x="5609" y="946"/>
                  <a:pt x="5610" y="1332"/>
                  <a:pt x="5581" y="1713"/>
                </a:cubicBezTo>
                <a:cubicBezTo>
                  <a:pt x="5550" y="2098"/>
                  <a:pt x="5489" y="2479"/>
                  <a:pt x="5441" y="2862"/>
                </a:cubicBezTo>
                <a:cubicBezTo>
                  <a:pt x="5418" y="3046"/>
                  <a:pt x="5403" y="3231"/>
                  <a:pt x="5382" y="3415"/>
                </a:cubicBezTo>
                <a:cubicBezTo>
                  <a:pt x="5362" y="3589"/>
                  <a:pt x="5327" y="3764"/>
                  <a:pt x="5231" y="3914"/>
                </a:cubicBezTo>
                <a:cubicBezTo>
                  <a:pt x="5058" y="4183"/>
                  <a:pt x="4738" y="4321"/>
                  <a:pt x="4431" y="4354"/>
                </a:cubicBezTo>
                <a:cubicBezTo>
                  <a:pt x="4363" y="4361"/>
                  <a:pt x="4295" y="4365"/>
                  <a:pt x="4227" y="4365"/>
                </a:cubicBezTo>
                <a:cubicBezTo>
                  <a:pt x="4105" y="4365"/>
                  <a:pt x="3982" y="4354"/>
                  <a:pt x="3860" y="4338"/>
                </a:cubicBezTo>
                <a:cubicBezTo>
                  <a:pt x="3666" y="4313"/>
                  <a:pt x="3473" y="4278"/>
                  <a:pt x="3281" y="4239"/>
                </a:cubicBezTo>
                <a:cubicBezTo>
                  <a:pt x="3094" y="4201"/>
                  <a:pt x="2906" y="4161"/>
                  <a:pt x="2722" y="4110"/>
                </a:cubicBezTo>
                <a:cubicBezTo>
                  <a:pt x="2557" y="4066"/>
                  <a:pt x="2391" y="4006"/>
                  <a:pt x="2258" y="3899"/>
                </a:cubicBezTo>
                <a:cubicBezTo>
                  <a:pt x="2015" y="3703"/>
                  <a:pt x="1909" y="3395"/>
                  <a:pt x="1783" y="3122"/>
                </a:cubicBezTo>
                <a:cubicBezTo>
                  <a:pt x="1656" y="2848"/>
                  <a:pt x="1484" y="2602"/>
                  <a:pt x="1288" y="2372"/>
                </a:cubicBezTo>
                <a:cubicBezTo>
                  <a:pt x="1092" y="2140"/>
                  <a:pt x="878" y="1925"/>
                  <a:pt x="675" y="1699"/>
                </a:cubicBezTo>
                <a:cubicBezTo>
                  <a:pt x="474" y="1476"/>
                  <a:pt x="283" y="1242"/>
                  <a:pt x="138" y="977"/>
                </a:cubicBezTo>
                <a:cubicBezTo>
                  <a:pt x="104" y="913"/>
                  <a:pt x="72" y="847"/>
                  <a:pt x="43" y="780"/>
                </a:cubicBezTo>
                <a:cubicBezTo>
                  <a:pt x="40" y="772"/>
                  <a:pt x="34" y="769"/>
                  <a:pt x="28" y="769"/>
                </a:cubicBezTo>
                <a:cubicBezTo>
                  <a:pt x="15" y="769"/>
                  <a:pt x="0" y="784"/>
                  <a:pt x="7" y="800"/>
                </a:cubicBezTo>
                <a:cubicBezTo>
                  <a:pt x="127" y="1080"/>
                  <a:pt x="304" y="1330"/>
                  <a:pt x="500" y="1562"/>
                </a:cubicBezTo>
                <a:cubicBezTo>
                  <a:pt x="699" y="1798"/>
                  <a:pt x="917" y="2017"/>
                  <a:pt x="1124" y="2247"/>
                </a:cubicBezTo>
                <a:cubicBezTo>
                  <a:pt x="1330" y="2477"/>
                  <a:pt x="1527" y="2718"/>
                  <a:pt x="1673" y="2992"/>
                </a:cubicBezTo>
                <a:cubicBezTo>
                  <a:pt x="1817" y="3264"/>
                  <a:pt x="1905" y="3573"/>
                  <a:pt x="2109" y="3812"/>
                </a:cubicBezTo>
                <a:cubicBezTo>
                  <a:pt x="2341" y="4083"/>
                  <a:pt x="2704" y="4155"/>
                  <a:pt x="3036" y="4229"/>
                </a:cubicBezTo>
                <a:cubicBezTo>
                  <a:pt x="3233" y="4273"/>
                  <a:pt x="3430" y="4312"/>
                  <a:pt x="3628" y="4344"/>
                </a:cubicBezTo>
                <a:cubicBezTo>
                  <a:pt x="3819" y="4376"/>
                  <a:pt x="4011" y="4404"/>
                  <a:pt x="4204" y="4405"/>
                </a:cubicBezTo>
                <a:cubicBezTo>
                  <a:pt x="4212" y="4405"/>
                  <a:pt x="4221" y="4405"/>
                  <a:pt x="4230" y="4405"/>
                </a:cubicBezTo>
                <a:cubicBezTo>
                  <a:pt x="4551" y="4405"/>
                  <a:pt x="4880" y="4326"/>
                  <a:pt x="5122" y="4105"/>
                </a:cubicBezTo>
                <a:cubicBezTo>
                  <a:pt x="5242" y="3996"/>
                  <a:pt x="5325" y="3857"/>
                  <a:pt x="5370" y="3702"/>
                </a:cubicBezTo>
                <a:cubicBezTo>
                  <a:pt x="5421" y="3529"/>
                  <a:pt x="5430" y="3347"/>
                  <a:pt x="5448" y="3169"/>
                </a:cubicBezTo>
                <a:cubicBezTo>
                  <a:pt x="5486" y="2778"/>
                  <a:pt x="5551" y="2389"/>
                  <a:pt x="5595" y="1999"/>
                </a:cubicBezTo>
                <a:cubicBezTo>
                  <a:pt x="5637" y="1613"/>
                  <a:pt x="5661" y="1222"/>
                  <a:pt x="5616" y="835"/>
                </a:cubicBezTo>
                <a:cubicBezTo>
                  <a:pt x="5606" y="742"/>
                  <a:pt x="5591" y="650"/>
                  <a:pt x="5573" y="558"/>
                </a:cubicBezTo>
                <a:cubicBezTo>
                  <a:pt x="5571" y="548"/>
                  <a:pt x="5563" y="543"/>
                  <a:pt x="5555" y="543"/>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rot="-7794690">
            <a:off x="7343717" y="162173"/>
            <a:ext cx="2705917" cy="1196581"/>
          </a:xfrm>
          <a:custGeom>
            <a:avLst/>
            <a:gdLst/>
            <a:ahLst/>
            <a:cxnLst/>
            <a:rect l="l" t="t" r="r" b="b"/>
            <a:pathLst>
              <a:path w="4984" h="2204" extrusionOk="0">
                <a:moveTo>
                  <a:pt x="2407" y="1"/>
                </a:moveTo>
                <a:cubicBezTo>
                  <a:pt x="2391" y="1"/>
                  <a:pt x="2375" y="2"/>
                  <a:pt x="2359" y="7"/>
                </a:cubicBezTo>
                <a:cubicBezTo>
                  <a:pt x="2332" y="17"/>
                  <a:pt x="2310" y="35"/>
                  <a:pt x="2288" y="51"/>
                </a:cubicBezTo>
                <a:cubicBezTo>
                  <a:pt x="2223" y="96"/>
                  <a:pt x="2147" y="125"/>
                  <a:pt x="2069" y="134"/>
                </a:cubicBezTo>
                <a:cubicBezTo>
                  <a:pt x="2034" y="137"/>
                  <a:pt x="2001" y="136"/>
                  <a:pt x="1968" y="147"/>
                </a:cubicBezTo>
                <a:cubicBezTo>
                  <a:pt x="1937" y="157"/>
                  <a:pt x="1910" y="165"/>
                  <a:pt x="1876" y="168"/>
                </a:cubicBezTo>
                <a:cubicBezTo>
                  <a:pt x="1866" y="173"/>
                  <a:pt x="1851" y="175"/>
                  <a:pt x="1835" y="175"/>
                </a:cubicBezTo>
                <a:cubicBezTo>
                  <a:pt x="1796" y="175"/>
                  <a:pt x="1748" y="164"/>
                  <a:pt x="1718" y="163"/>
                </a:cubicBezTo>
                <a:cubicBezTo>
                  <a:pt x="1674" y="161"/>
                  <a:pt x="1632" y="164"/>
                  <a:pt x="1587" y="157"/>
                </a:cubicBezTo>
                <a:cubicBezTo>
                  <a:pt x="1563" y="155"/>
                  <a:pt x="1540" y="152"/>
                  <a:pt x="1517" y="152"/>
                </a:cubicBezTo>
                <a:cubicBezTo>
                  <a:pt x="1502" y="152"/>
                  <a:pt x="1488" y="153"/>
                  <a:pt x="1474" y="156"/>
                </a:cubicBezTo>
                <a:cubicBezTo>
                  <a:pt x="1410" y="168"/>
                  <a:pt x="1358" y="213"/>
                  <a:pt x="1309" y="258"/>
                </a:cubicBezTo>
                <a:cubicBezTo>
                  <a:pt x="1287" y="279"/>
                  <a:pt x="1264" y="300"/>
                  <a:pt x="1251" y="327"/>
                </a:cubicBezTo>
                <a:cubicBezTo>
                  <a:pt x="1235" y="361"/>
                  <a:pt x="1233" y="401"/>
                  <a:pt x="1211" y="431"/>
                </a:cubicBezTo>
                <a:cubicBezTo>
                  <a:pt x="1202" y="445"/>
                  <a:pt x="1188" y="454"/>
                  <a:pt x="1176" y="467"/>
                </a:cubicBezTo>
                <a:cubicBezTo>
                  <a:pt x="1140" y="504"/>
                  <a:pt x="1126" y="556"/>
                  <a:pt x="1100" y="602"/>
                </a:cubicBezTo>
                <a:cubicBezTo>
                  <a:pt x="1064" y="666"/>
                  <a:pt x="984" y="702"/>
                  <a:pt x="914" y="721"/>
                </a:cubicBezTo>
                <a:cubicBezTo>
                  <a:pt x="879" y="730"/>
                  <a:pt x="843" y="734"/>
                  <a:pt x="807" y="734"/>
                </a:cubicBezTo>
                <a:cubicBezTo>
                  <a:pt x="758" y="734"/>
                  <a:pt x="709" y="727"/>
                  <a:pt x="662" y="714"/>
                </a:cubicBezTo>
                <a:cubicBezTo>
                  <a:pt x="557" y="685"/>
                  <a:pt x="458" y="591"/>
                  <a:pt x="354" y="573"/>
                </a:cubicBezTo>
                <a:cubicBezTo>
                  <a:pt x="345" y="572"/>
                  <a:pt x="336" y="571"/>
                  <a:pt x="326" y="571"/>
                </a:cubicBezTo>
                <a:cubicBezTo>
                  <a:pt x="236" y="571"/>
                  <a:pt x="126" y="633"/>
                  <a:pt x="63" y="684"/>
                </a:cubicBezTo>
                <a:cubicBezTo>
                  <a:pt x="47" y="696"/>
                  <a:pt x="32" y="710"/>
                  <a:pt x="25" y="728"/>
                </a:cubicBezTo>
                <a:cubicBezTo>
                  <a:pt x="1" y="787"/>
                  <a:pt x="73" y="845"/>
                  <a:pt x="137" y="845"/>
                </a:cubicBezTo>
                <a:cubicBezTo>
                  <a:pt x="139" y="845"/>
                  <a:pt x="141" y="845"/>
                  <a:pt x="142" y="845"/>
                </a:cubicBezTo>
                <a:cubicBezTo>
                  <a:pt x="208" y="840"/>
                  <a:pt x="266" y="803"/>
                  <a:pt x="331" y="790"/>
                </a:cubicBezTo>
                <a:cubicBezTo>
                  <a:pt x="346" y="788"/>
                  <a:pt x="362" y="786"/>
                  <a:pt x="377" y="786"/>
                </a:cubicBezTo>
                <a:cubicBezTo>
                  <a:pt x="550" y="786"/>
                  <a:pt x="709" y="953"/>
                  <a:pt x="881" y="953"/>
                </a:cubicBezTo>
                <a:cubicBezTo>
                  <a:pt x="897" y="953"/>
                  <a:pt x="914" y="952"/>
                  <a:pt x="931" y="949"/>
                </a:cubicBezTo>
                <a:cubicBezTo>
                  <a:pt x="1063" y="922"/>
                  <a:pt x="1186" y="848"/>
                  <a:pt x="1226" y="712"/>
                </a:cubicBezTo>
                <a:cubicBezTo>
                  <a:pt x="1236" y="679"/>
                  <a:pt x="1240" y="645"/>
                  <a:pt x="1258" y="616"/>
                </a:cubicBezTo>
                <a:cubicBezTo>
                  <a:pt x="1284" y="577"/>
                  <a:pt x="1332" y="555"/>
                  <a:pt x="1353" y="512"/>
                </a:cubicBezTo>
                <a:cubicBezTo>
                  <a:pt x="1365" y="486"/>
                  <a:pt x="1365" y="456"/>
                  <a:pt x="1369" y="427"/>
                </a:cubicBezTo>
                <a:cubicBezTo>
                  <a:pt x="1374" y="389"/>
                  <a:pt x="1401" y="339"/>
                  <a:pt x="1422" y="305"/>
                </a:cubicBezTo>
                <a:cubicBezTo>
                  <a:pt x="1444" y="265"/>
                  <a:pt x="1480" y="240"/>
                  <a:pt x="1527" y="235"/>
                </a:cubicBezTo>
                <a:cubicBezTo>
                  <a:pt x="1540" y="234"/>
                  <a:pt x="1554" y="233"/>
                  <a:pt x="1567" y="233"/>
                </a:cubicBezTo>
                <a:cubicBezTo>
                  <a:pt x="1592" y="233"/>
                  <a:pt x="1618" y="235"/>
                  <a:pt x="1643" y="237"/>
                </a:cubicBezTo>
                <a:cubicBezTo>
                  <a:pt x="1705" y="242"/>
                  <a:pt x="1767" y="247"/>
                  <a:pt x="1828" y="260"/>
                </a:cubicBezTo>
                <a:cubicBezTo>
                  <a:pt x="1885" y="271"/>
                  <a:pt x="1946" y="294"/>
                  <a:pt x="2006" y="294"/>
                </a:cubicBezTo>
                <a:cubicBezTo>
                  <a:pt x="2013" y="294"/>
                  <a:pt x="2021" y="294"/>
                  <a:pt x="2028" y="293"/>
                </a:cubicBezTo>
                <a:cubicBezTo>
                  <a:pt x="2094" y="287"/>
                  <a:pt x="2162" y="281"/>
                  <a:pt x="2225" y="259"/>
                </a:cubicBezTo>
                <a:cubicBezTo>
                  <a:pt x="2288" y="237"/>
                  <a:pt x="2349" y="201"/>
                  <a:pt x="2414" y="201"/>
                </a:cubicBezTo>
                <a:cubicBezTo>
                  <a:pt x="2434" y="201"/>
                  <a:pt x="2454" y="205"/>
                  <a:pt x="2475" y="212"/>
                </a:cubicBezTo>
                <a:cubicBezTo>
                  <a:pt x="2507" y="225"/>
                  <a:pt x="2539" y="238"/>
                  <a:pt x="2572" y="252"/>
                </a:cubicBezTo>
                <a:cubicBezTo>
                  <a:pt x="2596" y="261"/>
                  <a:pt x="2620" y="272"/>
                  <a:pt x="2640" y="288"/>
                </a:cubicBezTo>
                <a:cubicBezTo>
                  <a:pt x="2665" y="307"/>
                  <a:pt x="2682" y="332"/>
                  <a:pt x="2702" y="354"/>
                </a:cubicBezTo>
                <a:cubicBezTo>
                  <a:pt x="2736" y="391"/>
                  <a:pt x="2776" y="419"/>
                  <a:pt x="2809" y="455"/>
                </a:cubicBezTo>
                <a:cubicBezTo>
                  <a:pt x="2834" y="482"/>
                  <a:pt x="2855" y="513"/>
                  <a:pt x="2875" y="543"/>
                </a:cubicBezTo>
                <a:cubicBezTo>
                  <a:pt x="2943" y="644"/>
                  <a:pt x="3000" y="763"/>
                  <a:pt x="3104" y="831"/>
                </a:cubicBezTo>
                <a:cubicBezTo>
                  <a:pt x="3154" y="863"/>
                  <a:pt x="3198" y="894"/>
                  <a:pt x="3239" y="941"/>
                </a:cubicBezTo>
                <a:cubicBezTo>
                  <a:pt x="3263" y="969"/>
                  <a:pt x="3286" y="999"/>
                  <a:pt x="3314" y="1024"/>
                </a:cubicBezTo>
                <a:cubicBezTo>
                  <a:pt x="3385" y="1084"/>
                  <a:pt x="3485" y="1095"/>
                  <a:pt x="3569" y="1134"/>
                </a:cubicBezTo>
                <a:cubicBezTo>
                  <a:pt x="3679" y="1186"/>
                  <a:pt x="3767" y="1291"/>
                  <a:pt x="3784" y="1412"/>
                </a:cubicBezTo>
                <a:cubicBezTo>
                  <a:pt x="3801" y="1527"/>
                  <a:pt x="3812" y="1630"/>
                  <a:pt x="3886" y="1726"/>
                </a:cubicBezTo>
                <a:cubicBezTo>
                  <a:pt x="3957" y="1819"/>
                  <a:pt x="4052" y="1891"/>
                  <a:pt x="4133" y="1974"/>
                </a:cubicBezTo>
                <a:cubicBezTo>
                  <a:pt x="4194" y="2036"/>
                  <a:pt x="4248" y="2106"/>
                  <a:pt x="4324" y="2146"/>
                </a:cubicBezTo>
                <a:cubicBezTo>
                  <a:pt x="4382" y="2176"/>
                  <a:pt x="4445" y="2185"/>
                  <a:pt x="4510" y="2185"/>
                </a:cubicBezTo>
                <a:cubicBezTo>
                  <a:pt x="4605" y="2185"/>
                  <a:pt x="4704" y="2166"/>
                  <a:pt x="4799" y="2166"/>
                </a:cubicBezTo>
                <a:cubicBezTo>
                  <a:pt x="4864" y="2166"/>
                  <a:pt x="4926" y="2174"/>
                  <a:pt x="4983" y="2203"/>
                </a:cubicBezTo>
                <a:cubicBezTo>
                  <a:pt x="4946" y="2106"/>
                  <a:pt x="4892" y="1997"/>
                  <a:pt x="4791" y="1975"/>
                </a:cubicBezTo>
                <a:cubicBezTo>
                  <a:pt x="4777" y="1972"/>
                  <a:pt x="4763" y="1971"/>
                  <a:pt x="4749" y="1971"/>
                </a:cubicBezTo>
                <a:cubicBezTo>
                  <a:pt x="4694" y="1971"/>
                  <a:pt x="4638" y="1990"/>
                  <a:pt x="4583" y="1990"/>
                </a:cubicBezTo>
                <a:cubicBezTo>
                  <a:pt x="4579" y="1990"/>
                  <a:pt x="4575" y="1990"/>
                  <a:pt x="4572" y="1990"/>
                </a:cubicBezTo>
                <a:cubicBezTo>
                  <a:pt x="4491" y="1987"/>
                  <a:pt x="4412" y="1967"/>
                  <a:pt x="4336" y="1940"/>
                </a:cubicBezTo>
                <a:cubicBezTo>
                  <a:pt x="4299" y="1926"/>
                  <a:pt x="4262" y="1910"/>
                  <a:pt x="4234" y="1882"/>
                </a:cubicBezTo>
                <a:cubicBezTo>
                  <a:pt x="4185" y="1832"/>
                  <a:pt x="4174" y="1757"/>
                  <a:pt x="4143" y="1694"/>
                </a:cubicBezTo>
                <a:cubicBezTo>
                  <a:pt x="4133" y="1673"/>
                  <a:pt x="4120" y="1653"/>
                  <a:pt x="4114" y="1630"/>
                </a:cubicBezTo>
                <a:cubicBezTo>
                  <a:pt x="4112" y="1614"/>
                  <a:pt x="4112" y="1597"/>
                  <a:pt x="4111" y="1581"/>
                </a:cubicBezTo>
                <a:cubicBezTo>
                  <a:pt x="4106" y="1540"/>
                  <a:pt x="4085" y="1503"/>
                  <a:pt x="4066" y="1467"/>
                </a:cubicBezTo>
                <a:cubicBezTo>
                  <a:pt x="4058" y="1451"/>
                  <a:pt x="4048" y="1434"/>
                  <a:pt x="4044" y="1416"/>
                </a:cubicBezTo>
                <a:cubicBezTo>
                  <a:pt x="4041" y="1403"/>
                  <a:pt x="4041" y="1391"/>
                  <a:pt x="4036" y="1379"/>
                </a:cubicBezTo>
                <a:cubicBezTo>
                  <a:pt x="4008" y="1308"/>
                  <a:pt x="3945" y="1241"/>
                  <a:pt x="3886" y="1196"/>
                </a:cubicBezTo>
                <a:cubicBezTo>
                  <a:pt x="3805" y="1134"/>
                  <a:pt x="3706" y="1108"/>
                  <a:pt x="3624" y="1053"/>
                </a:cubicBezTo>
                <a:cubicBezTo>
                  <a:pt x="3546" y="1001"/>
                  <a:pt x="3449" y="978"/>
                  <a:pt x="3382" y="910"/>
                </a:cubicBezTo>
                <a:cubicBezTo>
                  <a:pt x="3322" y="851"/>
                  <a:pt x="3297" y="766"/>
                  <a:pt x="3249" y="697"/>
                </a:cubicBezTo>
                <a:cubicBezTo>
                  <a:pt x="3235" y="677"/>
                  <a:pt x="3219" y="658"/>
                  <a:pt x="3205" y="637"/>
                </a:cubicBezTo>
                <a:cubicBezTo>
                  <a:pt x="3176" y="591"/>
                  <a:pt x="3158" y="539"/>
                  <a:pt x="3130" y="493"/>
                </a:cubicBezTo>
                <a:cubicBezTo>
                  <a:pt x="3088" y="421"/>
                  <a:pt x="3022" y="366"/>
                  <a:pt x="2984" y="292"/>
                </a:cubicBezTo>
                <a:cubicBezTo>
                  <a:pt x="2970" y="265"/>
                  <a:pt x="2961" y="236"/>
                  <a:pt x="2943" y="212"/>
                </a:cubicBezTo>
                <a:cubicBezTo>
                  <a:pt x="2922" y="183"/>
                  <a:pt x="2892" y="164"/>
                  <a:pt x="2861" y="147"/>
                </a:cubicBezTo>
                <a:cubicBezTo>
                  <a:pt x="2833" y="131"/>
                  <a:pt x="2809" y="111"/>
                  <a:pt x="2781" y="94"/>
                </a:cubicBezTo>
                <a:cubicBezTo>
                  <a:pt x="2685" y="34"/>
                  <a:pt x="2564" y="14"/>
                  <a:pt x="2453" y="4"/>
                </a:cubicBezTo>
                <a:cubicBezTo>
                  <a:pt x="2438" y="2"/>
                  <a:pt x="2422" y="1"/>
                  <a:pt x="24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
          <p:cNvSpPr txBox="1">
            <a:spLocks noGrp="1"/>
          </p:cNvSpPr>
          <p:nvPr>
            <p:ph type="title"/>
          </p:nvPr>
        </p:nvSpPr>
        <p:spPr>
          <a:xfrm>
            <a:off x="715125" y="1865438"/>
            <a:ext cx="4351500" cy="1794300"/>
          </a:xfrm>
          <a:prstGeom prst="rect">
            <a:avLst/>
          </a:prstGeom>
        </p:spPr>
        <p:txBody>
          <a:bodyPr spcFirstLastPara="1" wrap="square" lIns="91425" tIns="91425" rIns="91425" bIns="91425" anchor="b" anchorCtr="0">
            <a:noAutofit/>
          </a:bodyPr>
          <a:lstStyle>
            <a:lvl1pPr lvl="0">
              <a:lnSpc>
                <a:spcPct val="90000"/>
              </a:lnSpc>
              <a:spcBef>
                <a:spcPts val="0"/>
              </a:spcBef>
              <a:spcAft>
                <a:spcPts val="0"/>
              </a:spcAft>
              <a:buSzPts val="3600"/>
              <a:buNone/>
              <a:defRPr sz="6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35" name="Google Shape;35;p3"/>
          <p:cNvSpPr txBox="1">
            <a:spLocks noGrp="1"/>
          </p:cNvSpPr>
          <p:nvPr>
            <p:ph type="title" idx="2" hasCustomPrompt="1"/>
          </p:nvPr>
        </p:nvSpPr>
        <p:spPr>
          <a:xfrm>
            <a:off x="715125" y="955500"/>
            <a:ext cx="1562400" cy="8418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10000"/>
              <a:buNone/>
              <a:defRPr sz="6000">
                <a:solidFill>
                  <a:schemeClr val="lt2"/>
                </a:solidFill>
              </a:defRPr>
            </a:lvl1pPr>
            <a:lvl2pPr lvl="1" algn="ctr" rtl="0">
              <a:spcBef>
                <a:spcPts val="0"/>
              </a:spcBef>
              <a:spcAft>
                <a:spcPts val="0"/>
              </a:spcAft>
              <a:buSzPts val="10000"/>
              <a:buNone/>
              <a:defRPr sz="10000"/>
            </a:lvl2pPr>
            <a:lvl3pPr lvl="2" algn="ctr" rtl="0">
              <a:spcBef>
                <a:spcPts val="0"/>
              </a:spcBef>
              <a:spcAft>
                <a:spcPts val="0"/>
              </a:spcAft>
              <a:buSzPts val="10000"/>
              <a:buNone/>
              <a:defRPr sz="10000"/>
            </a:lvl3pPr>
            <a:lvl4pPr lvl="3" algn="ctr" rtl="0">
              <a:spcBef>
                <a:spcPts val="0"/>
              </a:spcBef>
              <a:spcAft>
                <a:spcPts val="0"/>
              </a:spcAft>
              <a:buSzPts val="10000"/>
              <a:buNone/>
              <a:defRPr sz="10000"/>
            </a:lvl4pPr>
            <a:lvl5pPr lvl="4" algn="ctr" rtl="0">
              <a:spcBef>
                <a:spcPts val="0"/>
              </a:spcBef>
              <a:spcAft>
                <a:spcPts val="0"/>
              </a:spcAft>
              <a:buSzPts val="10000"/>
              <a:buNone/>
              <a:defRPr sz="10000"/>
            </a:lvl5pPr>
            <a:lvl6pPr lvl="5" algn="ctr" rtl="0">
              <a:spcBef>
                <a:spcPts val="0"/>
              </a:spcBef>
              <a:spcAft>
                <a:spcPts val="0"/>
              </a:spcAft>
              <a:buSzPts val="10000"/>
              <a:buNone/>
              <a:defRPr sz="10000"/>
            </a:lvl6pPr>
            <a:lvl7pPr lvl="6" algn="ctr" rtl="0">
              <a:spcBef>
                <a:spcPts val="0"/>
              </a:spcBef>
              <a:spcAft>
                <a:spcPts val="0"/>
              </a:spcAft>
              <a:buSzPts val="10000"/>
              <a:buNone/>
              <a:defRPr sz="10000"/>
            </a:lvl7pPr>
            <a:lvl8pPr lvl="7" algn="ctr" rtl="0">
              <a:spcBef>
                <a:spcPts val="0"/>
              </a:spcBef>
              <a:spcAft>
                <a:spcPts val="0"/>
              </a:spcAft>
              <a:buSzPts val="10000"/>
              <a:buNone/>
              <a:defRPr sz="10000"/>
            </a:lvl8pPr>
            <a:lvl9pPr lvl="8" algn="ctr" rtl="0">
              <a:spcBef>
                <a:spcPts val="0"/>
              </a:spcBef>
              <a:spcAft>
                <a:spcPts val="0"/>
              </a:spcAft>
              <a:buSzPts val="10000"/>
              <a:buNone/>
              <a:defRPr sz="10000"/>
            </a:lvl9pPr>
          </a:lstStyle>
          <a:p>
            <a:r>
              <a:t>xx%</a:t>
            </a:r>
          </a:p>
        </p:txBody>
      </p:sp>
      <p:sp>
        <p:nvSpPr>
          <p:cNvPr id="36" name="Google Shape;36;p3"/>
          <p:cNvSpPr txBox="1">
            <a:spLocks noGrp="1"/>
          </p:cNvSpPr>
          <p:nvPr>
            <p:ph type="subTitle" idx="1"/>
          </p:nvPr>
        </p:nvSpPr>
        <p:spPr>
          <a:xfrm>
            <a:off x="715125" y="3735900"/>
            <a:ext cx="4351500" cy="452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400"/>
              <a:buNone/>
              <a:defRPr sz="1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Numbers and text ">
  <p:cSld name="CUSTOM_4">
    <p:spTree>
      <p:nvGrpSpPr>
        <p:cNvPr id="1" name="Shape 279"/>
        <p:cNvGrpSpPr/>
        <p:nvPr/>
      </p:nvGrpSpPr>
      <p:grpSpPr>
        <a:xfrm>
          <a:off x="0" y="0"/>
          <a:ext cx="0" cy="0"/>
          <a:chOff x="0" y="0"/>
          <a:chExt cx="0" cy="0"/>
        </a:xfrm>
      </p:grpSpPr>
      <p:sp>
        <p:nvSpPr>
          <p:cNvPr id="280" name="Google Shape;280;p22"/>
          <p:cNvSpPr/>
          <p:nvPr/>
        </p:nvSpPr>
        <p:spPr>
          <a:xfrm rot="5400010" flipH="1">
            <a:off x="3391584" y="3118699"/>
            <a:ext cx="4836841" cy="7485684"/>
          </a:xfrm>
          <a:custGeom>
            <a:avLst/>
            <a:gdLst/>
            <a:ahLst/>
            <a:cxnLst/>
            <a:rect l="l" t="t" r="r" b="b"/>
            <a:pathLst>
              <a:path w="5710" h="5082" extrusionOk="0">
                <a:moveTo>
                  <a:pt x="2944" y="1"/>
                </a:moveTo>
                <a:cubicBezTo>
                  <a:pt x="2933" y="1"/>
                  <a:pt x="2923" y="1"/>
                  <a:pt x="2912" y="1"/>
                </a:cubicBezTo>
                <a:cubicBezTo>
                  <a:pt x="2698" y="6"/>
                  <a:pt x="2485" y="52"/>
                  <a:pt x="2269" y="62"/>
                </a:cubicBezTo>
                <a:cubicBezTo>
                  <a:pt x="2232" y="64"/>
                  <a:pt x="2195" y="65"/>
                  <a:pt x="2157" y="65"/>
                </a:cubicBezTo>
                <a:cubicBezTo>
                  <a:pt x="1921" y="65"/>
                  <a:pt x="1685" y="33"/>
                  <a:pt x="1448" y="33"/>
                </a:cubicBezTo>
                <a:cubicBezTo>
                  <a:pt x="1425" y="33"/>
                  <a:pt x="1402" y="33"/>
                  <a:pt x="1379" y="34"/>
                </a:cubicBezTo>
                <a:cubicBezTo>
                  <a:pt x="1031" y="44"/>
                  <a:pt x="154" y="72"/>
                  <a:pt x="187" y="531"/>
                </a:cubicBezTo>
                <a:cubicBezTo>
                  <a:pt x="206" y="778"/>
                  <a:pt x="248" y="939"/>
                  <a:pt x="180" y="1191"/>
                </a:cubicBezTo>
                <a:cubicBezTo>
                  <a:pt x="97" y="1500"/>
                  <a:pt x="23" y="1798"/>
                  <a:pt x="10" y="2119"/>
                </a:cubicBezTo>
                <a:cubicBezTo>
                  <a:pt x="0" y="2369"/>
                  <a:pt x="40" y="2657"/>
                  <a:pt x="249" y="2794"/>
                </a:cubicBezTo>
                <a:cubicBezTo>
                  <a:pt x="398" y="2890"/>
                  <a:pt x="602" y="2888"/>
                  <a:pt x="730" y="3010"/>
                </a:cubicBezTo>
                <a:cubicBezTo>
                  <a:pt x="831" y="3107"/>
                  <a:pt x="860" y="3261"/>
                  <a:pt x="958" y="3360"/>
                </a:cubicBezTo>
                <a:cubicBezTo>
                  <a:pt x="1064" y="3467"/>
                  <a:pt x="1211" y="3482"/>
                  <a:pt x="1366" y="3482"/>
                </a:cubicBezTo>
                <a:cubicBezTo>
                  <a:pt x="1426" y="3482"/>
                  <a:pt x="1488" y="3480"/>
                  <a:pt x="1549" y="3480"/>
                </a:cubicBezTo>
                <a:cubicBezTo>
                  <a:pt x="1668" y="3480"/>
                  <a:pt x="1785" y="3488"/>
                  <a:pt x="1887" y="3538"/>
                </a:cubicBezTo>
                <a:cubicBezTo>
                  <a:pt x="2207" y="3695"/>
                  <a:pt x="2209" y="4146"/>
                  <a:pt x="2390" y="4452"/>
                </a:cubicBezTo>
                <a:cubicBezTo>
                  <a:pt x="2500" y="4639"/>
                  <a:pt x="2684" y="4774"/>
                  <a:pt x="2877" y="4872"/>
                </a:cubicBezTo>
                <a:cubicBezTo>
                  <a:pt x="3134" y="5005"/>
                  <a:pt x="3424" y="5082"/>
                  <a:pt x="3713" y="5082"/>
                </a:cubicBezTo>
                <a:cubicBezTo>
                  <a:pt x="3852" y="5082"/>
                  <a:pt x="3990" y="5064"/>
                  <a:pt x="4124" y="5026"/>
                </a:cubicBezTo>
                <a:cubicBezTo>
                  <a:pt x="4537" y="4909"/>
                  <a:pt x="4898" y="4585"/>
                  <a:pt x="5009" y="4170"/>
                </a:cubicBezTo>
                <a:cubicBezTo>
                  <a:pt x="5137" y="3694"/>
                  <a:pt x="4939" y="3155"/>
                  <a:pt x="5146" y="2706"/>
                </a:cubicBezTo>
                <a:cubicBezTo>
                  <a:pt x="5257" y="2464"/>
                  <a:pt x="5474" y="2281"/>
                  <a:pt x="5570" y="2032"/>
                </a:cubicBezTo>
                <a:cubicBezTo>
                  <a:pt x="5710" y="1667"/>
                  <a:pt x="5547" y="1243"/>
                  <a:pt x="5272" y="965"/>
                </a:cubicBezTo>
                <a:cubicBezTo>
                  <a:pt x="4997" y="688"/>
                  <a:pt x="4629" y="526"/>
                  <a:pt x="4271" y="371"/>
                </a:cubicBezTo>
                <a:cubicBezTo>
                  <a:pt x="3847" y="188"/>
                  <a:pt x="3406" y="1"/>
                  <a:pt x="2944" y="1"/>
                </a:cubicBezTo>
                <a:close/>
              </a:path>
            </a:pathLst>
          </a:custGeom>
          <a:gradFill>
            <a:gsLst>
              <a:gs pos="0">
                <a:schemeClr val="lt1"/>
              </a:gs>
              <a:gs pos="100000">
                <a:schemeClr val="accent1"/>
              </a:gs>
            </a:gsLst>
            <a:lin ang="2700006"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81" name="Google Shape;281;p22"/>
          <p:cNvSpPr/>
          <p:nvPr/>
        </p:nvSpPr>
        <p:spPr>
          <a:xfrm rot="10420494">
            <a:off x="4551883" y="-3216335"/>
            <a:ext cx="6389226" cy="4117664"/>
          </a:xfrm>
          <a:custGeom>
            <a:avLst/>
            <a:gdLst/>
            <a:ahLst/>
            <a:cxnLst/>
            <a:rect l="l" t="t" r="r" b="b"/>
            <a:pathLst>
              <a:path w="5710" h="5082" extrusionOk="0">
                <a:moveTo>
                  <a:pt x="2944" y="1"/>
                </a:moveTo>
                <a:cubicBezTo>
                  <a:pt x="2933" y="1"/>
                  <a:pt x="2923" y="1"/>
                  <a:pt x="2912" y="1"/>
                </a:cubicBezTo>
                <a:cubicBezTo>
                  <a:pt x="2698" y="6"/>
                  <a:pt x="2485" y="52"/>
                  <a:pt x="2269" y="62"/>
                </a:cubicBezTo>
                <a:cubicBezTo>
                  <a:pt x="2232" y="64"/>
                  <a:pt x="2195" y="65"/>
                  <a:pt x="2157" y="65"/>
                </a:cubicBezTo>
                <a:cubicBezTo>
                  <a:pt x="1921" y="65"/>
                  <a:pt x="1685" y="33"/>
                  <a:pt x="1448" y="33"/>
                </a:cubicBezTo>
                <a:cubicBezTo>
                  <a:pt x="1425" y="33"/>
                  <a:pt x="1402" y="33"/>
                  <a:pt x="1379" y="34"/>
                </a:cubicBezTo>
                <a:cubicBezTo>
                  <a:pt x="1031" y="44"/>
                  <a:pt x="154" y="72"/>
                  <a:pt x="187" y="531"/>
                </a:cubicBezTo>
                <a:cubicBezTo>
                  <a:pt x="206" y="778"/>
                  <a:pt x="248" y="939"/>
                  <a:pt x="180" y="1191"/>
                </a:cubicBezTo>
                <a:cubicBezTo>
                  <a:pt x="97" y="1500"/>
                  <a:pt x="23" y="1798"/>
                  <a:pt x="10" y="2119"/>
                </a:cubicBezTo>
                <a:cubicBezTo>
                  <a:pt x="0" y="2369"/>
                  <a:pt x="40" y="2657"/>
                  <a:pt x="249" y="2794"/>
                </a:cubicBezTo>
                <a:cubicBezTo>
                  <a:pt x="398" y="2890"/>
                  <a:pt x="602" y="2888"/>
                  <a:pt x="730" y="3010"/>
                </a:cubicBezTo>
                <a:cubicBezTo>
                  <a:pt x="831" y="3107"/>
                  <a:pt x="860" y="3261"/>
                  <a:pt x="958" y="3360"/>
                </a:cubicBezTo>
                <a:cubicBezTo>
                  <a:pt x="1064" y="3467"/>
                  <a:pt x="1211" y="3482"/>
                  <a:pt x="1366" y="3482"/>
                </a:cubicBezTo>
                <a:cubicBezTo>
                  <a:pt x="1426" y="3482"/>
                  <a:pt x="1488" y="3480"/>
                  <a:pt x="1549" y="3480"/>
                </a:cubicBezTo>
                <a:cubicBezTo>
                  <a:pt x="1668" y="3480"/>
                  <a:pt x="1785" y="3488"/>
                  <a:pt x="1887" y="3538"/>
                </a:cubicBezTo>
                <a:cubicBezTo>
                  <a:pt x="2207" y="3695"/>
                  <a:pt x="2209" y="4146"/>
                  <a:pt x="2390" y="4452"/>
                </a:cubicBezTo>
                <a:cubicBezTo>
                  <a:pt x="2500" y="4639"/>
                  <a:pt x="2684" y="4774"/>
                  <a:pt x="2877" y="4872"/>
                </a:cubicBezTo>
                <a:cubicBezTo>
                  <a:pt x="3134" y="5005"/>
                  <a:pt x="3424" y="5082"/>
                  <a:pt x="3713" y="5082"/>
                </a:cubicBezTo>
                <a:cubicBezTo>
                  <a:pt x="3852" y="5082"/>
                  <a:pt x="3990" y="5064"/>
                  <a:pt x="4124" y="5026"/>
                </a:cubicBezTo>
                <a:cubicBezTo>
                  <a:pt x="4537" y="4909"/>
                  <a:pt x="4898" y="4585"/>
                  <a:pt x="5009" y="4170"/>
                </a:cubicBezTo>
                <a:cubicBezTo>
                  <a:pt x="5137" y="3694"/>
                  <a:pt x="4939" y="3155"/>
                  <a:pt x="5146" y="2706"/>
                </a:cubicBezTo>
                <a:cubicBezTo>
                  <a:pt x="5257" y="2464"/>
                  <a:pt x="5474" y="2281"/>
                  <a:pt x="5570" y="2032"/>
                </a:cubicBezTo>
                <a:cubicBezTo>
                  <a:pt x="5710" y="1667"/>
                  <a:pt x="5547" y="1243"/>
                  <a:pt x="5272" y="965"/>
                </a:cubicBezTo>
                <a:cubicBezTo>
                  <a:pt x="4997" y="688"/>
                  <a:pt x="4629" y="526"/>
                  <a:pt x="4271" y="371"/>
                </a:cubicBezTo>
                <a:cubicBezTo>
                  <a:pt x="3847" y="188"/>
                  <a:pt x="3406" y="1"/>
                  <a:pt x="2944" y="1"/>
                </a:cubicBezTo>
                <a:close/>
              </a:path>
            </a:pathLst>
          </a:custGeom>
          <a:gradFill>
            <a:gsLst>
              <a:gs pos="0">
                <a:schemeClr val="lt1"/>
              </a:gs>
              <a:gs pos="100000">
                <a:schemeClr val="accent1"/>
              </a:gs>
            </a:gsLst>
            <a:lin ang="2700006"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82" name="Google Shape;282;p22"/>
          <p:cNvSpPr/>
          <p:nvPr/>
        </p:nvSpPr>
        <p:spPr>
          <a:xfrm rot="-5586868">
            <a:off x="-3901953" y="2362357"/>
            <a:ext cx="5422457" cy="4230742"/>
          </a:xfrm>
          <a:custGeom>
            <a:avLst/>
            <a:gdLst/>
            <a:ahLst/>
            <a:cxnLst/>
            <a:rect l="l" t="t" r="r" b="b"/>
            <a:pathLst>
              <a:path w="3699" h="3926" extrusionOk="0">
                <a:moveTo>
                  <a:pt x="2087" y="0"/>
                </a:moveTo>
                <a:cubicBezTo>
                  <a:pt x="2036" y="0"/>
                  <a:pt x="1985" y="4"/>
                  <a:pt x="1935" y="9"/>
                </a:cubicBezTo>
                <a:cubicBezTo>
                  <a:pt x="1689" y="35"/>
                  <a:pt x="1448" y="100"/>
                  <a:pt x="1221" y="200"/>
                </a:cubicBezTo>
                <a:cubicBezTo>
                  <a:pt x="1158" y="229"/>
                  <a:pt x="1094" y="260"/>
                  <a:pt x="1026" y="277"/>
                </a:cubicBezTo>
                <a:cubicBezTo>
                  <a:pt x="951" y="294"/>
                  <a:pt x="872" y="293"/>
                  <a:pt x="795" y="301"/>
                </a:cubicBezTo>
                <a:cubicBezTo>
                  <a:pt x="412" y="345"/>
                  <a:pt x="80" y="674"/>
                  <a:pt x="34" y="1058"/>
                </a:cubicBezTo>
                <a:cubicBezTo>
                  <a:pt x="1" y="1333"/>
                  <a:pt x="100" y="1603"/>
                  <a:pt x="181" y="1868"/>
                </a:cubicBezTo>
                <a:cubicBezTo>
                  <a:pt x="269" y="2163"/>
                  <a:pt x="338" y="2470"/>
                  <a:pt x="506" y="2727"/>
                </a:cubicBezTo>
                <a:cubicBezTo>
                  <a:pt x="642" y="2934"/>
                  <a:pt x="834" y="3096"/>
                  <a:pt x="1023" y="3256"/>
                </a:cubicBezTo>
                <a:cubicBezTo>
                  <a:pt x="1294" y="3484"/>
                  <a:pt x="1571" y="3715"/>
                  <a:pt x="1900" y="3843"/>
                </a:cubicBezTo>
                <a:cubicBezTo>
                  <a:pt x="2030" y="3893"/>
                  <a:pt x="2168" y="3926"/>
                  <a:pt x="2307" y="3926"/>
                </a:cubicBezTo>
                <a:cubicBezTo>
                  <a:pt x="2333" y="3926"/>
                  <a:pt x="2358" y="3925"/>
                  <a:pt x="2384" y="3922"/>
                </a:cubicBezTo>
                <a:cubicBezTo>
                  <a:pt x="2514" y="3910"/>
                  <a:pt x="2639" y="3866"/>
                  <a:pt x="2762" y="3817"/>
                </a:cubicBezTo>
                <a:cubicBezTo>
                  <a:pt x="2908" y="3756"/>
                  <a:pt x="3066" y="3673"/>
                  <a:pt x="3162" y="3543"/>
                </a:cubicBezTo>
                <a:cubicBezTo>
                  <a:pt x="3240" y="3437"/>
                  <a:pt x="3224" y="3322"/>
                  <a:pt x="3279" y="3212"/>
                </a:cubicBezTo>
                <a:cubicBezTo>
                  <a:pt x="3426" y="2916"/>
                  <a:pt x="3670" y="2728"/>
                  <a:pt x="3689" y="2368"/>
                </a:cubicBezTo>
                <a:cubicBezTo>
                  <a:pt x="3699" y="2199"/>
                  <a:pt x="3656" y="2030"/>
                  <a:pt x="3653" y="1860"/>
                </a:cubicBezTo>
                <a:cubicBezTo>
                  <a:pt x="3651" y="1753"/>
                  <a:pt x="3665" y="1643"/>
                  <a:pt x="3651" y="1536"/>
                </a:cubicBezTo>
                <a:cubicBezTo>
                  <a:pt x="3623" y="1318"/>
                  <a:pt x="3481" y="1131"/>
                  <a:pt x="3322" y="977"/>
                </a:cubicBezTo>
                <a:cubicBezTo>
                  <a:pt x="3164" y="824"/>
                  <a:pt x="2983" y="693"/>
                  <a:pt x="2841" y="526"/>
                </a:cubicBezTo>
                <a:cubicBezTo>
                  <a:pt x="2706" y="365"/>
                  <a:pt x="2601" y="168"/>
                  <a:pt x="2416" y="70"/>
                </a:cubicBezTo>
                <a:cubicBezTo>
                  <a:pt x="2315" y="17"/>
                  <a:pt x="2202" y="0"/>
                  <a:pt x="2087" y="0"/>
                </a:cubicBezTo>
                <a:close/>
              </a:path>
            </a:pathLst>
          </a:custGeom>
          <a:gradFill>
            <a:gsLst>
              <a:gs pos="0">
                <a:schemeClr val="lt1"/>
              </a:gs>
              <a:gs pos="100000">
                <a:schemeClr val="accen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22"/>
          <p:cNvSpPr/>
          <p:nvPr/>
        </p:nvSpPr>
        <p:spPr>
          <a:xfrm rot="-7573445">
            <a:off x="7547788" y="-342207"/>
            <a:ext cx="2718582" cy="1754405"/>
          </a:xfrm>
          <a:custGeom>
            <a:avLst/>
            <a:gdLst/>
            <a:ahLst/>
            <a:cxnLst/>
            <a:rect l="l" t="t" r="r" b="b"/>
            <a:pathLst>
              <a:path w="7612" h="5879" extrusionOk="0">
                <a:moveTo>
                  <a:pt x="5948" y="1"/>
                </a:moveTo>
                <a:cubicBezTo>
                  <a:pt x="5750" y="1"/>
                  <a:pt x="5548" y="28"/>
                  <a:pt x="5364" y="70"/>
                </a:cubicBezTo>
                <a:cubicBezTo>
                  <a:pt x="4731" y="214"/>
                  <a:pt x="4130" y="490"/>
                  <a:pt x="3472" y="490"/>
                </a:cubicBezTo>
                <a:cubicBezTo>
                  <a:pt x="3423" y="490"/>
                  <a:pt x="3374" y="489"/>
                  <a:pt x="3325" y="485"/>
                </a:cubicBezTo>
                <a:cubicBezTo>
                  <a:pt x="2774" y="451"/>
                  <a:pt x="2229" y="207"/>
                  <a:pt x="1693" y="207"/>
                </a:cubicBezTo>
                <a:cubicBezTo>
                  <a:pt x="1611" y="207"/>
                  <a:pt x="1529" y="212"/>
                  <a:pt x="1448" y="225"/>
                </a:cubicBezTo>
                <a:cubicBezTo>
                  <a:pt x="627" y="355"/>
                  <a:pt x="0" y="1242"/>
                  <a:pt x="198" y="1900"/>
                </a:cubicBezTo>
                <a:cubicBezTo>
                  <a:pt x="285" y="2190"/>
                  <a:pt x="471" y="2451"/>
                  <a:pt x="533" y="2748"/>
                </a:cubicBezTo>
                <a:cubicBezTo>
                  <a:pt x="556" y="2855"/>
                  <a:pt x="570" y="2963"/>
                  <a:pt x="579" y="3073"/>
                </a:cubicBezTo>
                <a:cubicBezTo>
                  <a:pt x="588" y="3180"/>
                  <a:pt x="580" y="3293"/>
                  <a:pt x="601" y="3399"/>
                </a:cubicBezTo>
                <a:cubicBezTo>
                  <a:pt x="616" y="3475"/>
                  <a:pt x="646" y="3535"/>
                  <a:pt x="646" y="3615"/>
                </a:cubicBezTo>
                <a:cubicBezTo>
                  <a:pt x="646" y="3727"/>
                  <a:pt x="640" y="3841"/>
                  <a:pt x="631" y="3953"/>
                </a:cubicBezTo>
                <a:cubicBezTo>
                  <a:pt x="624" y="4024"/>
                  <a:pt x="615" y="4097"/>
                  <a:pt x="633" y="4168"/>
                </a:cubicBezTo>
                <a:cubicBezTo>
                  <a:pt x="646" y="4218"/>
                  <a:pt x="671" y="4265"/>
                  <a:pt x="695" y="4312"/>
                </a:cubicBezTo>
                <a:cubicBezTo>
                  <a:pt x="736" y="4389"/>
                  <a:pt x="777" y="4467"/>
                  <a:pt x="818" y="4544"/>
                </a:cubicBezTo>
                <a:cubicBezTo>
                  <a:pt x="839" y="4585"/>
                  <a:pt x="861" y="4626"/>
                  <a:pt x="892" y="4663"/>
                </a:cubicBezTo>
                <a:cubicBezTo>
                  <a:pt x="989" y="4782"/>
                  <a:pt x="1097" y="4876"/>
                  <a:pt x="1152" y="5014"/>
                </a:cubicBezTo>
                <a:cubicBezTo>
                  <a:pt x="1178" y="5077"/>
                  <a:pt x="1199" y="5150"/>
                  <a:pt x="1258" y="5200"/>
                </a:cubicBezTo>
                <a:cubicBezTo>
                  <a:pt x="1318" y="5251"/>
                  <a:pt x="1403" y="5278"/>
                  <a:pt x="1453" y="5338"/>
                </a:cubicBezTo>
                <a:cubicBezTo>
                  <a:pt x="1472" y="5358"/>
                  <a:pt x="1486" y="5377"/>
                  <a:pt x="1502" y="5393"/>
                </a:cubicBezTo>
                <a:cubicBezTo>
                  <a:pt x="1516" y="5406"/>
                  <a:pt x="1531" y="5420"/>
                  <a:pt x="1552" y="5434"/>
                </a:cubicBezTo>
                <a:cubicBezTo>
                  <a:pt x="1600" y="5468"/>
                  <a:pt x="1651" y="5499"/>
                  <a:pt x="1698" y="5535"/>
                </a:cubicBezTo>
                <a:cubicBezTo>
                  <a:pt x="1793" y="5609"/>
                  <a:pt x="1889" y="5688"/>
                  <a:pt x="2010" y="5734"/>
                </a:cubicBezTo>
                <a:cubicBezTo>
                  <a:pt x="2145" y="5785"/>
                  <a:pt x="2300" y="5778"/>
                  <a:pt x="2439" y="5820"/>
                </a:cubicBezTo>
                <a:cubicBezTo>
                  <a:pt x="2489" y="5836"/>
                  <a:pt x="2536" y="5859"/>
                  <a:pt x="2587" y="5870"/>
                </a:cubicBezTo>
                <a:cubicBezTo>
                  <a:pt x="2612" y="5876"/>
                  <a:pt x="2635" y="5878"/>
                  <a:pt x="2656" y="5878"/>
                </a:cubicBezTo>
                <a:cubicBezTo>
                  <a:pt x="2725" y="5878"/>
                  <a:pt x="2777" y="5852"/>
                  <a:pt x="2849" y="5838"/>
                </a:cubicBezTo>
                <a:cubicBezTo>
                  <a:pt x="2973" y="5814"/>
                  <a:pt x="3108" y="5822"/>
                  <a:pt x="3234" y="5795"/>
                </a:cubicBezTo>
                <a:cubicBezTo>
                  <a:pt x="3488" y="5739"/>
                  <a:pt x="3724" y="5628"/>
                  <a:pt x="3991" y="5616"/>
                </a:cubicBezTo>
                <a:cubicBezTo>
                  <a:pt x="4009" y="5615"/>
                  <a:pt x="4026" y="5615"/>
                  <a:pt x="4044" y="5615"/>
                </a:cubicBezTo>
                <a:cubicBezTo>
                  <a:pt x="4218" y="5615"/>
                  <a:pt x="4392" y="5651"/>
                  <a:pt x="4567" y="5662"/>
                </a:cubicBezTo>
                <a:cubicBezTo>
                  <a:pt x="4603" y="5665"/>
                  <a:pt x="4640" y="5666"/>
                  <a:pt x="4676" y="5666"/>
                </a:cubicBezTo>
                <a:cubicBezTo>
                  <a:pt x="5156" y="5666"/>
                  <a:pt x="5617" y="5466"/>
                  <a:pt x="5864" y="5146"/>
                </a:cubicBezTo>
                <a:cubicBezTo>
                  <a:pt x="6162" y="4759"/>
                  <a:pt x="6144" y="4251"/>
                  <a:pt x="6405" y="3846"/>
                </a:cubicBezTo>
                <a:cubicBezTo>
                  <a:pt x="6578" y="3575"/>
                  <a:pt x="6867" y="3366"/>
                  <a:pt x="7070" y="3108"/>
                </a:cubicBezTo>
                <a:cubicBezTo>
                  <a:pt x="7611" y="2419"/>
                  <a:pt x="7459" y="1488"/>
                  <a:pt x="7087" y="692"/>
                </a:cubicBezTo>
                <a:cubicBezTo>
                  <a:pt x="7014" y="535"/>
                  <a:pt x="6929" y="376"/>
                  <a:pt x="6785" y="254"/>
                </a:cubicBezTo>
                <a:cubicBezTo>
                  <a:pt x="6568" y="69"/>
                  <a:pt x="6262" y="1"/>
                  <a:pt x="59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22"/>
          <p:cNvSpPr/>
          <p:nvPr/>
        </p:nvSpPr>
        <p:spPr>
          <a:xfrm rot="1501453">
            <a:off x="6255611" y="-728685"/>
            <a:ext cx="2007541" cy="1562357"/>
          </a:xfrm>
          <a:custGeom>
            <a:avLst/>
            <a:gdLst/>
            <a:ahLst/>
            <a:cxnLst/>
            <a:rect l="l" t="t" r="r" b="b"/>
            <a:pathLst>
              <a:path w="5661" h="4406" extrusionOk="0">
                <a:moveTo>
                  <a:pt x="3929" y="173"/>
                </a:moveTo>
                <a:cubicBezTo>
                  <a:pt x="3921" y="173"/>
                  <a:pt x="3913" y="178"/>
                  <a:pt x="3911" y="188"/>
                </a:cubicBezTo>
                <a:cubicBezTo>
                  <a:pt x="3834" y="564"/>
                  <a:pt x="3834" y="955"/>
                  <a:pt x="3911" y="1330"/>
                </a:cubicBezTo>
                <a:cubicBezTo>
                  <a:pt x="3951" y="1519"/>
                  <a:pt x="4017" y="1699"/>
                  <a:pt x="4061" y="1885"/>
                </a:cubicBezTo>
                <a:cubicBezTo>
                  <a:pt x="4103" y="2066"/>
                  <a:pt x="4119" y="2255"/>
                  <a:pt x="4047" y="2430"/>
                </a:cubicBezTo>
                <a:cubicBezTo>
                  <a:pt x="3985" y="2583"/>
                  <a:pt x="3872" y="2710"/>
                  <a:pt x="3745" y="2813"/>
                </a:cubicBezTo>
                <a:cubicBezTo>
                  <a:pt x="3712" y="2841"/>
                  <a:pt x="3674" y="2877"/>
                  <a:pt x="3630" y="2885"/>
                </a:cubicBezTo>
                <a:cubicBezTo>
                  <a:pt x="3623" y="2886"/>
                  <a:pt x="3617" y="2887"/>
                  <a:pt x="3610" y="2887"/>
                </a:cubicBezTo>
                <a:cubicBezTo>
                  <a:pt x="3571" y="2887"/>
                  <a:pt x="3533" y="2867"/>
                  <a:pt x="3499" y="2850"/>
                </a:cubicBezTo>
                <a:cubicBezTo>
                  <a:pt x="3431" y="2814"/>
                  <a:pt x="3370" y="2766"/>
                  <a:pt x="3318" y="2709"/>
                </a:cubicBezTo>
                <a:cubicBezTo>
                  <a:pt x="3211" y="2594"/>
                  <a:pt x="3136" y="2455"/>
                  <a:pt x="3071" y="2314"/>
                </a:cubicBezTo>
                <a:cubicBezTo>
                  <a:pt x="2991" y="2142"/>
                  <a:pt x="2918" y="1966"/>
                  <a:pt x="2852" y="1789"/>
                </a:cubicBezTo>
                <a:cubicBezTo>
                  <a:pt x="2717" y="1427"/>
                  <a:pt x="2606" y="1056"/>
                  <a:pt x="2523" y="680"/>
                </a:cubicBezTo>
                <a:cubicBezTo>
                  <a:pt x="2512" y="633"/>
                  <a:pt x="2503" y="587"/>
                  <a:pt x="2493" y="541"/>
                </a:cubicBezTo>
                <a:cubicBezTo>
                  <a:pt x="2491" y="530"/>
                  <a:pt x="2484" y="526"/>
                  <a:pt x="2475" y="526"/>
                </a:cubicBezTo>
                <a:cubicBezTo>
                  <a:pt x="2463" y="526"/>
                  <a:pt x="2450" y="536"/>
                  <a:pt x="2453" y="551"/>
                </a:cubicBezTo>
                <a:cubicBezTo>
                  <a:pt x="2533" y="941"/>
                  <a:pt x="2640" y="1325"/>
                  <a:pt x="2775" y="1699"/>
                </a:cubicBezTo>
                <a:cubicBezTo>
                  <a:pt x="2843" y="1885"/>
                  <a:pt x="2917" y="2071"/>
                  <a:pt x="2998" y="2252"/>
                </a:cubicBezTo>
                <a:cubicBezTo>
                  <a:pt x="3063" y="2401"/>
                  <a:pt x="3135" y="2548"/>
                  <a:pt x="3235" y="2677"/>
                </a:cubicBezTo>
                <a:cubicBezTo>
                  <a:pt x="3283" y="2737"/>
                  <a:pt x="3338" y="2793"/>
                  <a:pt x="3400" y="2837"/>
                </a:cubicBezTo>
                <a:cubicBezTo>
                  <a:pt x="3457" y="2878"/>
                  <a:pt x="3535" y="2928"/>
                  <a:pt x="3610" y="2928"/>
                </a:cubicBezTo>
                <a:cubicBezTo>
                  <a:pt x="3616" y="2928"/>
                  <a:pt x="3622" y="2928"/>
                  <a:pt x="3628" y="2927"/>
                </a:cubicBezTo>
                <a:cubicBezTo>
                  <a:pt x="3671" y="2923"/>
                  <a:pt x="3706" y="2897"/>
                  <a:pt x="3739" y="2870"/>
                </a:cubicBezTo>
                <a:cubicBezTo>
                  <a:pt x="3772" y="2845"/>
                  <a:pt x="3804" y="2819"/>
                  <a:pt x="3834" y="2790"/>
                </a:cubicBezTo>
                <a:cubicBezTo>
                  <a:pt x="3896" y="2734"/>
                  <a:pt x="3952" y="2672"/>
                  <a:pt x="3999" y="2603"/>
                </a:cubicBezTo>
                <a:cubicBezTo>
                  <a:pt x="4102" y="2456"/>
                  <a:pt x="4149" y="2285"/>
                  <a:pt x="4137" y="2106"/>
                </a:cubicBezTo>
                <a:cubicBezTo>
                  <a:pt x="4125" y="1909"/>
                  <a:pt x="4058" y="1720"/>
                  <a:pt x="4004" y="1532"/>
                </a:cubicBezTo>
                <a:cubicBezTo>
                  <a:pt x="3894" y="1147"/>
                  <a:pt x="3864" y="740"/>
                  <a:pt x="3925" y="343"/>
                </a:cubicBezTo>
                <a:cubicBezTo>
                  <a:pt x="3932" y="295"/>
                  <a:pt x="3942" y="247"/>
                  <a:pt x="3951" y="199"/>
                </a:cubicBezTo>
                <a:cubicBezTo>
                  <a:pt x="3955" y="184"/>
                  <a:pt x="3941" y="173"/>
                  <a:pt x="3929" y="173"/>
                </a:cubicBezTo>
                <a:close/>
                <a:moveTo>
                  <a:pt x="1704" y="267"/>
                </a:moveTo>
                <a:cubicBezTo>
                  <a:pt x="1696" y="267"/>
                  <a:pt x="1689" y="272"/>
                  <a:pt x="1687" y="282"/>
                </a:cubicBezTo>
                <a:cubicBezTo>
                  <a:pt x="1631" y="547"/>
                  <a:pt x="1783" y="786"/>
                  <a:pt x="1929" y="991"/>
                </a:cubicBezTo>
                <a:cubicBezTo>
                  <a:pt x="2006" y="1099"/>
                  <a:pt x="2081" y="1206"/>
                  <a:pt x="2140" y="1325"/>
                </a:cubicBezTo>
                <a:cubicBezTo>
                  <a:pt x="2199" y="1444"/>
                  <a:pt x="2244" y="1568"/>
                  <a:pt x="2289" y="1692"/>
                </a:cubicBezTo>
                <a:cubicBezTo>
                  <a:pt x="2382" y="1951"/>
                  <a:pt x="2482" y="2204"/>
                  <a:pt x="2595" y="2454"/>
                </a:cubicBezTo>
                <a:cubicBezTo>
                  <a:pt x="2653" y="2579"/>
                  <a:pt x="2712" y="2704"/>
                  <a:pt x="2770" y="2828"/>
                </a:cubicBezTo>
                <a:cubicBezTo>
                  <a:pt x="2824" y="2941"/>
                  <a:pt x="2882" y="3055"/>
                  <a:pt x="2955" y="3157"/>
                </a:cubicBezTo>
                <a:cubicBezTo>
                  <a:pt x="3085" y="3336"/>
                  <a:pt x="3267" y="3461"/>
                  <a:pt x="3481" y="3518"/>
                </a:cubicBezTo>
                <a:cubicBezTo>
                  <a:pt x="3580" y="3545"/>
                  <a:pt x="3682" y="3557"/>
                  <a:pt x="3784" y="3557"/>
                </a:cubicBezTo>
                <a:cubicBezTo>
                  <a:pt x="3895" y="3557"/>
                  <a:pt x="4005" y="3543"/>
                  <a:pt x="4111" y="3516"/>
                </a:cubicBezTo>
                <a:cubicBezTo>
                  <a:pt x="4319" y="3462"/>
                  <a:pt x="4552" y="3358"/>
                  <a:pt x="4631" y="3143"/>
                </a:cubicBezTo>
                <a:cubicBezTo>
                  <a:pt x="4673" y="3027"/>
                  <a:pt x="4667" y="2897"/>
                  <a:pt x="4660" y="2776"/>
                </a:cubicBezTo>
                <a:cubicBezTo>
                  <a:pt x="4652" y="2630"/>
                  <a:pt x="4643" y="2484"/>
                  <a:pt x="4634" y="2338"/>
                </a:cubicBezTo>
                <a:cubicBezTo>
                  <a:pt x="4598" y="1759"/>
                  <a:pt x="4563" y="1179"/>
                  <a:pt x="4529" y="599"/>
                </a:cubicBezTo>
                <a:cubicBezTo>
                  <a:pt x="4524" y="527"/>
                  <a:pt x="4520" y="454"/>
                  <a:pt x="4515" y="382"/>
                </a:cubicBezTo>
                <a:cubicBezTo>
                  <a:pt x="4515" y="369"/>
                  <a:pt x="4503" y="362"/>
                  <a:pt x="4493" y="362"/>
                </a:cubicBezTo>
                <a:cubicBezTo>
                  <a:pt x="4483" y="362"/>
                  <a:pt x="4473" y="368"/>
                  <a:pt x="4474" y="382"/>
                </a:cubicBezTo>
                <a:cubicBezTo>
                  <a:pt x="4508" y="948"/>
                  <a:pt x="4543" y="1513"/>
                  <a:pt x="4577" y="2079"/>
                </a:cubicBezTo>
                <a:cubicBezTo>
                  <a:pt x="4585" y="2221"/>
                  <a:pt x="4594" y="2362"/>
                  <a:pt x="4603" y="2504"/>
                </a:cubicBezTo>
                <a:cubicBezTo>
                  <a:pt x="4611" y="2635"/>
                  <a:pt x="4623" y="2768"/>
                  <a:pt x="4624" y="2900"/>
                </a:cubicBezTo>
                <a:cubicBezTo>
                  <a:pt x="4624" y="3021"/>
                  <a:pt x="4606" y="3146"/>
                  <a:pt x="4528" y="3243"/>
                </a:cubicBezTo>
                <a:cubicBezTo>
                  <a:pt x="4458" y="3330"/>
                  <a:pt x="4355" y="3385"/>
                  <a:pt x="4253" y="3426"/>
                </a:cubicBezTo>
                <a:cubicBezTo>
                  <a:pt x="4107" y="3484"/>
                  <a:pt x="3944" y="3516"/>
                  <a:pt x="3783" y="3516"/>
                </a:cubicBezTo>
                <a:cubicBezTo>
                  <a:pt x="3523" y="3516"/>
                  <a:pt x="3266" y="3433"/>
                  <a:pt x="3081" y="3243"/>
                </a:cubicBezTo>
                <a:cubicBezTo>
                  <a:pt x="2907" y="3063"/>
                  <a:pt x="2811" y="2820"/>
                  <a:pt x="2707" y="2596"/>
                </a:cubicBezTo>
                <a:cubicBezTo>
                  <a:pt x="2593" y="2351"/>
                  <a:pt x="2481" y="2104"/>
                  <a:pt x="2389" y="1850"/>
                </a:cubicBezTo>
                <a:cubicBezTo>
                  <a:pt x="2302" y="1610"/>
                  <a:pt x="2226" y="1365"/>
                  <a:pt x="2088" y="1149"/>
                </a:cubicBezTo>
                <a:cubicBezTo>
                  <a:pt x="1952" y="935"/>
                  <a:pt x="1763" y="739"/>
                  <a:pt x="1722" y="480"/>
                </a:cubicBezTo>
                <a:cubicBezTo>
                  <a:pt x="1713" y="418"/>
                  <a:pt x="1714" y="355"/>
                  <a:pt x="1727" y="294"/>
                </a:cubicBezTo>
                <a:cubicBezTo>
                  <a:pt x="1730" y="278"/>
                  <a:pt x="1716" y="267"/>
                  <a:pt x="1704" y="267"/>
                </a:cubicBezTo>
                <a:close/>
                <a:moveTo>
                  <a:pt x="4818" y="0"/>
                </a:moveTo>
                <a:cubicBezTo>
                  <a:pt x="4806" y="0"/>
                  <a:pt x="4793" y="11"/>
                  <a:pt x="4796" y="27"/>
                </a:cubicBezTo>
                <a:cubicBezTo>
                  <a:pt x="4870" y="384"/>
                  <a:pt x="4932" y="744"/>
                  <a:pt x="4983" y="1106"/>
                </a:cubicBezTo>
                <a:cubicBezTo>
                  <a:pt x="5033" y="1467"/>
                  <a:pt x="5073" y="1830"/>
                  <a:pt x="5100" y="2194"/>
                </a:cubicBezTo>
                <a:cubicBezTo>
                  <a:pt x="5114" y="2367"/>
                  <a:pt x="5127" y="2542"/>
                  <a:pt x="5129" y="2717"/>
                </a:cubicBezTo>
                <a:cubicBezTo>
                  <a:pt x="5132" y="2883"/>
                  <a:pt x="5121" y="3052"/>
                  <a:pt x="5072" y="3212"/>
                </a:cubicBezTo>
                <a:cubicBezTo>
                  <a:pt x="4990" y="3477"/>
                  <a:pt x="4792" y="3681"/>
                  <a:pt x="4547" y="3805"/>
                </a:cubicBezTo>
                <a:cubicBezTo>
                  <a:pt x="4347" y="3905"/>
                  <a:pt x="4127" y="3950"/>
                  <a:pt x="3906" y="3950"/>
                </a:cubicBezTo>
                <a:cubicBezTo>
                  <a:pt x="3845" y="3950"/>
                  <a:pt x="3785" y="3946"/>
                  <a:pt x="3724" y="3940"/>
                </a:cubicBezTo>
                <a:cubicBezTo>
                  <a:pt x="3386" y="3902"/>
                  <a:pt x="3064" y="3775"/>
                  <a:pt x="2760" y="3628"/>
                </a:cubicBezTo>
                <a:cubicBezTo>
                  <a:pt x="2612" y="3557"/>
                  <a:pt x="2448" y="3489"/>
                  <a:pt x="2339" y="3363"/>
                </a:cubicBezTo>
                <a:cubicBezTo>
                  <a:pt x="2286" y="3302"/>
                  <a:pt x="2246" y="3232"/>
                  <a:pt x="2206" y="3162"/>
                </a:cubicBezTo>
                <a:cubicBezTo>
                  <a:pt x="2160" y="3082"/>
                  <a:pt x="2113" y="3001"/>
                  <a:pt x="2067" y="2921"/>
                </a:cubicBezTo>
                <a:cubicBezTo>
                  <a:pt x="1898" y="2628"/>
                  <a:pt x="1730" y="2333"/>
                  <a:pt x="1556" y="2043"/>
                </a:cubicBezTo>
                <a:cubicBezTo>
                  <a:pt x="1391" y="1767"/>
                  <a:pt x="1219" y="1494"/>
                  <a:pt x="1028" y="1234"/>
                </a:cubicBezTo>
                <a:cubicBezTo>
                  <a:pt x="840" y="977"/>
                  <a:pt x="637" y="730"/>
                  <a:pt x="408" y="508"/>
                </a:cubicBezTo>
                <a:cubicBezTo>
                  <a:pt x="353" y="453"/>
                  <a:pt x="296" y="400"/>
                  <a:pt x="238" y="350"/>
                </a:cubicBezTo>
                <a:cubicBezTo>
                  <a:pt x="234" y="346"/>
                  <a:pt x="229" y="344"/>
                  <a:pt x="224" y="344"/>
                </a:cubicBezTo>
                <a:cubicBezTo>
                  <a:pt x="207" y="344"/>
                  <a:pt x="193" y="365"/>
                  <a:pt x="208" y="378"/>
                </a:cubicBezTo>
                <a:cubicBezTo>
                  <a:pt x="452" y="593"/>
                  <a:pt x="671" y="834"/>
                  <a:pt x="869" y="1091"/>
                </a:cubicBezTo>
                <a:cubicBezTo>
                  <a:pt x="1071" y="1351"/>
                  <a:pt x="1253" y="1626"/>
                  <a:pt x="1425" y="1906"/>
                </a:cubicBezTo>
                <a:cubicBezTo>
                  <a:pt x="1601" y="2193"/>
                  <a:pt x="1768" y="2485"/>
                  <a:pt x="1935" y="2776"/>
                </a:cubicBezTo>
                <a:cubicBezTo>
                  <a:pt x="2028" y="2936"/>
                  <a:pt x="2117" y="3099"/>
                  <a:pt x="2213" y="3256"/>
                </a:cubicBezTo>
                <a:cubicBezTo>
                  <a:pt x="2255" y="3323"/>
                  <a:pt x="2300" y="3390"/>
                  <a:pt x="2359" y="3443"/>
                </a:cubicBezTo>
                <a:cubicBezTo>
                  <a:pt x="2420" y="3499"/>
                  <a:pt x="2493" y="3540"/>
                  <a:pt x="2567" y="3578"/>
                </a:cubicBezTo>
                <a:cubicBezTo>
                  <a:pt x="2869" y="3734"/>
                  <a:pt x="3185" y="3878"/>
                  <a:pt x="3520" y="3949"/>
                </a:cubicBezTo>
                <a:cubicBezTo>
                  <a:pt x="3649" y="3976"/>
                  <a:pt x="3779" y="3991"/>
                  <a:pt x="3910" y="3991"/>
                </a:cubicBezTo>
                <a:cubicBezTo>
                  <a:pt x="4076" y="3991"/>
                  <a:pt x="4242" y="3966"/>
                  <a:pt x="4402" y="3910"/>
                </a:cubicBezTo>
                <a:cubicBezTo>
                  <a:pt x="4651" y="3823"/>
                  <a:pt x="4880" y="3664"/>
                  <a:pt x="5018" y="3435"/>
                </a:cubicBezTo>
                <a:cubicBezTo>
                  <a:pt x="5189" y="3150"/>
                  <a:pt x="5180" y="2805"/>
                  <a:pt x="5162" y="2484"/>
                </a:cubicBezTo>
                <a:cubicBezTo>
                  <a:pt x="5140" y="2114"/>
                  <a:pt x="5106" y="1745"/>
                  <a:pt x="5060" y="1378"/>
                </a:cubicBezTo>
                <a:cubicBezTo>
                  <a:pt x="5015" y="1011"/>
                  <a:pt x="4957" y="644"/>
                  <a:pt x="4888" y="280"/>
                </a:cubicBezTo>
                <a:cubicBezTo>
                  <a:pt x="4872" y="192"/>
                  <a:pt x="4854" y="103"/>
                  <a:pt x="4836" y="15"/>
                </a:cubicBezTo>
                <a:cubicBezTo>
                  <a:pt x="4834" y="5"/>
                  <a:pt x="4826" y="0"/>
                  <a:pt x="4818" y="0"/>
                </a:cubicBezTo>
                <a:close/>
                <a:moveTo>
                  <a:pt x="5555" y="543"/>
                </a:moveTo>
                <a:cubicBezTo>
                  <a:pt x="5543" y="543"/>
                  <a:pt x="5529" y="554"/>
                  <a:pt x="5533" y="570"/>
                </a:cubicBezTo>
                <a:cubicBezTo>
                  <a:pt x="5609" y="946"/>
                  <a:pt x="5610" y="1332"/>
                  <a:pt x="5581" y="1713"/>
                </a:cubicBezTo>
                <a:cubicBezTo>
                  <a:pt x="5550" y="2098"/>
                  <a:pt x="5489" y="2479"/>
                  <a:pt x="5441" y="2862"/>
                </a:cubicBezTo>
                <a:cubicBezTo>
                  <a:pt x="5418" y="3046"/>
                  <a:pt x="5403" y="3231"/>
                  <a:pt x="5382" y="3415"/>
                </a:cubicBezTo>
                <a:cubicBezTo>
                  <a:pt x="5362" y="3589"/>
                  <a:pt x="5327" y="3764"/>
                  <a:pt x="5231" y="3914"/>
                </a:cubicBezTo>
                <a:cubicBezTo>
                  <a:pt x="5058" y="4183"/>
                  <a:pt x="4738" y="4321"/>
                  <a:pt x="4431" y="4354"/>
                </a:cubicBezTo>
                <a:cubicBezTo>
                  <a:pt x="4363" y="4361"/>
                  <a:pt x="4295" y="4365"/>
                  <a:pt x="4227" y="4365"/>
                </a:cubicBezTo>
                <a:cubicBezTo>
                  <a:pt x="4105" y="4365"/>
                  <a:pt x="3982" y="4354"/>
                  <a:pt x="3860" y="4338"/>
                </a:cubicBezTo>
                <a:cubicBezTo>
                  <a:pt x="3666" y="4313"/>
                  <a:pt x="3473" y="4278"/>
                  <a:pt x="3281" y="4239"/>
                </a:cubicBezTo>
                <a:cubicBezTo>
                  <a:pt x="3094" y="4201"/>
                  <a:pt x="2906" y="4161"/>
                  <a:pt x="2722" y="4110"/>
                </a:cubicBezTo>
                <a:cubicBezTo>
                  <a:pt x="2557" y="4066"/>
                  <a:pt x="2391" y="4006"/>
                  <a:pt x="2258" y="3899"/>
                </a:cubicBezTo>
                <a:cubicBezTo>
                  <a:pt x="2015" y="3703"/>
                  <a:pt x="1909" y="3395"/>
                  <a:pt x="1783" y="3122"/>
                </a:cubicBezTo>
                <a:cubicBezTo>
                  <a:pt x="1656" y="2848"/>
                  <a:pt x="1484" y="2602"/>
                  <a:pt x="1288" y="2372"/>
                </a:cubicBezTo>
                <a:cubicBezTo>
                  <a:pt x="1092" y="2140"/>
                  <a:pt x="878" y="1925"/>
                  <a:pt x="675" y="1699"/>
                </a:cubicBezTo>
                <a:cubicBezTo>
                  <a:pt x="474" y="1476"/>
                  <a:pt x="283" y="1242"/>
                  <a:pt x="138" y="977"/>
                </a:cubicBezTo>
                <a:cubicBezTo>
                  <a:pt x="104" y="913"/>
                  <a:pt x="72" y="847"/>
                  <a:pt x="43" y="780"/>
                </a:cubicBezTo>
                <a:cubicBezTo>
                  <a:pt x="40" y="772"/>
                  <a:pt x="34" y="769"/>
                  <a:pt x="28" y="769"/>
                </a:cubicBezTo>
                <a:cubicBezTo>
                  <a:pt x="15" y="769"/>
                  <a:pt x="0" y="784"/>
                  <a:pt x="7" y="800"/>
                </a:cubicBezTo>
                <a:cubicBezTo>
                  <a:pt x="127" y="1080"/>
                  <a:pt x="304" y="1330"/>
                  <a:pt x="500" y="1562"/>
                </a:cubicBezTo>
                <a:cubicBezTo>
                  <a:pt x="699" y="1798"/>
                  <a:pt x="917" y="2017"/>
                  <a:pt x="1124" y="2247"/>
                </a:cubicBezTo>
                <a:cubicBezTo>
                  <a:pt x="1330" y="2477"/>
                  <a:pt x="1527" y="2718"/>
                  <a:pt x="1673" y="2992"/>
                </a:cubicBezTo>
                <a:cubicBezTo>
                  <a:pt x="1817" y="3264"/>
                  <a:pt x="1905" y="3573"/>
                  <a:pt x="2109" y="3812"/>
                </a:cubicBezTo>
                <a:cubicBezTo>
                  <a:pt x="2341" y="4083"/>
                  <a:pt x="2704" y="4155"/>
                  <a:pt x="3036" y="4229"/>
                </a:cubicBezTo>
                <a:cubicBezTo>
                  <a:pt x="3233" y="4273"/>
                  <a:pt x="3430" y="4312"/>
                  <a:pt x="3628" y="4344"/>
                </a:cubicBezTo>
                <a:cubicBezTo>
                  <a:pt x="3819" y="4376"/>
                  <a:pt x="4011" y="4404"/>
                  <a:pt x="4204" y="4405"/>
                </a:cubicBezTo>
                <a:cubicBezTo>
                  <a:pt x="4212" y="4405"/>
                  <a:pt x="4221" y="4405"/>
                  <a:pt x="4230" y="4405"/>
                </a:cubicBezTo>
                <a:cubicBezTo>
                  <a:pt x="4551" y="4405"/>
                  <a:pt x="4880" y="4326"/>
                  <a:pt x="5122" y="4105"/>
                </a:cubicBezTo>
                <a:cubicBezTo>
                  <a:pt x="5242" y="3996"/>
                  <a:pt x="5325" y="3857"/>
                  <a:pt x="5370" y="3702"/>
                </a:cubicBezTo>
                <a:cubicBezTo>
                  <a:pt x="5421" y="3529"/>
                  <a:pt x="5430" y="3347"/>
                  <a:pt x="5448" y="3169"/>
                </a:cubicBezTo>
                <a:cubicBezTo>
                  <a:pt x="5486" y="2778"/>
                  <a:pt x="5551" y="2389"/>
                  <a:pt x="5595" y="1999"/>
                </a:cubicBezTo>
                <a:cubicBezTo>
                  <a:pt x="5637" y="1613"/>
                  <a:pt x="5661" y="1222"/>
                  <a:pt x="5616" y="835"/>
                </a:cubicBezTo>
                <a:cubicBezTo>
                  <a:pt x="5606" y="742"/>
                  <a:pt x="5591" y="650"/>
                  <a:pt x="5573" y="558"/>
                </a:cubicBezTo>
                <a:cubicBezTo>
                  <a:pt x="5571" y="548"/>
                  <a:pt x="5563" y="543"/>
                  <a:pt x="5555" y="543"/>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5" name="Google Shape;285;p22"/>
          <p:cNvGrpSpPr/>
          <p:nvPr/>
        </p:nvGrpSpPr>
        <p:grpSpPr>
          <a:xfrm rot="2380601" flipH="1">
            <a:off x="-845739" y="3946338"/>
            <a:ext cx="2310866" cy="1844981"/>
            <a:chOff x="2143583" y="1570310"/>
            <a:chExt cx="875027" cy="698599"/>
          </a:xfrm>
        </p:grpSpPr>
        <p:sp>
          <p:nvSpPr>
            <p:cNvPr id="286" name="Google Shape;286;p22"/>
            <p:cNvSpPr/>
            <p:nvPr/>
          </p:nvSpPr>
          <p:spPr>
            <a:xfrm>
              <a:off x="2143583" y="1570310"/>
              <a:ext cx="875027" cy="698527"/>
            </a:xfrm>
            <a:custGeom>
              <a:avLst/>
              <a:gdLst/>
              <a:ahLst/>
              <a:cxnLst/>
              <a:rect l="l" t="t" r="r" b="b"/>
              <a:pathLst>
                <a:path w="5142" h="4105" extrusionOk="0">
                  <a:moveTo>
                    <a:pt x="3708" y="1"/>
                  </a:moveTo>
                  <a:cubicBezTo>
                    <a:pt x="3659" y="1"/>
                    <a:pt x="3610" y="5"/>
                    <a:pt x="3561" y="14"/>
                  </a:cubicBezTo>
                  <a:cubicBezTo>
                    <a:pt x="3290" y="65"/>
                    <a:pt x="3071" y="256"/>
                    <a:pt x="2850" y="420"/>
                  </a:cubicBezTo>
                  <a:cubicBezTo>
                    <a:pt x="2657" y="563"/>
                    <a:pt x="2431" y="695"/>
                    <a:pt x="2197" y="695"/>
                  </a:cubicBezTo>
                  <a:cubicBezTo>
                    <a:pt x="2162" y="695"/>
                    <a:pt x="2127" y="692"/>
                    <a:pt x="2092" y="686"/>
                  </a:cubicBezTo>
                  <a:cubicBezTo>
                    <a:pt x="1884" y="649"/>
                    <a:pt x="1702" y="499"/>
                    <a:pt x="1491" y="498"/>
                  </a:cubicBezTo>
                  <a:cubicBezTo>
                    <a:pt x="1491" y="498"/>
                    <a:pt x="1490" y="498"/>
                    <a:pt x="1489" y="498"/>
                  </a:cubicBezTo>
                  <a:cubicBezTo>
                    <a:pt x="1321" y="498"/>
                    <a:pt x="1169" y="593"/>
                    <a:pt x="1036" y="694"/>
                  </a:cubicBezTo>
                  <a:cubicBezTo>
                    <a:pt x="729" y="924"/>
                    <a:pt x="363" y="1243"/>
                    <a:pt x="178" y="1587"/>
                  </a:cubicBezTo>
                  <a:cubicBezTo>
                    <a:pt x="1" y="1918"/>
                    <a:pt x="218" y="2329"/>
                    <a:pt x="397" y="2608"/>
                  </a:cubicBezTo>
                  <a:cubicBezTo>
                    <a:pt x="613" y="2946"/>
                    <a:pt x="851" y="3269"/>
                    <a:pt x="1110" y="3574"/>
                  </a:cubicBezTo>
                  <a:cubicBezTo>
                    <a:pt x="1225" y="3710"/>
                    <a:pt x="1346" y="3844"/>
                    <a:pt x="1492" y="3946"/>
                  </a:cubicBezTo>
                  <a:cubicBezTo>
                    <a:pt x="1628" y="4039"/>
                    <a:pt x="1789" y="4105"/>
                    <a:pt x="1954" y="4105"/>
                  </a:cubicBezTo>
                  <a:cubicBezTo>
                    <a:pt x="1967" y="4105"/>
                    <a:pt x="1980" y="4104"/>
                    <a:pt x="1993" y="4104"/>
                  </a:cubicBezTo>
                  <a:cubicBezTo>
                    <a:pt x="2232" y="4089"/>
                    <a:pt x="2438" y="3939"/>
                    <a:pt x="2626" y="3791"/>
                  </a:cubicBezTo>
                  <a:cubicBezTo>
                    <a:pt x="3376" y="3204"/>
                    <a:pt x="4088" y="2570"/>
                    <a:pt x="4757" y="1892"/>
                  </a:cubicBezTo>
                  <a:cubicBezTo>
                    <a:pt x="4934" y="1712"/>
                    <a:pt x="5119" y="1506"/>
                    <a:pt x="5130" y="1254"/>
                  </a:cubicBezTo>
                  <a:cubicBezTo>
                    <a:pt x="5142" y="972"/>
                    <a:pt x="4932" y="732"/>
                    <a:pt x="4728" y="538"/>
                  </a:cubicBezTo>
                  <a:cubicBezTo>
                    <a:pt x="4567" y="385"/>
                    <a:pt x="4399" y="236"/>
                    <a:pt x="4202" y="133"/>
                  </a:cubicBezTo>
                  <a:cubicBezTo>
                    <a:pt x="4051" y="52"/>
                    <a:pt x="3879" y="1"/>
                    <a:pt x="370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22"/>
            <p:cNvSpPr/>
            <p:nvPr/>
          </p:nvSpPr>
          <p:spPr>
            <a:xfrm>
              <a:off x="2213179" y="1572594"/>
              <a:ext cx="800662" cy="696315"/>
            </a:xfrm>
            <a:custGeom>
              <a:avLst/>
              <a:gdLst/>
              <a:ahLst/>
              <a:cxnLst/>
              <a:rect l="l" t="t" r="r" b="b"/>
              <a:pathLst>
                <a:path w="4705" h="4092" extrusionOk="0">
                  <a:moveTo>
                    <a:pt x="1378" y="2640"/>
                  </a:moveTo>
                  <a:cubicBezTo>
                    <a:pt x="1573" y="2668"/>
                    <a:pt x="1765" y="2761"/>
                    <a:pt x="1875" y="2929"/>
                  </a:cubicBezTo>
                  <a:cubicBezTo>
                    <a:pt x="1966" y="3071"/>
                    <a:pt x="1986" y="3246"/>
                    <a:pt x="1959" y="3410"/>
                  </a:cubicBezTo>
                  <a:cubicBezTo>
                    <a:pt x="1780" y="3285"/>
                    <a:pt x="1591" y="3171"/>
                    <a:pt x="1387" y="3094"/>
                  </a:cubicBezTo>
                  <a:cubicBezTo>
                    <a:pt x="1340" y="3076"/>
                    <a:pt x="1292" y="3061"/>
                    <a:pt x="1244" y="3048"/>
                  </a:cubicBezTo>
                  <a:cubicBezTo>
                    <a:pt x="1270" y="2907"/>
                    <a:pt x="1314" y="2769"/>
                    <a:pt x="1378" y="2640"/>
                  </a:cubicBezTo>
                  <a:close/>
                  <a:moveTo>
                    <a:pt x="3425" y="0"/>
                  </a:moveTo>
                  <a:lnTo>
                    <a:pt x="3425" y="0"/>
                  </a:lnTo>
                  <a:cubicBezTo>
                    <a:pt x="3528" y="275"/>
                    <a:pt x="3483" y="601"/>
                    <a:pt x="3319" y="844"/>
                  </a:cubicBezTo>
                  <a:cubicBezTo>
                    <a:pt x="3271" y="915"/>
                    <a:pt x="3211" y="976"/>
                    <a:pt x="3146" y="1027"/>
                  </a:cubicBezTo>
                  <a:cubicBezTo>
                    <a:pt x="2966" y="842"/>
                    <a:pt x="2851" y="593"/>
                    <a:pt x="2821" y="336"/>
                  </a:cubicBezTo>
                  <a:cubicBezTo>
                    <a:pt x="2814" y="270"/>
                    <a:pt x="2812" y="203"/>
                    <a:pt x="2817" y="136"/>
                  </a:cubicBezTo>
                  <a:lnTo>
                    <a:pt x="2817" y="136"/>
                  </a:lnTo>
                  <a:cubicBezTo>
                    <a:pt x="2804" y="145"/>
                    <a:pt x="2791" y="153"/>
                    <a:pt x="2778" y="162"/>
                  </a:cubicBezTo>
                  <a:cubicBezTo>
                    <a:pt x="2777" y="186"/>
                    <a:pt x="2776" y="211"/>
                    <a:pt x="2777" y="235"/>
                  </a:cubicBezTo>
                  <a:cubicBezTo>
                    <a:pt x="2784" y="535"/>
                    <a:pt x="2907" y="833"/>
                    <a:pt x="3115" y="1050"/>
                  </a:cubicBezTo>
                  <a:cubicBezTo>
                    <a:pt x="2969" y="1151"/>
                    <a:pt x="2793" y="1203"/>
                    <a:pt x="2613" y="1203"/>
                  </a:cubicBezTo>
                  <a:cubicBezTo>
                    <a:pt x="2544" y="1203"/>
                    <a:pt x="2474" y="1195"/>
                    <a:pt x="2405" y="1180"/>
                  </a:cubicBezTo>
                  <a:cubicBezTo>
                    <a:pt x="2289" y="1154"/>
                    <a:pt x="2178" y="1106"/>
                    <a:pt x="2081" y="1038"/>
                  </a:cubicBezTo>
                  <a:cubicBezTo>
                    <a:pt x="2116" y="924"/>
                    <a:pt x="2138" y="805"/>
                    <a:pt x="2148" y="686"/>
                  </a:cubicBezTo>
                  <a:cubicBezTo>
                    <a:pt x="2150" y="653"/>
                    <a:pt x="2151" y="620"/>
                    <a:pt x="2152" y="587"/>
                  </a:cubicBezTo>
                  <a:lnTo>
                    <a:pt x="2152" y="587"/>
                  </a:lnTo>
                  <a:cubicBezTo>
                    <a:pt x="2139" y="594"/>
                    <a:pt x="2126" y="600"/>
                    <a:pt x="2114" y="605"/>
                  </a:cubicBezTo>
                  <a:cubicBezTo>
                    <a:pt x="2111" y="660"/>
                    <a:pt x="2108" y="715"/>
                    <a:pt x="2101" y="770"/>
                  </a:cubicBezTo>
                  <a:cubicBezTo>
                    <a:pt x="2090" y="853"/>
                    <a:pt x="2072" y="935"/>
                    <a:pt x="2048" y="1016"/>
                  </a:cubicBezTo>
                  <a:cubicBezTo>
                    <a:pt x="2017" y="991"/>
                    <a:pt x="1986" y="965"/>
                    <a:pt x="1959" y="936"/>
                  </a:cubicBezTo>
                  <a:cubicBezTo>
                    <a:pt x="1888" y="863"/>
                    <a:pt x="1833" y="776"/>
                    <a:pt x="1790" y="684"/>
                  </a:cubicBezTo>
                  <a:cubicBezTo>
                    <a:pt x="1776" y="684"/>
                    <a:pt x="1762" y="684"/>
                    <a:pt x="1747" y="683"/>
                  </a:cubicBezTo>
                  <a:lnTo>
                    <a:pt x="1747" y="683"/>
                  </a:lnTo>
                  <a:cubicBezTo>
                    <a:pt x="1794" y="789"/>
                    <a:pt x="1855" y="887"/>
                    <a:pt x="1938" y="969"/>
                  </a:cubicBezTo>
                  <a:cubicBezTo>
                    <a:pt x="1968" y="1000"/>
                    <a:pt x="2001" y="1029"/>
                    <a:pt x="2036" y="1054"/>
                  </a:cubicBezTo>
                  <a:cubicBezTo>
                    <a:pt x="1943" y="1340"/>
                    <a:pt x="1766" y="1598"/>
                    <a:pt x="1516" y="1767"/>
                  </a:cubicBezTo>
                  <a:cubicBezTo>
                    <a:pt x="1428" y="1826"/>
                    <a:pt x="1332" y="1873"/>
                    <a:pt x="1231" y="1905"/>
                  </a:cubicBezTo>
                  <a:cubicBezTo>
                    <a:pt x="1307" y="1567"/>
                    <a:pt x="1208" y="1196"/>
                    <a:pt x="968" y="945"/>
                  </a:cubicBezTo>
                  <a:cubicBezTo>
                    <a:pt x="865" y="838"/>
                    <a:pt x="732" y="749"/>
                    <a:pt x="587" y="710"/>
                  </a:cubicBezTo>
                  <a:cubicBezTo>
                    <a:pt x="574" y="720"/>
                    <a:pt x="561" y="730"/>
                    <a:pt x="548" y="740"/>
                  </a:cubicBezTo>
                  <a:cubicBezTo>
                    <a:pt x="557" y="742"/>
                    <a:pt x="568" y="744"/>
                    <a:pt x="577" y="747"/>
                  </a:cubicBezTo>
                  <a:cubicBezTo>
                    <a:pt x="759" y="797"/>
                    <a:pt x="914" y="921"/>
                    <a:pt x="1024" y="1072"/>
                  </a:cubicBezTo>
                  <a:cubicBezTo>
                    <a:pt x="1202" y="1316"/>
                    <a:pt x="1258" y="1629"/>
                    <a:pt x="1187" y="1917"/>
                  </a:cubicBezTo>
                  <a:cubicBezTo>
                    <a:pt x="1122" y="1934"/>
                    <a:pt x="1055" y="1945"/>
                    <a:pt x="988" y="1947"/>
                  </a:cubicBezTo>
                  <a:cubicBezTo>
                    <a:pt x="974" y="1948"/>
                    <a:pt x="961" y="1948"/>
                    <a:pt x="948" y="1948"/>
                  </a:cubicBezTo>
                  <a:cubicBezTo>
                    <a:pt x="781" y="1948"/>
                    <a:pt x="614" y="1908"/>
                    <a:pt x="468" y="1829"/>
                  </a:cubicBezTo>
                  <a:cubicBezTo>
                    <a:pt x="312" y="1746"/>
                    <a:pt x="179" y="1620"/>
                    <a:pt x="101" y="1460"/>
                  </a:cubicBezTo>
                  <a:cubicBezTo>
                    <a:pt x="64" y="1382"/>
                    <a:pt x="41" y="1292"/>
                    <a:pt x="38" y="1203"/>
                  </a:cubicBezTo>
                  <a:cubicBezTo>
                    <a:pt x="25" y="1216"/>
                    <a:pt x="13" y="1230"/>
                    <a:pt x="1" y="1244"/>
                  </a:cubicBezTo>
                  <a:cubicBezTo>
                    <a:pt x="30" y="1519"/>
                    <a:pt x="240" y="1766"/>
                    <a:pt x="493" y="1884"/>
                  </a:cubicBezTo>
                  <a:cubicBezTo>
                    <a:pt x="633" y="1951"/>
                    <a:pt x="788" y="1986"/>
                    <a:pt x="943" y="1986"/>
                  </a:cubicBezTo>
                  <a:cubicBezTo>
                    <a:pt x="976" y="1986"/>
                    <a:pt x="1009" y="1985"/>
                    <a:pt x="1042" y="1981"/>
                  </a:cubicBezTo>
                  <a:cubicBezTo>
                    <a:pt x="1087" y="1978"/>
                    <a:pt x="1132" y="1970"/>
                    <a:pt x="1176" y="1959"/>
                  </a:cubicBezTo>
                  <a:lnTo>
                    <a:pt x="1176" y="1959"/>
                  </a:lnTo>
                  <a:cubicBezTo>
                    <a:pt x="1157" y="2025"/>
                    <a:pt x="1131" y="2090"/>
                    <a:pt x="1098" y="2151"/>
                  </a:cubicBezTo>
                  <a:cubicBezTo>
                    <a:pt x="907" y="2502"/>
                    <a:pt x="536" y="2737"/>
                    <a:pt x="141" y="2769"/>
                  </a:cubicBezTo>
                  <a:cubicBezTo>
                    <a:pt x="127" y="2771"/>
                    <a:pt x="113" y="2771"/>
                    <a:pt x="99" y="2772"/>
                  </a:cubicBezTo>
                  <a:cubicBezTo>
                    <a:pt x="107" y="2784"/>
                    <a:pt x="115" y="2796"/>
                    <a:pt x="123" y="2808"/>
                  </a:cubicBezTo>
                  <a:cubicBezTo>
                    <a:pt x="172" y="2805"/>
                    <a:pt x="220" y="2799"/>
                    <a:pt x="268" y="2791"/>
                  </a:cubicBezTo>
                  <a:cubicBezTo>
                    <a:pt x="674" y="2717"/>
                    <a:pt x="1041" y="2428"/>
                    <a:pt x="1190" y="2041"/>
                  </a:cubicBezTo>
                  <a:cubicBezTo>
                    <a:pt x="1202" y="2010"/>
                    <a:pt x="1211" y="1979"/>
                    <a:pt x="1220" y="1947"/>
                  </a:cubicBezTo>
                  <a:cubicBezTo>
                    <a:pt x="1350" y="1910"/>
                    <a:pt x="1473" y="1847"/>
                    <a:pt x="1582" y="1766"/>
                  </a:cubicBezTo>
                  <a:cubicBezTo>
                    <a:pt x="1814" y="1593"/>
                    <a:pt x="1978" y="1347"/>
                    <a:pt x="2069" y="1077"/>
                  </a:cubicBezTo>
                  <a:cubicBezTo>
                    <a:pt x="2171" y="1146"/>
                    <a:pt x="2288" y="1195"/>
                    <a:pt x="2408" y="1220"/>
                  </a:cubicBezTo>
                  <a:cubicBezTo>
                    <a:pt x="2475" y="1234"/>
                    <a:pt x="2543" y="1241"/>
                    <a:pt x="2611" y="1241"/>
                  </a:cubicBezTo>
                  <a:cubicBezTo>
                    <a:pt x="2802" y="1241"/>
                    <a:pt x="2988" y="1185"/>
                    <a:pt x="3142" y="1077"/>
                  </a:cubicBezTo>
                  <a:cubicBezTo>
                    <a:pt x="3195" y="1128"/>
                    <a:pt x="3253" y="1175"/>
                    <a:pt x="3317" y="1215"/>
                  </a:cubicBezTo>
                  <a:cubicBezTo>
                    <a:pt x="3469" y="1311"/>
                    <a:pt x="3644" y="1366"/>
                    <a:pt x="3822" y="1382"/>
                  </a:cubicBezTo>
                  <a:cubicBezTo>
                    <a:pt x="3812" y="1439"/>
                    <a:pt x="3803" y="1497"/>
                    <a:pt x="3794" y="1554"/>
                  </a:cubicBezTo>
                  <a:cubicBezTo>
                    <a:pt x="3621" y="1560"/>
                    <a:pt x="3449" y="1580"/>
                    <a:pt x="3280" y="1614"/>
                  </a:cubicBezTo>
                  <a:cubicBezTo>
                    <a:pt x="3151" y="1640"/>
                    <a:pt x="3022" y="1677"/>
                    <a:pt x="2901" y="1730"/>
                  </a:cubicBezTo>
                  <a:cubicBezTo>
                    <a:pt x="2841" y="1720"/>
                    <a:pt x="2780" y="1715"/>
                    <a:pt x="2719" y="1715"/>
                  </a:cubicBezTo>
                  <a:cubicBezTo>
                    <a:pt x="2660" y="1715"/>
                    <a:pt x="2600" y="1720"/>
                    <a:pt x="2541" y="1728"/>
                  </a:cubicBezTo>
                  <a:cubicBezTo>
                    <a:pt x="2107" y="1793"/>
                    <a:pt x="1712" y="2059"/>
                    <a:pt x="1464" y="2417"/>
                  </a:cubicBezTo>
                  <a:cubicBezTo>
                    <a:pt x="1424" y="2476"/>
                    <a:pt x="1388" y="2537"/>
                    <a:pt x="1356" y="2599"/>
                  </a:cubicBezTo>
                  <a:cubicBezTo>
                    <a:pt x="1317" y="2594"/>
                    <a:pt x="1278" y="2592"/>
                    <a:pt x="1239" y="2592"/>
                  </a:cubicBezTo>
                  <a:cubicBezTo>
                    <a:pt x="1096" y="2592"/>
                    <a:pt x="953" y="2619"/>
                    <a:pt x="816" y="2659"/>
                  </a:cubicBezTo>
                  <a:cubicBezTo>
                    <a:pt x="600" y="2720"/>
                    <a:pt x="389" y="2804"/>
                    <a:pt x="189" y="2902"/>
                  </a:cubicBezTo>
                  <a:cubicBezTo>
                    <a:pt x="196" y="2913"/>
                    <a:pt x="204" y="2923"/>
                    <a:pt x="211" y="2934"/>
                  </a:cubicBezTo>
                  <a:cubicBezTo>
                    <a:pt x="360" y="2861"/>
                    <a:pt x="513" y="2798"/>
                    <a:pt x="670" y="2744"/>
                  </a:cubicBezTo>
                  <a:cubicBezTo>
                    <a:pt x="853" y="2682"/>
                    <a:pt x="1045" y="2630"/>
                    <a:pt x="1241" y="2630"/>
                  </a:cubicBezTo>
                  <a:cubicBezTo>
                    <a:pt x="1263" y="2630"/>
                    <a:pt x="1286" y="2630"/>
                    <a:pt x="1308" y="2632"/>
                  </a:cubicBezTo>
                  <a:cubicBezTo>
                    <a:pt x="1319" y="2633"/>
                    <a:pt x="1328" y="2634"/>
                    <a:pt x="1339" y="2634"/>
                  </a:cubicBezTo>
                  <a:cubicBezTo>
                    <a:pt x="1277" y="2764"/>
                    <a:pt x="1233" y="2900"/>
                    <a:pt x="1208" y="3040"/>
                  </a:cubicBezTo>
                  <a:cubicBezTo>
                    <a:pt x="1099" y="3013"/>
                    <a:pt x="987" y="2999"/>
                    <a:pt x="875" y="2999"/>
                  </a:cubicBezTo>
                  <a:cubicBezTo>
                    <a:pt x="692" y="2999"/>
                    <a:pt x="511" y="3038"/>
                    <a:pt x="354" y="3131"/>
                  </a:cubicBezTo>
                  <a:lnTo>
                    <a:pt x="377" y="3163"/>
                  </a:lnTo>
                  <a:cubicBezTo>
                    <a:pt x="528" y="3075"/>
                    <a:pt x="705" y="3037"/>
                    <a:pt x="884" y="3037"/>
                  </a:cubicBezTo>
                  <a:cubicBezTo>
                    <a:pt x="991" y="3037"/>
                    <a:pt x="1098" y="3051"/>
                    <a:pt x="1202" y="3076"/>
                  </a:cubicBezTo>
                  <a:cubicBezTo>
                    <a:pt x="1174" y="3249"/>
                    <a:pt x="1173" y="3427"/>
                    <a:pt x="1201" y="3602"/>
                  </a:cubicBezTo>
                  <a:cubicBezTo>
                    <a:pt x="1226" y="3762"/>
                    <a:pt x="1276" y="3919"/>
                    <a:pt x="1346" y="4064"/>
                  </a:cubicBezTo>
                  <a:cubicBezTo>
                    <a:pt x="1363" y="4069"/>
                    <a:pt x="1379" y="4073"/>
                    <a:pt x="1395" y="4077"/>
                  </a:cubicBezTo>
                  <a:cubicBezTo>
                    <a:pt x="1330" y="3950"/>
                    <a:pt x="1283" y="3814"/>
                    <a:pt x="1253" y="3674"/>
                  </a:cubicBezTo>
                  <a:cubicBezTo>
                    <a:pt x="1212" y="3481"/>
                    <a:pt x="1207" y="3280"/>
                    <a:pt x="1237" y="3086"/>
                  </a:cubicBezTo>
                  <a:lnTo>
                    <a:pt x="1237" y="3086"/>
                  </a:lnTo>
                  <a:cubicBezTo>
                    <a:pt x="1465" y="3149"/>
                    <a:pt x="1675" y="3264"/>
                    <a:pt x="1869" y="3395"/>
                  </a:cubicBezTo>
                  <a:cubicBezTo>
                    <a:pt x="1897" y="3413"/>
                    <a:pt x="1924" y="3433"/>
                    <a:pt x="1950" y="3451"/>
                  </a:cubicBezTo>
                  <a:cubicBezTo>
                    <a:pt x="1899" y="3694"/>
                    <a:pt x="1763" y="3916"/>
                    <a:pt x="1586" y="4092"/>
                  </a:cubicBezTo>
                  <a:cubicBezTo>
                    <a:pt x="1607" y="4091"/>
                    <a:pt x="1628" y="4088"/>
                    <a:pt x="1648" y="4085"/>
                  </a:cubicBezTo>
                  <a:cubicBezTo>
                    <a:pt x="1798" y="3925"/>
                    <a:pt x="1913" y="3733"/>
                    <a:pt x="1972" y="3527"/>
                  </a:cubicBezTo>
                  <a:cubicBezTo>
                    <a:pt x="1976" y="3509"/>
                    <a:pt x="1980" y="3492"/>
                    <a:pt x="1984" y="3475"/>
                  </a:cubicBezTo>
                  <a:cubicBezTo>
                    <a:pt x="2042" y="3516"/>
                    <a:pt x="2100" y="3559"/>
                    <a:pt x="2157" y="3604"/>
                  </a:cubicBezTo>
                  <a:cubicBezTo>
                    <a:pt x="2203" y="3639"/>
                    <a:pt x="2248" y="3677"/>
                    <a:pt x="2291" y="3718"/>
                  </a:cubicBezTo>
                  <a:cubicBezTo>
                    <a:pt x="2302" y="3710"/>
                    <a:pt x="2311" y="3701"/>
                    <a:pt x="2322" y="3694"/>
                  </a:cubicBezTo>
                  <a:cubicBezTo>
                    <a:pt x="2238" y="3614"/>
                    <a:pt x="2144" y="3544"/>
                    <a:pt x="2054" y="3478"/>
                  </a:cubicBezTo>
                  <a:cubicBezTo>
                    <a:pt x="2034" y="3463"/>
                    <a:pt x="2013" y="3448"/>
                    <a:pt x="1993" y="3434"/>
                  </a:cubicBezTo>
                  <a:cubicBezTo>
                    <a:pt x="2018" y="3293"/>
                    <a:pt x="2014" y="3145"/>
                    <a:pt x="1960" y="3011"/>
                  </a:cubicBezTo>
                  <a:cubicBezTo>
                    <a:pt x="1879" y="2812"/>
                    <a:pt x="1696" y="2679"/>
                    <a:pt x="1492" y="2624"/>
                  </a:cubicBezTo>
                  <a:cubicBezTo>
                    <a:pt x="1460" y="2615"/>
                    <a:pt x="1429" y="2609"/>
                    <a:pt x="1395" y="2604"/>
                  </a:cubicBezTo>
                  <a:cubicBezTo>
                    <a:pt x="1407" y="2583"/>
                    <a:pt x="1418" y="2562"/>
                    <a:pt x="1430" y="2541"/>
                  </a:cubicBezTo>
                  <a:cubicBezTo>
                    <a:pt x="1640" y="2185"/>
                    <a:pt x="1987" y="1909"/>
                    <a:pt x="2386" y="1800"/>
                  </a:cubicBezTo>
                  <a:cubicBezTo>
                    <a:pt x="2495" y="1770"/>
                    <a:pt x="2607" y="1753"/>
                    <a:pt x="2720" y="1753"/>
                  </a:cubicBezTo>
                  <a:cubicBezTo>
                    <a:pt x="2760" y="1753"/>
                    <a:pt x="2800" y="1755"/>
                    <a:pt x="2840" y="1760"/>
                  </a:cubicBezTo>
                  <a:cubicBezTo>
                    <a:pt x="2778" y="1790"/>
                    <a:pt x="2719" y="1825"/>
                    <a:pt x="2664" y="1867"/>
                  </a:cubicBezTo>
                  <a:cubicBezTo>
                    <a:pt x="2500" y="1994"/>
                    <a:pt x="2374" y="2181"/>
                    <a:pt x="2350" y="2389"/>
                  </a:cubicBezTo>
                  <a:cubicBezTo>
                    <a:pt x="2309" y="2738"/>
                    <a:pt x="2618" y="3048"/>
                    <a:pt x="2960" y="3048"/>
                  </a:cubicBezTo>
                  <a:cubicBezTo>
                    <a:pt x="2975" y="3048"/>
                    <a:pt x="2991" y="3048"/>
                    <a:pt x="3006" y="3047"/>
                  </a:cubicBezTo>
                  <a:cubicBezTo>
                    <a:pt x="3049" y="3043"/>
                    <a:pt x="3091" y="3034"/>
                    <a:pt x="3130" y="3020"/>
                  </a:cubicBezTo>
                  <a:cubicBezTo>
                    <a:pt x="3164" y="2991"/>
                    <a:pt x="3198" y="2961"/>
                    <a:pt x="3232" y="2931"/>
                  </a:cubicBezTo>
                  <a:lnTo>
                    <a:pt x="3232" y="2931"/>
                  </a:lnTo>
                  <a:cubicBezTo>
                    <a:pt x="3183" y="2963"/>
                    <a:pt x="3128" y="2986"/>
                    <a:pt x="3067" y="2999"/>
                  </a:cubicBezTo>
                  <a:cubicBezTo>
                    <a:pt x="3032" y="3007"/>
                    <a:pt x="2996" y="3011"/>
                    <a:pt x="2960" y="3011"/>
                  </a:cubicBezTo>
                  <a:cubicBezTo>
                    <a:pt x="2656" y="3011"/>
                    <a:pt x="2369" y="2743"/>
                    <a:pt x="2385" y="2430"/>
                  </a:cubicBezTo>
                  <a:cubicBezTo>
                    <a:pt x="2395" y="2225"/>
                    <a:pt x="2514" y="2036"/>
                    <a:pt x="2671" y="1911"/>
                  </a:cubicBezTo>
                  <a:cubicBezTo>
                    <a:pt x="2743" y="1853"/>
                    <a:pt x="2822" y="1807"/>
                    <a:pt x="2906" y="1769"/>
                  </a:cubicBezTo>
                  <a:cubicBezTo>
                    <a:pt x="2941" y="1775"/>
                    <a:pt x="2975" y="1783"/>
                    <a:pt x="3009" y="1794"/>
                  </a:cubicBezTo>
                  <a:cubicBezTo>
                    <a:pt x="3201" y="1853"/>
                    <a:pt x="3376" y="1987"/>
                    <a:pt x="3465" y="2169"/>
                  </a:cubicBezTo>
                  <a:cubicBezTo>
                    <a:pt x="3564" y="2376"/>
                    <a:pt x="3517" y="2628"/>
                    <a:pt x="3377" y="2803"/>
                  </a:cubicBezTo>
                  <a:cubicBezTo>
                    <a:pt x="3413" y="2770"/>
                    <a:pt x="3449" y="2738"/>
                    <a:pt x="3485" y="2705"/>
                  </a:cubicBezTo>
                  <a:cubicBezTo>
                    <a:pt x="3552" y="2574"/>
                    <a:pt x="3577" y="2422"/>
                    <a:pt x="3544" y="2278"/>
                  </a:cubicBezTo>
                  <a:cubicBezTo>
                    <a:pt x="3497" y="2077"/>
                    <a:pt x="3346" y="1912"/>
                    <a:pt x="3167" y="1818"/>
                  </a:cubicBezTo>
                  <a:cubicBezTo>
                    <a:pt x="3103" y="1784"/>
                    <a:pt x="3036" y="1760"/>
                    <a:pt x="2966" y="1744"/>
                  </a:cubicBezTo>
                  <a:cubicBezTo>
                    <a:pt x="3061" y="1706"/>
                    <a:pt x="3160" y="1678"/>
                    <a:pt x="3259" y="1657"/>
                  </a:cubicBezTo>
                  <a:cubicBezTo>
                    <a:pt x="3432" y="1620"/>
                    <a:pt x="3610" y="1599"/>
                    <a:pt x="3788" y="1593"/>
                  </a:cubicBezTo>
                  <a:lnTo>
                    <a:pt x="3788" y="1593"/>
                  </a:lnTo>
                  <a:cubicBezTo>
                    <a:pt x="3763" y="1741"/>
                    <a:pt x="3741" y="1889"/>
                    <a:pt x="3728" y="2038"/>
                  </a:cubicBezTo>
                  <a:cubicBezTo>
                    <a:pt x="3716" y="2180"/>
                    <a:pt x="3713" y="2328"/>
                    <a:pt x="3739" y="2470"/>
                  </a:cubicBezTo>
                  <a:cubicBezTo>
                    <a:pt x="3749" y="2460"/>
                    <a:pt x="3761" y="2449"/>
                    <a:pt x="3772" y="2439"/>
                  </a:cubicBezTo>
                  <a:cubicBezTo>
                    <a:pt x="3755" y="2328"/>
                    <a:pt x="3755" y="2214"/>
                    <a:pt x="3762" y="2102"/>
                  </a:cubicBezTo>
                  <a:cubicBezTo>
                    <a:pt x="3772" y="1931"/>
                    <a:pt x="3800" y="1761"/>
                    <a:pt x="3827" y="1592"/>
                  </a:cubicBezTo>
                  <a:cubicBezTo>
                    <a:pt x="3851" y="1591"/>
                    <a:pt x="3874" y="1591"/>
                    <a:pt x="3898" y="1591"/>
                  </a:cubicBezTo>
                  <a:cubicBezTo>
                    <a:pt x="4111" y="1591"/>
                    <a:pt x="4323" y="1612"/>
                    <a:pt x="4532" y="1656"/>
                  </a:cubicBezTo>
                  <a:cubicBezTo>
                    <a:pt x="4535" y="1657"/>
                    <a:pt x="4539" y="1657"/>
                    <a:pt x="4543" y="1658"/>
                  </a:cubicBezTo>
                  <a:cubicBezTo>
                    <a:pt x="4551" y="1648"/>
                    <a:pt x="4560" y="1636"/>
                    <a:pt x="4567" y="1625"/>
                  </a:cubicBezTo>
                  <a:cubicBezTo>
                    <a:pt x="4348" y="1577"/>
                    <a:pt x="4123" y="1553"/>
                    <a:pt x="3898" y="1553"/>
                  </a:cubicBezTo>
                  <a:cubicBezTo>
                    <a:pt x="3877" y="1553"/>
                    <a:pt x="3855" y="1553"/>
                    <a:pt x="3833" y="1554"/>
                  </a:cubicBezTo>
                  <a:cubicBezTo>
                    <a:pt x="3837" y="1529"/>
                    <a:pt x="3841" y="1504"/>
                    <a:pt x="3845" y="1479"/>
                  </a:cubicBezTo>
                  <a:lnTo>
                    <a:pt x="3859" y="1385"/>
                  </a:lnTo>
                  <a:cubicBezTo>
                    <a:pt x="3883" y="1386"/>
                    <a:pt x="3907" y="1387"/>
                    <a:pt x="3931" y="1387"/>
                  </a:cubicBezTo>
                  <a:cubicBezTo>
                    <a:pt x="4105" y="1387"/>
                    <a:pt x="4279" y="1351"/>
                    <a:pt x="4436" y="1279"/>
                  </a:cubicBezTo>
                  <a:cubicBezTo>
                    <a:pt x="4532" y="1237"/>
                    <a:pt x="4623" y="1177"/>
                    <a:pt x="4705" y="1106"/>
                  </a:cubicBezTo>
                  <a:cubicBezTo>
                    <a:pt x="4702" y="1092"/>
                    <a:pt x="4698" y="1078"/>
                    <a:pt x="4695" y="1064"/>
                  </a:cubicBezTo>
                  <a:cubicBezTo>
                    <a:pt x="4628" y="1125"/>
                    <a:pt x="4555" y="1176"/>
                    <a:pt x="4480" y="1216"/>
                  </a:cubicBezTo>
                  <a:cubicBezTo>
                    <a:pt x="4312" y="1304"/>
                    <a:pt x="4121" y="1349"/>
                    <a:pt x="3930" y="1349"/>
                  </a:cubicBezTo>
                  <a:cubicBezTo>
                    <a:pt x="3909" y="1349"/>
                    <a:pt x="3887" y="1349"/>
                    <a:pt x="3865" y="1347"/>
                  </a:cubicBezTo>
                  <a:cubicBezTo>
                    <a:pt x="3897" y="1142"/>
                    <a:pt x="3929" y="937"/>
                    <a:pt x="3961" y="732"/>
                  </a:cubicBezTo>
                  <a:cubicBezTo>
                    <a:pt x="3983" y="588"/>
                    <a:pt x="4005" y="437"/>
                    <a:pt x="4057" y="299"/>
                  </a:cubicBezTo>
                  <a:cubicBezTo>
                    <a:pt x="4046" y="291"/>
                    <a:pt x="4036" y="282"/>
                    <a:pt x="4025" y="274"/>
                  </a:cubicBezTo>
                  <a:cubicBezTo>
                    <a:pt x="3992" y="363"/>
                    <a:pt x="3970" y="456"/>
                    <a:pt x="3954" y="544"/>
                  </a:cubicBezTo>
                  <a:cubicBezTo>
                    <a:pt x="3905" y="801"/>
                    <a:pt x="3872" y="1061"/>
                    <a:pt x="3831" y="1320"/>
                  </a:cubicBezTo>
                  <a:cubicBezTo>
                    <a:pt x="3831" y="1328"/>
                    <a:pt x="3829" y="1336"/>
                    <a:pt x="3827" y="1344"/>
                  </a:cubicBezTo>
                  <a:cubicBezTo>
                    <a:pt x="3680" y="1332"/>
                    <a:pt x="3536" y="1292"/>
                    <a:pt x="3405" y="1223"/>
                  </a:cubicBezTo>
                  <a:cubicBezTo>
                    <a:pt x="3320" y="1177"/>
                    <a:pt x="3242" y="1120"/>
                    <a:pt x="3173" y="1054"/>
                  </a:cubicBezTo>
                  <a:cubicBezTo>
                    <a:pt x="3242" y="1000"/>
                    <a:pt x="3303" y="935"/>
                    <a:pt x="3354" y="859"/>
                  </a:cubicBezTo>
                  <a:cubicBezTo>
                    <a:pt x="3518" y="615"/>
                    <a:pt x="3566" y="287"/>
                    <a:pt x="3469" y="7"/>
                  </a:cubicBezTo>
                  <a:cubicBezTo>
                    <a:pt x="3455" y="5"/>
                    <a:pt x="3440" y="2"/>
                    <a:pt x="34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8" name="Google Shape;288;p22"/>
          <p:cNvSpPr/>
          <p:nvPr/>
        </p:nvSpPr>
        <p:spPr>
          <a:xfrm rot="-9324034">
            <a:off x="192006" y="23877"/>
            <a:ext cx="1204078" cy="1877945"/>
          </a:xfrm>
          <a:custGeom>
            <a:avLst/>
            <a:gdLst/>
            <a:ahLst/>
            <a:cxnLst/>
            <a:rect l="l" t="t" r="r" b="b"/>
            <a:pathLst>
              <a:path w="3100" h="4835" extrusionOk="0">
                <a:moveTo>
                  <a:pt x="2900" y="1"/>
                </a:moveTo>
                <a:cubicBezTo>
                  <a:pt x="2892" y="1"/>
                  <a:pt x="2884" y="6"/>
                  <a:pt x="2883" y="16"/>
                </a:cubicBezTo>
                <a:cubicBezTo>
                  <a:pt x="2859" y="228"/>
                  <a:pt x="2826" y="438"/>
                  <a:pt x="2785" y="647"/>
                </a:cubicBezTo>
                <a:cubicBezTo>
                  <a:pt x="2775" y="703"/>
                  <a:pt x="2762" y="760"/>
                  <a:pt x="2750" y="817"/>
                </a:cubicBezTo>
                <a:cubicBezTo>
                  <a:pt x="2698" y="909"/>
                  <a:pt x="2642" y="999"/>
                  <a:pt x="2583" y="1087"/>
                </a:cubicBezTo>
                <a:cubicBezTo>
                  <a:pt x="2382" y="1386"/>
                  <a:pt x="2145" y="1660"/>
                  <a:pt x="1880" y="1903"/>
                </a:cubicBezTo>
                <a:cubicBezTo>
                  <a:pt x="1874" y="1906"/>
                  <a:pt x="1868" y="1909"/>
                  <a:pt x="1862" y="1913"/>
                </a:cubicBezTo>
                <a:cubicBezTo>
                  <a:pt x="1817" y="1944"/>
                  <a:pt x="1770" y="1972"/>
                  <a:pt x="1728" y="2008"/>
                </a:cubicBezTo>
                <a:cubicBezTo>
                  <a:pt x="1686" y="2044"/>
                  <a:pt x="1647" y="2083"/>
                  <a:pt x="1605" y="2117"/>
                </a:cubicBezTo>
                <a:cubicBezTo>
                  <a:pt x="1429" y="2258"/>
                  <a:pt x="1215" y="2345"/>
                  <a:pt x="1029" y="2472"/>
                </a:cubicBezTo>
                <a:cubicBezTo>
                  <a:pt x="939" y="2534"/>
                  <a:pt x="856" y="2605"/>
                  <a:pt x="771" y="2675"/>
                </a:cubicBezTo>
                <a:cubicBezTo>
                  <a:pt x="519" y="2883"/>
                  <a:pt x="260" y="3081"/>
                  <a:pt x="1" y="3279"/>
                </a:cubicBezTo>
                <a:cubicBezTo>
                  <a:pt x="10" y="3305"/>
                  <a:pt x="38" y="3315"/>
                  <a:pt x="68" y="3315"/>
                </a:cubicBezTo>
                <a:cubicBezTo>
                  <a:pt x="84" y="3315"/>
                  <a:pt x="101" y="3312"/>
                  <a:pt x="115" y="3308"/>
                </a:cubicBezTo>
                <a:cubicBezTo>
                  <a:pt x="200" y="3286"/>
                  <a:pt x="281" y="3251"/>
                  <a:pt x="361" y="3216"/>
                </a:cubicBezTo>
                <a:cubicBezTo>
                  <a:pt x="526" y="3145"/>
                  <a:pt x="691" y="3072"/>
                  <a:pt x="856" y="3001"/>
                </a:cubicBezTo>
                <a:cubicBezTo>
                  <a:pt x="927" y="2970"/>
                  <a:pt x="999" y="2939"/>
                  <a:pt x="1065" y="2899"/>
                </a:cubicBezTo>
                <a:cubicBezTo>
                  <a:pt x="1147" y="2850"/>
                  <a:pt x="1221" y="2788"/>
                  <a:pt x="1295" y="2726"/>
                </a:cubicBezTo>
                <a:cubicBezTo>
                  <a:pt x="1418" y="2622"/>
                  <a:pt x="1540" y="2518"/>
                  <a:pt x="1651" y="2402"/>
                </a:cubicBezTo>
                <a:cubicBezTo>
                  <a:pt x="1756" y="2293"/>
                  <a:pt x="1869" y="2159"/>
                  <a:pt x="1900" y="2006"/>
                </a:cubicBezTo>
                <a:cubicBezTo>
                  <a:pt x="1905" y="1980"/>
                  <a:pt x="1906" y="1953"/>
                  <a:pt x="1903" y="1926"/>
                </a:cubicBezTo>
                <a:cubicBezTo>
                  <a:pt x="1964" y="1871"/>
                  <a:pt x="2024" y="1813"/>
                  <a:pt x="2081" y="1755"/>
                </a:cubicBezTo>
                <a:cubicBezTo>
                  <a:pt x="2329" y="1503"/>
                  <a:pt x="2545" y="1223"/>
                  <a:pt x="2728" y="921"/>
                </a:cubicBezTo>
                <a:lnTo>
                  <a:pt x="2728" y="921"/>
                </a:lnTo>
                <a:cubicBezTo>
                  <a:pt x="2665" y="1195"/>
                  <a:pt x="2588" y="1466"/>
                  <a:pt x="2498" y="1732"/>
                </a:cubicBezTo>
                <a:cubicBezTo>
                  <a:pt x="2400" y="2020"/>
                  <a:pt x="2287" y="2303"/>
                  <a:pt x="2158" y="2578"/>
                </a:cubicBezTo>
                <a:cubicBezTo>
                  <a:pt x="2132" y="2600"/>
                  <a:pt x="2101" y="2626"/>
                  <a:pt x="2095" y="2635"/>
                </a:cubicBezTo>
                <a:cubicBezTo>
                  <a:pt x="2077" y="2662"/>
                  <a:pt x="2069" y="2692"/>
                  <a:pt x="2051" y="2719"/>
                </a:cubicBezTo>
                <a:cubicBezTo>
                  <a:pt x="1998" y="2802"/>
                  <a:pt x="1932" y="2877"/>
                  <a:pt x="1869" y="2951"/>
                </a:cubicBezTo>
                <a:cubicBezTo>
                  <a:pt x="1744" y="3098"/>
                  <a:pt x="1611" y="3237"/>
                  <a:pt x="1485" y="3384"/>
                </a:cubicBezTo>
                <a:cubicBezTo>
                  <a:pt x="1413" y="3468"/>
                  <a:pt x="1345" y="3554"/>
                  <a:pt x="1282" y="3645"/>
                </a:cubicBezTo>
                <a:cubicBezTo>
                  <a:pt x="1149" y="3834"/>
                  <a:pt x="1042" y="4041"/>
                  <a:pt x="898" y="4222"/>
                </a:cubicBezTo>
                <a:cubicBezTo>
                  <a:pt x="886" y="4238"/>
                  <a:pt x="873" y="4254"/>
                  <a:pt x="869" y="4272"/>
                </a:cubicBezTo>
                <a:cubicBezTo>
                  <a:pt x="864" y="4287"/>
                  <a:pt x="866" y="4302"/>
                  <a:pt x="864" y="4317"/>
                </a:cubicBezTo>
                <a:cubicBezTo>
                  <a:pt x="861" y="4346"/>
                  <a:pt x="846" y="4372"/>
                  <a:pt x="833" y="4399"/>
                </a:cubicBezTo>
                <a:cubicBezTo>
                  <a:pt x="764" y="4533"/>
                  <a:pt x="725" y="4683"/>
                  <a:pt x="720" y="4834"/>
                </a:cubicBezTo>
                <a:cubicBezTo>
                  <a:pt x="891" y="4621"/>
                  <a:pt x="1161" y="4511"/>
                  <a:pt x="1351" y="4314"/>
                </a:cubicBezTo>
                <a:cubicBezTo>
                  <a:pt x="1417" y="4245"/>
                  <a:pt x="1473" y="4166"/>
                  <a:pt x="1528" y="4088"/>
                </a:cubicBezTo>
                <a:cubicBezTo>
                  <a:pt x="1691" y="3857"/>
                  <a:pt x="1855" y="3624"/>
                  <a:pt x="1958" y="3362"/>
                </a:cubicBezTo>
                <a:cubicBezTo>
                  <a:pt x="1998" y="3261"/>
                  <a:pt x="2028" y="3156"/>
                  <a:pt x="2077" y="3059"/>
                </a:cubicBezTo>
                <a:cubicBezTo>
                  <a:pt x="2111" y="2992"/>
                  <a:pt x="2155" y="2928"/>
                  <a:pt x="2178" y="2856"/>
                </a:cubicBezTo>
                <a:cubicBezTo>
                  <a:pt x="2206" y="2767"/>
                  <a:pt x="2202" y="2671"/>
                  <a:pt x="2194" y="2578"/>
                </a:cubicBezTo>
                <a:cubicBezTo>
                  <a:pt x="2251" y="2457"/>
                  <a:pt x="2304" y="2334"/>
                  <a:pt x="2355" y="2210"/>
                </a:cubicBezTo>
                <a:cubicBezTo>
                  <a:pt x="2479" y="1906"/>
                  <a:pt x="2584" y="1594"/>
                  <a:pt x="2672" y="1276"/>
                </a:cubicBezTo>
                <a:cubicBezTo>
                  <a:pt x="2735" y="1461"/>
                  <a:pt x="2781" y="1651"/>
                  <a:pt x="2811" y="1844"/>
                </a:cubicBezTo>
                <a:cubicBezTo>
                  <a:pt x="2811" y="1844"/>
                  <a:pt x="2810" y="1845"/>
                  <a:pt x="2810" y="1845"/>
                </a:cubicBezTo>
                <a:cubicBezTo>
                  <a:pt x="2780" y="1882"/>
                  <a:pt x="2769" y="1962"/>
                  <a:pt x="2767" y="2007"/>
                </a:cubicBezTo>
                <a:cubicBezTo>
                  <a:pt x="2764" y="2060"/>
                  <a:pt x="2777" y="2113"/>
                  <a:pt x="2785" y="2166"/>
                </a:cubicBezTo>
                <a:cubicBezTo>
                  <a:pt x="2796" y="2240"/>
                  <a:pt x="2796" y="2315"/>
                  <a:pt x="2797" y="2390"/>
                </a:cubicBezTo>
                <a:cubicBezTo>
                  <a:pt x="2797" y="2498"/>
                  <a:pt x="2797" y="2606"/>
                  <a:pt x="2798" y="2714"/>
                </a:cubicBezTo>
                <a:cubicBezTo>
                  <a:pt x="2799" y="2813"/>
                  <a:pt x="2799" y="2912"/>
                  <a:pt x="2783" y="3010"/>
                </a:cubicBezTo>
                <a:cubicBezTo>
                  <a:pt x="2772" y="3085"/>
                  <a:pt x="2750" y="3159"/>
                  <a:pt x="2742" y="3234"/>
                </a:cubicBezTo>
                <a:cubicBezTo>
                  <a:pt x="2729" y="3346"/>
                  <a:pt x="2746" y="3462"/>
                  <a:pt x="2790" y="3566"/>
                </a:cubicBezTo>
                <a:cubicBezTo>
                  <a:pt x="2834" y="3460"/>
                  <a:pt x="2879" y="3354"/>
                  <a:pt x="2925" y="3249"/>
                </a:cubicBezTo>
                <a:cubicBezTo>
                  <a:pt x="2948" y="3193"/>
                  <a:pt x="2973" y="3137"/>
                  <a:pt x="2994" y="3080"/>
                </a:cubicBezTo>
                <a:cubicBezTo>
                  <a:pt x="3065" y="2881"/>
                  <a:pt x="3100" y="2669"/>
                  <a:pt x="3092" y="2458"/>
                </a:cubicBezTo>
                <a:cubicBezTo>
                  <a:pt x="3088" y="2369"/>
                  <a:pt x="3078" y="2279"/>
                  <a:pt x="3046" y="2196"/>
                </a:cubicBezTo>
                <a:cubicBezTo>
                  <a:pt x="3008" y="2094"/>
                  <a:pt x="2941" y="2006"/>
                  <a:pt x="2887" y="1911"/>
                </a:cubicBezTo>
                <a:cubicBezTo>
                  <a:pt x="2869" y="1878"/>
                  <a:pt x="2860" y="1833"/>
                  <a:pt x="2842" y="1826"/>
                </a:cubicBezTo>
                <a:cubicBezTo>
                  <a:pt x="2809" y="1620"/>
                  <a:pt x="2756" y="1417"/>
                  <a:pt x="2687" y="1219"/>
                </a:cubicBezTo>
                <a:cubicBezTo>
                  <a:pt x="2694" y="1191"/>
                  <a:pt x="2702" y="1162"/>
                  <a:pt x="2710" y="1134"/>
                </a:cubicBezTo>
                <a:cubicBezTo>
                  <a:pt x="2735" y="1033"/>
                  <a:pt x="2759" y="931"/>
                  <a:pt x="2782" y="829"/>
                </a:cubicBezTo>
                <a:cubicBezTo>
                  <a:pt x="2782" y="828"/>
                  <a:pt x="2783" y="827"/>
                  <a:pt x="2783" y="826"/>
                </a:cubicBezTo>
                <a:cubicBezTo>
                  <a:pt x="2786" y="821"/>
                  <a:pt x="2786" y="817"/>
                  <a:pt x="2785" y="813"/>
                </a:cubicBezTo>
                <a:cubicBezTo>
                  <a:pt x="2841" y="550"/>
                  <a:pt x="2885" y="284"/>
                  <a:pt x="2915" y="18"/>
                </a:cubicBezTo>
                <a:cubicBezTo>
                  <a:pt x="2917" y="7"/>
                  <a:pt x="2908" y="1"/>
                  <a:pt x="29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22"/>
          <p:cNvSpPr txBox="1">
            <a:spLocks noGrp="1"/>
          </p:cNvSpPr>
          <p:nvPr>
            <p:ph type="title" hasCustomPrompt="1"/>
          </p:nvPr>
        </p:nvSpPr>
        <p:spPr>
          <a:xfrm>
            <a:off x="974656" y="1241312"/>
            <a:ext cx="3559200" cy="825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0000"/>
              <a:buNone/>
              <a:defRPr sz="4500"/>
            </a:lvl1pPr>
            <a:lvl2pPr lvl="1" algn="ctr" rtl="0">
              <a:spcBef>
                <a:spcPts val="0"/>
              </a:spcBef>
              <a:spcAft>
                <a:spcPts val="0"/>
              </a:spcAft>
              <a:buSzPts val="10000"/>
              <a:buNone/>
              <a:defRPr sz="10000"/>
            </a:lvl2pPr>
            <a:lvl3pPr lvl="2" algn="ctr" rtl="0">
              <a:spcBef>
                <a:spcPts val="0"/>
              </a:spcBef>
              <a:spcAft>
                <a:spcPts val="0"/>
              </a:spcAft>
              <a:buSzPts val="10000"/>
              <a:buNone/>
              <a:defRPr sz="10000"/>
            </a:lvl3pPr>
            <a:lvl4pPr lvl="3" algn="ctr" rtl="0">
              <a:spcBef>
                <a:spcPts val="0"/>
              </a:spcBef>
              <a:spcAft>
                <a:spcPts val="0"/>
              </a:spcAft>
              <a:buSzPts val="10000"/>
              <a:buNone/>
              <a:defRPr sz="10000"/>
            </a:lvl4pPr>
            <a:lvl5pPr lvl="4" algn="ctr" rtl="0">
              <a:spcBef>
                <a:spcPts val="0"/>
              </a:spcBef>
              <a:spcAft>
                <a:spcPts val="0"/>
              </a:spcAft>
              <a:buSzPts val="10000"/>
              <a:buNone/>
              <a:defRPr sz="10000"/>
            </a:lvl5pPr>
            <a:lvl6pPr lvl="5" algn="ctr" rtl="0">
              <a:spcBef>
                <a:spcPts val="0"/>
              </a:spcBef>
              <a:spcAft>
                <a:spcPts val="0"/>
              </a:spcAft>
              <a:buSzPts val="10000"/>
              <a:buNone/>
              <a:defRPr sz="10000"/>
            </a:lvl6pPr>
            <a:lvl7pPr lvl="6" algn="ctr" rtl="0">
              <a:spcBef>
                <a:spcPts val="0"/>
              </a:spcBef>
              <a:spcAft>
                <a:spcPts val="0"/>
              </a:spcAft>
              <a:buSzPts val="10000"/>
              <a:buNone/>
              <a:defRPr sz="10000"/>
            </a:lvl7pPr>
            <a:lvl8pPr lvl="7" algn="ctr" rtl="0">
              <a:spcBef>
                <a:spcPts val="0"/>
              </a:spcBef>
              <a:spcAft>
                <a:spcPts val="0"/>
              </a:spcAft>
              <a:buSzPts val="10000"/>
              <a:buNone/>
              <a:defRPr sz="10000"/>
            </a:lvl8pPr>
            <a:lvl9pPr lvl="8" algn="ctr" rtl="0">
              <a:spcBef>
                <a:spcPts val="0"/>
              </a:spcBef>
              <a:spcAft>
                <a:spcPts val="0"/>
              </a:spcAft>
              <a:buSzPts val="10000"/>
              <a:buNone/>
              <a:defRPr sz="10000"/>
            </a:lvl9pPr>
          </a:lstStyle>
          <a:p>
            <a:r>
              <a:t>xx%</a:t>
            </a:r>
          </a:p>
        </p:txBody>
      </p:sp>
      <p:sp>
        <p:nvSpPr>
          <p:cNvPr id="290" name="Google Shape;290;p22"/>
          <p:cNvSpPr txBox="1">
            <a:spLocks noGrp="1"/>
          </p:cNvSpPr>
          <p:nvPr>
            <p:ph type="subTitle" idx="1"/>
          </p:nvPr>
        </p:nvSpPr>
        <p:spPr>
          <a:xfrm>
            <a:off x="974656" y="2067090"/>
            <a:ext cx="3559200" cy="423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8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91" name="Google Shape;291;p22"/>
          <p:cNvSpPr txBox="1">
            <a:spLocks noGrp="1"/>
          </p:cNvSpPr>
          <p:nvPr>
            <p:ph type="title" idx="2" hasCustomPrompt="1"/>
          </p:nvPr>
        </p:nvSpPr>
        <p:spPr>
          <a:xfrm>
            <a:off x="4610144" y="1241312"/>
            <a:ext cx="3559200" cy="825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0000"/>
              <a:buNone/>
              <a:defRPr sz="4500">
                <a:solidFill>
                  <a:schemeClr val="lt2"/>
                </a:solidFill>
              </a:defRPr>
            </a:lvl1pPr>
            <a:lvl2pPr lvl="1" algn="ctr" rtl="0">
              <a:spcBef>
                <a:spcPts val="0"/>
              </a:spcBef>
              <a:spcAft>
                <a:spcPts val="0"/>
              </a:spcAft>
              <a:buSzPts val="10000"/>
              <a:buNone/>
              <a:defRPr sz="10000"/>
            </a:lvl2pPr>
            <a:lvl3pPr lvl="2" algn="ctr" rtl="0">
              <a:spcBef>
                <a:spcPts val="0"/>
              </a:spcBef>
              <a:spcAft>
                <a:spcPts val="0"/>
              </a:spcAft>
              <a:buSzPts val="10000"/>
              <a:buNone/>
              <a:defRPr sz="10000"/>
            </a:lvl3pPr>
            <a:lvl4pPr lvl="3" algn="ctr" rtl="0">
              <a:spcBef>
                <a:spcPts val="0"/>
              </a:spcBef>
              <a:spcAft>
                <a:spcPts val="0"/>
              </a:spcAft>
              <a:buSzPts val="10000"/>
              <a:buNone/>
              <a:defRPr sz="10000"/>
            </a:lvl4pPr>
            <a:lvl5pPr lvl="4" algn="ctr" rtl="0">
              <a:spcBef>
                <a:spcPts val="0"/>
              </a:spcBef>
              <a:spcAft>
                <a:spcPts val="0"/>
              </a:spcAft>
              <a:buSzPts val="10000"/>
              <a:buNone/>
              <a:defRPr sz="10000"/>
            </a:lvl5pPr>
            <a:lvl6pPr lvl="5" algn="ctr" rtl="0">
              <a:spcBef>
                <a:spcPts val="0"/>
              </a:spcBef>
              <a:spcAft>
                <a:spcPts val="0"/>
              </a:spcAft>
              <a:buSzPts val="10000"/>
              <a:buNone/>
              <a:defRPr sz="10000"/>
            </a:lvl6pPr>
            <a:lvl7pPr lvl="6" algn="ctr" rtl="0">
              <a:spcBef>
                <a:spcPts val="0"/>
              </a:spcBef>
              <a:spcAft>
                <a:spcPts val="0"/>
              </a:spcAft>
              <a:buSzPts val="10000"/>
              <a:buNone/>
              <a:defRPr sz="10000"/>
            </a:lvl7pPr>
            <a:lvl8pPr lvl="7" algn="ctr" rtl="0">
              <a:spcBef>
                <a:spcPts val="0"/>
              </a:spcBef>
              <a:spcAft>
                <a:spcPts val="0"/>
              </a:spcAft>
              <a:buSzPts val="10000"/>
              <a:buNone/>
              <a:defRPr sz="10000"/>
            </a:lvl8pPr>
            <a:lvl9pPr lvl="8" algn="ctr" rtl="0">
              <a:spcBef>
                <a:spcPts val="0"/>
              </a:spcBef>
              <a:spcAft>
                <a:spcPts val="0"/>
              </a:spcAft>
              <a:buSzPts val="10000"/>
              <a:buNone/>
              <a:defRPr sz="10000"/>
            </a:lvl9pPr>
          </a:lstStyle>
          <a:p>
            <a:r>
              <a:t>xx%</a:t>
            </a:r>
          </a:p>
        </p:txBody>
      </p:sp>
      <p:sp>
        <p:nvSpPr>
          <p:cNvPr id="292" name="Google Shape;292;p22"/>
          <p:cNvSpPr txBox="1">
            <a:spLocks noGrp="1"/>
          </p:cNvSpPr>
          <p:nvPr>
            <p:ph type="subTitle" idx="3"/>
          </p:nvPr>
        </p:nvSpPr>
        <p:spPr>
          <a:xfrm>
            <a:off x="4610144" y="2067090"/>
            <a:ext cx="3559200" cy="423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8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93" name="Google Shape;293;p22"/>
          <p:cNvSpPr txBox="1">
            <a:spLocks noGrp="1"/>
          </p:cNvSpPr>
          <p:nvPr>
            <p:ph type="title" idx="4" hasCustomPrompt="1"/>
          </p:nvPr>
        </p:nvSpPr>
        <p:spPr>
          <a:xfrm>
            <a:off x="4610144" y="2831284"/>
            <a:ext cx="3559200" cy="825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0000"/>
              <a:buNone/>
              <a:defRPr sz="4500"/>
            </a:lvl1pPr>
            <a:lvl2pPr lvl="1" algn="ctr" rtl="0">
              <a:spcBef>
                <a:spcPts val="0"/>
              </a:spcBef>
              <a:spcAft>
                <a:spcPts val="0"/>
              </a:spcAft>
              <a:buSzPts val="10000"/>
              <a:buNone/>
              <a:defRPr sz="10000"/>
            </a:lvl2pPr>
            <a:lvl3pPr lvl="2" algn="ctr" rtl="0">
              <a:spcBef>
                <a:spcPts val="0"/>
              </a:spcBef>
              <a:spcAft>
                <a:spcPts val="0"/>
              </a:spcAft>
              <a:buSzPts val="10000"/>
              <a:buNone/>
              <a:defRPr sz="10000"/>
            </a:lvl3pPr>
            <a:lvl4pPr lvl="3" algn="ctr" rtl="0">
              <a:spcBef>
                <a:spcPts val="0"/>
              </a:spcBef>
              <a:spcAft>
                <a:spcPts val="0"/>
              </a:spcAft>
              <a:buSzPts val="10000"/>
              <a:buNone/>
              <a:defRPr sz="10000"/>
            </a:lvl4pPr>
            <a:lvl5pPr lvl="4" algn="ctr" rtl="0">
              <a:spcBef>
                <a:spcPts val="0"/>
              </a:spcBef>
              <a:spcAft>
                <a:spcPts val="0"/>
              </a:spcAft>
              <a:buSzPts val="10000"/>
              <a:buNone/>
              <a:defRPr sz="10000"/>
            </a:lvl5pPr>
            <a:lvl6pPr lvl="5" algn="ctr" rtl="0">
              <a:spcBef>
                <a:spcPts val="0"/>
              </a:spcBef>
              <a:spcAft>
                <a:spcPts val="0"/>
              </a:spcAft>
              <a:buSzPts val="10000"/>
              <a:buNone/>
              <a:defRPr sz="10000"/>
            </a:lvl6pPr>
            <a:lvl7pPr lvl="6" algn="ctr" rtl="0">
              <a:spcBef>
                <a:spcPts val="0"/>
              </a:spcBef>
              <a:spcAft>
                <a:spcPts val="0"/>
              </a:spcAft>
              <a:buSzPts val="10000"/>
              <a:buNone/>
              <a:defRPr sz="10000"/>
            </a:lvl7pPr>
            <a:lvl8pPr lvl="7" algn="ctr" rtl="0">
              <a:spcBef>
                <a:spcPts val="0"/>
              </a:spcBef>
              <a:spcAft>
                <a:spcPts val="0"/>
              </a:spcAft>
              <a:buSzPts val="10000"/>
              <a:buNone/>
              <a:defRPr sz="10000"/>
            </a:lvl8pPr>
            <a:lvl9pPr lvl="8" algn="ctr" rtl="0">
              <a:spcBef>
                <a:spcPts val="0"/>
              </a:spcBef>
              <a:spcAft>
                <a:spcPts val="0"/>
              </a:spcAft>
              <a:buSzPts val="10000"/>
              <a:buNone/>
              <a:defRPr sz="10000"/>
            </a:lvl9pPr>
          </a:lstStyle>
          <a:p>
            <a:r>
              <a:t>xx%</a:t>
            </a:r>
          </a:p>
        </p:txBody>
      </p:sp>
      <p:sp>
        <p:nvSpPr>
          <p:cNvPr id="294" name="Google Shape;294;p22"/>
          <p:cNvSpPr txBox="1">
            <a:spLocks noGrp="1"/>
          </p:cNvSpPr>
          <p:nvPr>
            <p:ph type="subTitle" idx="5"/>
          </p:nvPr>
        </p:nvSpPr>
        <p:spPr>
          <a:xfrm>
            <a:off x="4610144" y="3657062"/>
            <a:ext cx="3559200" cy="423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8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95" name="Google Shape;295;p22"/>
          <p:cNvSpPr txBox="1">
            <a:spLocks noGrp="1"/>
          </p:cNvSpPr>
          <p:nvPr>
            <p:ph type="title" idx="6" hasCustomPrompt="1"/>
          </p:nvPr>
        </p:nvSpPr>
        <p:spPr>
          <a:xfrm>
            <a:off x="974656" y="2831284"/>
            <a:ext cx="3559200" cy="825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0000"/>
              <a:buNone/>
              <a:defRPr sz="4500"/>
            </a:lvl1pPr>
            <a:lvl2pPr lvl="1" algn="ctr" rtl="0">
              <a:spcBef>
                <a:spcPts val="0"/>
              </a:spcBef>
              <a:spcAft>
                <a:spcPts val="0"/>
              </a:spcAft>
              <a:buSzPts val="10000"/>
              <a:buNone/>
              <a:defRPr sz="10000"/>
            </a:lvl2pPr>
            <a:lvl3pPr lvl="2" algn="ctr" rtl="0">
              <a:spcBef>
                <a:spcPts val="0"/>
              </a:spcBef>
              <a:spcAft>
                <a:spcPts val="0"/>
              </a:spcAft>
              <a:buSzPts val="10000"/>
              <a:buNone/>
              <a:defRPr sz="10000"/>
            </a:lvl3pPr>
            <a:lvl4pPr lvl="3" algn="ctr" rtl="0">
              <a:spcBef>
                <a:spcPts val="0"/>
              </a:spcBef>
              <a:spcAft>
                <a:spcPts val="0"/>
              </a:spcAft>
              <a:buSzPts val="10000"/>
              <a:buNone/>
              <a:defRPr sz="10000"/>
            </a:lvl4pPr>
            <a:lvl5pPr lvl="4" algn="ctr" rtl="0">
              <a:spcBef>
                <a:spcPts val="0"/>
              </a:spcBef>
              <a:spcAft>
                <a:spcPts val="0"/>
              </a:spcAft>
              <a:buSzPts val="10000"/>
              <a:buNone/>
              <a:defRPr sz="10000"/>
            </a:lvl5pPr>
            <a:lvl6pPr lvl="5" algn="ctr" rtl="0">
              <a:spcBef>
                <a:spcPts val="0"/>
              </a:spcBef>
              <a:spcAft>
                <a:spcPts val="0"/>
              </a:spcAft>
              <a:buSzPts val="10000"/>
              <a:buNone/>
              <a:defRPr sz="10000"/>
            </a:lvl6pPr>
            <a:lvl7pPr lvl="6" algn="ctr" rtl="0">
              <a:spcBef>
                <a:spcPts val="0"/>
              </a:spcBef>
              <a:spcAft>
                <a:spcPts val="0"/>
              </a:spcAft>
              <a:buSzPts val="10000"/>
              <a:buNone/>
              <a:defRPr sz="10000"/>
            </a:lvl7pPr>
            <a:lvl8pPr lvl="7" algn="ctr" rtl="0">
              <a:spcBef>
                <a:spcPts val="0"/>
              </a:spcBef>
              <a:spcAft>
                <a:spcPts val="0"/>
              </a:spcAft>
              <a:buSzPts val="10000"/>
              <a:buNone/>
              <a:defRPr sz="10000"/>
            </a:lvl8pPr>
            <a:lvl9pPr lvl="8" algn="ctr" rtl="0">
              <a:spcBef>
                <a:spcPts val="0"/>
              </a:spcBef>
              <a:spcAft>
                <a:spcPts val="0"/>
              </a:spcAft>
              <a:buSzPts val="10000"/>
              <a:buNone/>
              <a:defRPr sz="10000"/>
            </a:lvl9pPr>
          </a:lstStyle>
          <a:p>
            <a:r>
              <a:t>xx%</a:t>
            </a:r>
          </a:p>
        </p:txBody>
      </p:sp>
      <p:sp>
        <p:nvSpPr>
          <p:cNvPr id="296" name="Google Shape;296;p22"/>
          <p:cNvSpPr txBox="1">
            <a:spLocks noGrp="1"/>
          </p:cNvSpPr>
          <p:nvPr>
            <p:ph type="subTitle" idx="7"/>
          </p:nvPr>
        </p:nvSpPr>
        <p:spPr>
          <a:xfrm>
            <a:off x="974656" y="3657062"/>
            <a:ext cx="3559200" cy="423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8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spTree>
      <p:nvGrpSpPr>
        <p:cNvPr id="1" name="Shape 297"/>
        <p:cNvGrpSpPr/>
        <p:nvPr/>
      </p:nvGrpSpPr>
      <p:grpSpPr>
        <a:xfrm>
          <a:off x="0" y="0"/>
          <a:ext cx="0" cy="0"/>
          <a:chOff x="0" y="0"/>
          <a:chExt cx="0" cy="0"/>
        </a:xfrm>
      </p:grpSpPr>
      <p:sp>
        <p:nvSpPr>
          <p:cNvPr id="298" name="Google Shape;298;p23"/>
          <p:cNvSpPr/>
          <p:nvPr/>
        </p:nvSpPr>
        <p:spPr>
          <a:xfrm rot="8319569">
            <a:off x="1439499" y="3647457"/>
            <a:ext cx="6502184" cy="6653462"/>
          </a:xfrm>
          <a:custGeom>
            <a:avLst/>
            <a:gdLst/>
            <a:ahLst/>
            <a:cxnLst/>
            <a:rect l="l" t="t" r="r" b="b"/>
            <a:pathLst>
              <a:path w="5710" h="5082" extrusionOk="0">
                <a:moveTo>
                  <a:pt x="2944" y="1"/>
                </a:moveTo>
                <a:cubicBezTo>
                  <a:pt x="2933" y="1"/>
                  <a:pt x="2923" y="1"/>
                  <a:pt x="2912" y="1"/>
                </a:cubicBezTo>
                <a:cubicBezTo>
                  <a:pt x="2698" y="6"/>
                  <a:pt x="2485" y="52"/>
                  <a:pt x="2269" y="62"/>
                </a:cubicBezTo>
                <a:cubicBezTo>
                  <a:pt x="2232" y="64"/>
                  <a:pt x="2195" y="65"/>
                  <a:pt x="2157" y="65"/>
                </a:cubicBezTo>
                <a:cubicBezTo>
                  <a:pt x="1921" y="65"/>
                  <a:pt x="1685" y="33"/>
                  <a:pt x="1448" y="33"/>
                </a:cubicBezTo>
                <a:cubicBezTo>
                  <a:pt x="1425" y="33"/>
                  <a:pt x="1402" y="33"/>
                  <a:pt x="1379" y="34"/>
                </a:cubicBezTo>
                <a:cubicBezTo>
                  <a:pt x="1031" y="44"/>
                  <a:pt x="154" y="72"/>
                  <a:pt x="187" y="531"/>
                </a:cubicBezTo>
                <a:cubicBezTo>
                  <a:pt x="206" y="778"/>
                  <a:pt x="248" y="939"/>
                  <a:pt x="180" y="1191"/>
                </a:cubicBezTo>
                <a:cubicBezTo>
                  <a:pt x="97" y="1500"/>
                  <a:pt x="23" y="1798"/>
                  <a:pt x="10" y="2119"/>
                </a:cubicBezTo>
                <a:cubicBezTo>
                  <a:pt x="0" y="2369"/>
                  <a:pt x="40" y="2657"/>
                  <a:pt x="249" y="2794"/>
                </a:cubicBezTo>
                <a:cubicBezTo>
                  <a:pt x="398" y="2890"/>
                  <a:pt x="602" y="2888"/>
                  <a:pt x="730" y="3010"/>
                </a:cubicBezTo>
                <a:cubicBezTo>
                  <a:pt x="831" y="3107"/>
                  <a:pt x="860" y="3261"/>
                  <a:pt x="958" y="3360"/>
                </a:cubicBezTo>
                <a:cubicBezTo>
                  <a:pt x="1064" y="3467"/>
                  <a:pt x="1211" y="3482"/>
                  <a:pt x="1366" y="3482"/>
                </a:cubicBezTo>
                <a:cubicBezTo>
                  <a:pt x="1426" y="3482"/>
                  <a:pt x="1488" y="3480"/>
                  <a:pt x="1549" y="3480"/>
                </a:cubicBezTo>
                <a:cubicBezTo>
                  <a:pt x="1668" y="3480"/>
                  <a:pt x="1785" y="3488"/>
                  <a:pt x="1887" y="3538"/>
                </a:cubicBezTo>
                <a:cubicBezTo>
                  <a:pt x="2207" y="3695"/>
                  <a:pt x="2209" y="4146"/>
                  <a:pt x="2390" y="4452"/>
                </a:cubicBezTo>
                <a:cubicBezTo>
                  <a:pt x="2500" y="4639"/>
                  <a:pt x="2684" y="4774"/>
                  <a:pt x="2877" y="4872"/>
                </a:cubicBezTo>
                <a:cubicBezTo>
                  <a:pt x="3134" y="5005"/>
                  <a:pt x="3424" y="5082"/>
                  <a:pt x="3713" y="5082"/>
                </a:cubicBezTo>
                <a:cubicBezTo>
                  <a:pt x="3852" y="5082"/>
                  <a:pt x="3990" y="5064"/>
                  <a:pt x="4124" y="5026"/>
                </a:cubicBezTo>
                <a:cubicBezTo>
                  <a:pt x="4537" y="4909"/>
                  <a:pt x="4898" y="4585"/>
                  <a:pt x="5009" y="4170"/>
                </a:cubicBezTo>
                <a:cubicBezTo>
                  <a:pt x="5137" y="3694"/>
                  <a:pt x="4939" y="3155"/>
                  <a:pt x="5146" y="2706"/>
                </a:cubicBezTo>
                <a:cubicBezTo>
                  <a:pt x="5257" y="2464"/>
                  <a:pt x="5474" y="2281"/>
                  <a:pt x="5570" y="2032"/>
                </a:cubicBezTo>
                <a:cubicBezTo>
                  <a:pt x="5710" y="1667"/>
                  <a:pt x="5547" y="1243"/>
                  <a:pt x="5272" y="965"/>
                </a:cubicBezTo>
                <a:cubicBezTo>
                  <a:pt x="4997" y="688"/>
                  <a:pt x="4629" y="526"/>
                  <a:pt x="4271" y="371"/>
                </a:cubicBezTo>
                <a:cubicBezTo>
                  <a:pt x="3847" y="188"/>
                  <a:pt x="3406" y="1"/>
                  <a:pt x="2944" y="1"/>
                </a:cubicBezTo>
                <a:close/>
              </a:path>
            </a:pathLst>
          </a:custGeom>
          <a:gradFill>
            <a:gsLst>
              <a:gs pos="0">
                <a:schemeClr val="lt1"/>
              </a:gs>
              <a:gs pos="100000">
                <a:schemeClr val="accent1"/>
              </a:gs>
            </a:gsLst>
            <a:lin ang="2700006"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99" name="Google Shape;299;p23"/>
          <p:cNvSpPr/>
          <p:nvPr/>
        </p:nvSpPr>
        <p:spPr>
          <a:xfrm rot="-10420494" flipH="1">
            <a:off x="2401755" y="-3719260"/>
            <a:ext cx="6389226" cy="4117664"/>
          </a:xfrm>
          <a:custGeom>
            <a:avLst/>
            <a:gdLst/>
            <a:ahLst/>
            <a:cxnLst/>
            <a:rect l="l" t="t" r="r" b="b"/>
            <a:pathLst>
              <a:path w="5710" h="5082" extrusionOk="0">
                <a:moveTo>
                  <a:pt x="2944" y="1"/>
                </a:moveTo>
                <a:cubicBezTo>
                  <a:pt x="2933" y="1"/>
                  <a:pt x="2923" y="1"/>
                  <a:pt x="2912" y="1"/>
                </a:cubicBezTo>
                <a:cubicBezTo>
                  <a:pt x="2698" y="6"/>
                  <a:pt x="2485" y="52"/>
                  <a:pt x="2269" y="62"/>
                </a:cubicBezTo>
                <a:cubicBezTo>
                  <a:pt x="2232" y="64"/>
                  <a:pt x="2195" y="65"/>
                  <a:pt x="2157" y="65"/>
                </a:cubicBezTo>
                <a:cubicBezTo>
                  <a:pt x="1921" y="65"/>
                  <a:pt x="1685" y="33"/>
                  <a:pt x="1448" y="33"/>
                </a:cubicBezTo>
                <a:cubicBezTo>
                  <a:pt x="1425" y="33"/>
                  <a:pt x="1402" y="33"/>
                  <a:pt x="1379" y="34"/>
                </a:cubicBezTo>
                <a:cubicBezTo>
                  <a:pt x="1031" y="44"/>
                  <a:pt x="154" y="72"/>
                  <a:pt x="187" y="531"/>
                </a:cubicBezTo>
                <a:cubicBezTo>
                  <a:pt x="206" y="778"/>
                  <a:pt x="248" y="939"/>
                  <a:pt x="180" y="1191"/>
                </a:cubicBezTo>
                <a:cubicBezTo>
                  <a:pt x="97" y="1500"/>
                  <a:pt x="23" y="1798"/>
                  <a:pt x="10" y="2119"/>
                </a:cubicBezTo>
                <a:cubicBezTo>
                  <a:pt x="0" y="2369"/>
                  <a:pt x="40" y="2657"/>
                  <a:pt x="249" y="2794"/>
                </a:cubicBezTo>
                <a:cubicBezTo>
                  <a:pt x="398" y="2890"/>
                  <a:pt x="602" y="2888"/>
                  <a:pt x="730" y="3010"/>
                </a:cubicBezTo>
                <a:cubicBezTo>
                  <a:pt x="831" y="3107"/>
                  <a:pt x="860" y="3261"/>
                  <a:pt x="958" y="3360"/>
                </a:cubicBezTo>
                <a:cubicBezTo>
                  <a:pt x="1064" y="3467"/>
                  <a:pt x="1211" y="3482"/>
                  <a:pt x="1366" y="3482"/>
                </a:cubicBezTo>
                <a:cubicBezTo>
                  <a:pt x="1426" y="3482"/>
                  <a:pt x="1488" y="3480"/>
                  <a:pt x="1549" y="3480"/>
                </a:cubicBezTo>
                <a:cubicBezTo>
                  <a:pt x="1668" y="3480"/>
                  <a:pt x="1785" y="3488"/>
                  <a:pt x="1887" y="3538"/>
                </a:cubicBezTo>
                <a:cubicBezTo>
                  <a:pt x="2207" y="3695"/>
                  <a:pt x="2209" y="4146"/>
                  <a:pt x="2390" y="4452"/>
                </a:cubicBezTo>
                <a:cubicBezTo>
                  <a:pt x="2500" y="4639"/>
                  <a:pt x="2684" y="4774"/>
                  <a:pt x="2877" y="4872"/>
                </a:cubicBezTo>
                <a:cubicBezTo>
                  <a:pt x="3134" y="5005"/>
                  <a:pt x="3424" y="5082"/>
                  <a:pt x="3713" y="5082"/>
                </a:cubicBezTo>
                <a:cubicBezTo>
                  <a:pt x="3852" y="5082"/>
                  <a:pt x="3990" y="5064"/>
                  <a:pt x="4124" y="5026"/>
                </a:cubicBezTo>
                <a:cubicBezTo>
                  <a:pt x="4537" y="4909"/>
                  <a:pt x="4898" y="4585"/>
                  <a:pt x="5009" y="4170"/>
                </a:cubicBezTo>
                <a:cubicBezTo>
                  <a:pt x="5137" y="3694"/>
                  <a:pt x="4939" y="3155"/>
                  <a:pt x="5146" y="2706"/>
                </a:cubicBezTo>
                <a:cubicBezTo>
                  <a:pt x="5257" y="2464"/>
                  <a:pt x="5474" y="2281"/>
                  <a:pt x="5570" y="2032"/>
                </a:cubicBezTo>
                <a:cubicBezTo>
                  <a:pt x="5710" y="1667"/>
                  <a:pt x="5547" y="1243"/>
                  <a:pt x="5272" y="965"/>
                </a:cubicBezTo>
                <a:cubicBezTo>
                  <a:pt x="4997" y="688"/>
                  <a:pt x="4629" y="526"/>
                  <a:pt x="4271" y="371"/>
                </a:cubicBezTo>
                <a:cubicBezTo>
                  <a:pt x="3847" y="188"/>
                  <a:pt x="3406" y="1"/>
                  <a:pt x="2944" y="1"/>
                </a:cubicBezTo>
                <a:close/>
              </a:path>
            </a:pathLst>
          </a:custGeom>
          <a:gradFill>
            <a:gsLst>
              <a:gs pos="0">
                <a:schemeClr val="lt1"/>
              </a:gs>
              <a:gs pos="100000">
                <a:schemeClr val="accent1"/>
              </a:gs>
            </a:gsLst>
            <a:lin ang="2700006"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00" name="Google Shape;300;p23"/>
          <p:cNvSpPr/>
          <p:nvPr/>
        </p:nvSpPr>
        <p:spPr>
          <a:xfrm rot="4865732" flipH="1">
            <a:off x="-3647349" y="739159"/>
            <a:ext cx="4792003" cy="3665174"/>
          </a:xfrm>
          <a:custGeom>
            <a:avLst/>
            <a:gdLst/>
            <a:ahLst/>
            <a:cxnLst/>
            <a:rect l="l" t="t" r="r" b="b"/>
            <a:pathLst>
              <a:path w="3699" h="3926" extrusionOk="0">
                <a:moveTo>
                  <a:pt x="2087" y="0"/>
                </a:moveTo>
                <a:cubicBezTo>
                  <a:pt x="2036" y="0"/>
                  <a:pt x="1985" y="4"/>
                  <a:pt x="1935" y="9"/>
                </a:cubicBezTo>
                <a:cubicBezTo>
                  <a:pt x="1689" y="35"/>
                  <a:pt x="1448" y="100"/>
                  <a:pt x="1221" y="200"/>
                </a:cubicBezTo>
                <a:cubicBezTo>
                  <a:pt x="1158" y="229"/>
                  <a:pt x="1094" y="260"/>
                  <a:pt x="1026" y="277"/>
                </a:cubicBezTo>
                <a:cubicBezTo>
                  <a:pt x="951" y="294"/>
                  <a:pt x="872" y="293"/>
                  <a:pt x="795" y="301"/>
                </a:cubicBezTo>
                <a:cubicBezTo>
                  <a:pt x="412" y="345"/>
                  <a:pt x="80" y="674"/>
                  <a:pt x="34" y="1058"/>
                </a:cubicBezTo>
                <a:cubicBezTo>
                  <a:pt x="1" y="1333"/>
                  <a:pt x="100" y="1603"/>
                  <a:pt x="181" y="1868"/>
                </a:cubicBezTo>
                <a:cubicBezTo>
                  <a:pt x="269" y="2163"/>
                  <a:pt x="338" y="2470"/>
                  <a:pt x="506" y="2727"/>
                </a:cubicBezTo>
                <a:cubicBezTo>
                  <a:pt x="642" y="2934"/>
                  <a:pt x="834" y="3096"/>
                  <a:pt x="1023" y="3256"/>
                </a:cubicBezTo>
                <a:cubicBezTo>
                  <a:pt x="1294" y="3484"/>
                  <a:pt x="1571" y="3715"/>
                  <a:pt x="1900" y="3843"/>
                </a:cubicBezTo>
                <a:cubicBezTo>
                  <a:pt x="2030" y="3893"/>
                  <a:pt x="2168" y="3926"/>
                  <a:pt x="2307" y="3926"/>
                </a:cubicBezTo>
                <a:cubicBezTo>
                  <a:pt x="2333" y="3926"/>
                  <a:pt x="2358" y="3925"/>
                  <a:pt x="2384" y="3922"/>
                </a:cubicBezTo>
                <a:cubicBezTo>
                  <a:pt x="2514" y="3910"/>
                  <a:pt x="2639" y="3866"/>
                  <a:pt x="2762" y="3817"/>
                </a:cubicBezTo>
                <a:cubicBezTo>
                  <a:pt x="2908" y="3756"/>
                  <a:pt x="3066" y="3673"/>
                  <a:pt x="3162" y="3543"/>
                </a:cubicBezTo>
                <a:cubicBezTo>
                  <a:pt x="3240" y="3437"/>
                  <a:pt x="3224" y="3322"/>
                  <a:pt x="3279" y="3212"/>
                </a:cubicBezTo>
                <a:cubicBezTo>
                  <a:pt x="3426" y="2916"/>
                  <a:pt x="3670" y="2728"/>
                  <a:pt x="3689" y="2368"/>
                </a:cubicBezTo>
                <a:cubicBezTo>
                  <a:pt x="3699" y="2199"/>
                  <a:pt x="3656" y="2030"/>
                  <a:pt x="3653" y="1860"/>
                </a:cubicBezTo>
                <a:cubicBezTo>
                  <a:pt x="3651" y="1753"/>
                  <a:pt x="3665" y="1643"/>
                  <a:pt x="3651" y="1536"/>
                </a:cubicBezTo>
                <a:cubicBezTo>
                  <a:pt x="3623" y="1318"/>
                  <a:pt x="3481" y="1131"/>
                  <a:pt x="3322" y="977"/>
                </a:cubicBezTo>
                <a:cubicBezTo>
                  <a:pt x="3164" y="824"/>
                  <a:pt x="2983" y="693"/>
                  <a:pt x="2841" y="526"/>
                </a:cubicBezTo>
                <a:cubicBezTo>
                  <a:pt x="2706" y="365"/>
                  <a:pt x="2601" y="168"/>
                  <a:pt x="2416" y="70"/>
                </a:cubicBezTo>
                <a:cubicBezTo>
                  <a:pt x="2315" y="17"/>
                  <a:pt x="2202" y="0"/>
                  <a:pt x="2087" y="0"/>
                </a:cubicBezTo>
                <a:close/>
              </a:path>
            </a:pathLst>
          </a:custGeom>
          <a:gradFill>
            <a:gsLst>
              <a:gs pos="0">
                <a:schemeClr val="lt1"/>
              </a:gs>
              <a:gs pos="100000">
                <a:schemeClr val="accen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23"/>
          <p:cNvSpPr/>
          <p:nvPr/>
        </p:nvSpPr>
        <p:spPr>
          <a:xfrm rot="-788485" flipH="1">
            <a:off x="5510027" y="4280210"/>
            <a:ext cx="4095602" cy="2384230"/>
          </a:xfrm>
          <a:custGeom>
            <a:avLst/>
            <a:gdLst/>
            <a:ahLst/>
            <a:cxnLst/>
            <a:rect l="l" t="t" r="r" b="b"/>
            <a:pathLst>
              <a:path w="7612" h="5879" extrusionOk="0">
                <a:moveTo>
                  <a:pt x="5948" y="1"/>
                </a:moveTo>
                <a:cubicBezTo>
                  <a:pt x="5750" y="1"/>
                  <a:pt x="5548" y="28"/>
                  <a:pt x="5364" y="70"/>
                </a:cubicBezTo>
                <a:cubicBezTo>
                  <a:pt x="4731" y="214"/>
                  <a:pt x="4130" y="490"/>
                  <a:pt x="3472" y="490"/>
                </a:cubicBezTo>
                <a:cubicBezTo>
                  <a:pt x="3423" y="490"/>
                  <a:pt x="3374" y="489"/>
                  <a:pt x="3325" y="485"/>
                </a:cubicBezTo>
                <a:cubicBezTo>
                  <a:pt x="2774" y="451"/>
                  <a:pt x="2229" y="207"/>
                  <a:pt x="1693" y="207"/>
                </a:cubicBezTo>
                <a:cubicBezTo>
                  <a:pt x="1611" y="207"/>
                  <a:pt x="1529" y="212"/>
                  <a:pt x="1448" y="225"/>
                </a:cubicBezTo>
                <a:cubicBezTo>
                  <a:pt x="627" y="355"/>
                  <a:pt x="0" y="1242"/>
                  <a:pt x="198" y="1900"/>
                </a:cubicBezTo>
                <a:cubicBezTo>
                  <a:pt x="285" y="2190"/>
                  <a:pt x="471" y="2451"/>
                  <a:pt x="533" y="2748"/>
                </a:cubicBezTo>
                <a:cubicBezTo>
                  <a:pt x="556" y="2855"/>
                  <a:pt x="570" y="2963"/>
                  <a:pt x="579" y="3073"/>
                </a:cubicBezTo>
                <a:cubicBezTo>
                  <a:pt x="588" y="3180"/>
                  <a:pt x="580" y="3293"/>
                  <a:pt x="601" y="3399"/>
                </a:cubicBezTo>
                <a:cubicBezTo>
                  <a:pt x="616" y="3475"/>
                  <a:pt x="646" y="3535"/>
                  <a:pt x="646" y="3615"/>
                </a:cubicBezTo>
                <a:cubicBezTo>
                  <a:pt x="646" y="3727"/>
                  <a:pt x="640" y="3841"/>
                  <a:pt x="631" y="3953"/>
                </a:cubicBezTo>
                <a:cubicBezTo>
                  <a:pt x="624" y="4024"/>
                  <a:pt x="615" y="4097"/>
                  <a:pt x="633" y="4168"/>
                </a:cubicBezTo>
                <a:cubicBezTo>
                  <a:pt x="646" y="4218"/>
                  <a:pt x="671" y="4265"/>
                  <a:pt x="695" y="4312"/>
                </a:cubicBezTo>
                <a:cubicBezTo>
                  <a:pt x="736" y="4389"/>
                  <a:pt x="777" y="4467"/>
                  <a:pt x="818" y="4544"/>
                </a:cubicBezTo>
                <a:cubicBezTo>
                  <a:pt x="839" y="4585"/>
                  <a:pt x="861" y="4626"/>
                  <a:pt x="892" y="4663"/>
                </a:cubicBezTo>
                <a:cubicBezTo>
                  <a:pt x="989" y="4782"/>
                  <a:pt x="1097" y="4876"/>
                  <a:pt x="1152" y="5014"/>
                </a:cubicBezTo>
                <a:cubicBezTo>
                  <a:pt x="1178" y="5077"/>
                  <a:pt x="1199" y="5150"/>
                  <a:pt x="1258" y="5200"/>
                </a:cubicBezTo>
                <a:cubicBezTo>
                  <a:pt x="1318" y="5251"/>
                  <a:pt x="1403" y="5278"/>
                  <a:pt x="1453" y="5338"/>
                </a:cubicBezTo>
                <a:cubicBezTo>
                  <a:pt x="1472" y="5358"/>
                  <a:pt x="1486" y="5377"/>
                  <a:pt x="1502" y="5393"/>
                </a:cubicBezTo>
                <a:cubicBezTo>
                  <a:pt x="1516" y="5406"/>
                  <a:pt x="1531" y="5420"/>
                  <a:pt x="1552" y="5434"/>
                </a:cubicBezTo>
                <a:cubicBezTo>
                  <a:pt x="1600" y="5468"/>
                  <a:pt x="1651" y="5499"/>
                  <a:pt x="1698" y="5535"/>
                </a:cubicBezTo>
                <a:cubicBezTo>
                  <a:pt x="1793" y="5609"/>
                  <a:pt x="1889" y="5688"/>
                  <a:pt x="2010" y="5734"/>
                </a:cubicBezTo>
                <a:cubicBezTo>
                  <a:pt x="2145" y="5785"/>
                  <a:pt x="2300" y="5778"/>
                  <a:pt x="2439" y="5820"/>
                </a:cubicBezTo>
                <a:cubicBezTo>
                  <a:pt x="2489" y="5836"/>
                  <a:pt x="2536" y="5859"/>
                  <a:pt x="2587" y="5870"/>
                </a:cubicBezTo>
                <a:cubicBezTo>
                  <a:pt x="2612" y="5876"/>
                  <a:pt x="2635" y="5878"/>
                  <a:pt x="2656" y="5878"/>
                </a:cubicBezTo>
                <a:cubicBezTo>
                  <a:pt x="2725" y="5878"/>
                  <a:pt x="2777" y="5852"/>
                  <a:pt x="2849" y="5838"/>
                </a:cubicBezTo>
                <a:cubicBezTo>
                  <a:pt x="2973" y="5814"/>
                  <a:pt x="3108" y="5822"/>
                  <a:pt x="3234" y="5795"/>
                </a:cubicBezTo>
                <a:cubicBezTo>
                  <a:pt x="3488" y="5739"/>
                  <a:pt x="3724" y="5628"/>
                  <a:pt x="3991" y="5616"/>
                </a:cubicBezTo>
                <a:cubicBezTo>
                  <a:pt x="4009" y="5615"/>
                  <a:pt x="4026" y="5615"/>
                  <a:pt x="4044" y="5615"/>
                </a:cubicBezTo>
                <a:cubicBezTo>
                  <a:pt x="4218" y="5615"/>
                  <a:pt x="4392" y="5651"/>
                  <a:pt x="4567" y="5662"/>
                </a:cubicBezTo>
                <a:cubicBezTo>
                  <a:pt x="4603" y="5665"/>
                  <a:pt x="4640" y="5666"/>
                  <a:pt x="4676" y="5666"/>
                </a:cubicBezTo>
                <a:cubicBezTo>
                  <a:pt x="5156" y="5666"/>
                  <a:pt x="5617" y="5466"/>
                  <a:pt x="5864" y="5146"/>
                </a:cubicBezTo>
                <a:cubicBezTo>
                  <a:pt x="6162" y="4759"/>
                  <a:pt x="6144" y="4251"/>
                  <a:pt x="6405" y="3846"/>
                </a:cubicBezTo>
                <a:cubicBezTo>
                  <a:pt x="6578" y="3575"/>
                  <a:pt x="6867" y="3366"/>
                  <a:pt x="7070" y="3108"/>
                </a:cubicBezTo>
                <a:cubicBezTo>
                  <a:pt x="7611" y="2419"/>
                  <a:pt x="7459" y="1488"/>
                  <a:pt x="7087" y="692"/>
                </a:cubicBezTo>
                <a:cubicBezTo>
                  <a:pt x="7014" y="535"/>
                  <a:pt x="6929" y="376"/>
                  <a:pt x="6785" y="254"/>
                </a:cubicBezTo>
                <a:cubicBezTo>
                  <a:pt x="6568" y="69"/>
                  <a:pt x="6262" y="1"/>
                  <a:pt x="59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23"/>
          <p:cNvSpPr/>
          <p:nvPr/>
        </p:nvSpPr>
        <p:spPr>
          <a:xfrm rot="8633117" flipH="1">
            <a:off x="7842270" y="3646638"/>
            <a:ext cx="2007534" cy="1562362"/>
          </a:xfrm>
          <a:custGeom>
            <a:avLst/>
            <a:gdLst/>
            <a:ahLst/>
            <a:cxnLst/>
            <a:rect l="l" t="t" r="r" b="b"/>
            <a:pathLst>
              <a:path w="5661" h="4406" extrusionOk="0">
                <a:moveTo>
                  <a:pt x="3929" y="173"/>
                </a:moveTo>
                <a:cubicBezTo>
                  <a:pt x="3921" y="173"/>
                  <a:pt x="3913" y="178"/>
                  <a:pt x="3911" y="188"/>
                </a:cubicBezTo>
                <a:cubicBezTo>
                  <a:pt x="3834" y="564"/>
                  <a:pt x="3834" y="955"/>
                  <a:pt x="3911" y="1330"/>
                </a:cubicBezTo>
                <a:cubicBezTo>
                  <a:pt x="3951" y="1519"/>
                  <a:pt x="4017" y="1699"/>
                  <a:pt x="4061" y="1885"/>
                </a:cubicBezTo>
                <a:cubicBezTo>
                  <a:pt x="4103" y="2066"/>
                  <a:pt x="4119" y="2255"/>
                  <a:pt x="4047" y="2430"/>
                </a:cubicBezTo>
                <a:cubicBezTo>
                  <a:pt x="3985" y="2583"/>
                  <a:pt x="3872" y="2710"/>
                  <a:pt x="3745" y="2813"/>
                </a:cubicBezTo>
                <a:cubicBezTo>
                  <a:pt x="3712" y="2841"/>
                  <a:pt x="3674" y="2877"/>
                  <a:pt x="3630" y="2885"/>
                </a:cubicBezTo>
                <a:cubicBezTo>
                  <a:pt x="3623" y="2886"/>
                  <a:pt x="3617" y="2887"/>
                  <a:pt x="3610" y="2887"/>
                </a:cubicBezTo>
                <a:cubicBezTo>
                  <a:pt x="3571" y="2887"/>
                  <a:pt x="3533" y="2867"/>
                  <a:pt x="3499" y="2850"/>
                </a:cubicBezTo>
                <a:cubicBezTo>
                  <a:pt x="3431" y="2814"/>
                  <a:pt x="3370" y="2766"/>
                  <a:pt x="3318" y="2709"/>
                </a:cubicBezTo>
                <a:cubicBezTo>
                  <a:pt x="3211" y="2594"/>
                  <a:pt x="3136" y="2455"/>
                  <a:pt x="3071" y="2314"/>
                </a:cubicBezTo>
                <a:cubicBezTo>
                  <a:pt x="2991" y="2142"/>
                  <a:pt x="2918" y="1966"/>
                  <a:pt x="2852" y="1789"/>
                </a:cubicBezTo>
                <a:cubicBezTo>
                  <a:pt x="2717" y="1427"/>
                  <a:pt x="2606" y="1056"/>
                  <a:pt x="2523" y="680"/>
                </a:cubicBezTo>
                <a:cubicBezTo>
                  <a:pt x="2512" y="633"/>
                  <a:pt x="2503" y="587"/>
                  <a:pt x="2493" y="541"/>
                </a:cubicBezTo>
                <a:cubicBezTo>
                  <a:pt x="2491" y="530"/>
                  <a:pt x="2484" y="526"/>
                  <a:pt x="2475" y="526"/>
                </a:cubicBezTo>
                <a:cubicBezTo>
                  <a:pt x="2463" y="526"/>
                  <a:pt x="2450" y="536"/>
                  <a:pt x="2453" y="551"/>
                </a:cubicBezTo>
                <a:cubicBezTo>
                  <a:pt x="2533" y="941"/>
                  <a:pt x="2640" y="1325"/>
                  <a:pt x="2775" y="1699"/>
                </a:cubicBezTo>
                <a:cubicBezTo>
                  <a:pt x="2843" y="1885"/>
                  <a:pt x="2917" y="2071"/>
                  <a:pt x="2998" y="2252"/>
                </a:cubicBezTo>
                <a:cubicBezTo>
                  <a:pt x="3063" y="2401"/>
                  <a:pt x="3135" y="2548"/>
                  <a:pt x="3235" y="2677"/>
                </a:cubicBezTo>
                <a:cubicBezTo>
                  <a:pt x="3283" y="2737"/>
                  <a:pt x="3338" y="2793"/>
                  <a:pt x="3400" y="2837"/>
                </a:cubicBezTo>
                <a:cubicBezTo>
                  <a:pt x="3457" y="2878"/>
                  <a:pt x="3535" y="2928"/>
                  <a:pt x="3610" y="2928"/>
                </a:cubicBezTo>
                <a:cubicBezTo>
                  <a:pt x="3616" y="2928"/>
                  <a:pt x="3622" y="2928"/>
                  <a:pt x="3628" y="2927"/>
                </a:cubicBezTo>
                <a:cubicBezTo>
                  <a:pt x="3671" y="2923"/>
                  <a:pt x="3706" y="2897"/>
                  <a:pt x="3739" y="2870"/>
                </a:cubicBezTo>
                <a:cubicBezTo>
                  <a:pt x="3772" y="2845"/>
                  <a:pt x="3804" y="2819"/>
                  <a:pt x="3834" y="2790"/>
                </a:cubicBezTo>
                <a:cubicBezTo>
                  <a:pt x="3896" y="2734"/>
                  <a:pt x="3952" y="2672"/>
                  <a:pt x="3999" y="2603"/>
                </a:cubicBezTo>
                <a:cubicBezTo>
                  <a:pt x="4102" y="2456"/>
                  <a:pt x="4149" y="2285"/>
                  <a:pt x="4137" y="2106"/>
                </a:cubicBezTo>
                <a:cubicBezTo>
                  <a:pt x="4125" y="1909"/>
                  <a:pt x="4058" y="1720"/>
                  <a:pt x="4004" y="1532"/>
                </a:cubicBezTo>
                <a:cubicBezTo>
                  <a:pt x="3894" y="1147"/>
                  <a:pt x="3864" y="740"/>
                  <a:pt x="3925" y="343"/>
                </a:cubicBezTo>
                <a:cubicBezTo>
                  <a:pt x="3932" y="295"/>
                  <a:pt x="3942" y="247"/>
                  <a:pt x="3951" y="199"/>
                </a:cubicBezTo>
                <a:cubicBezTo>
                  <a:pt x="3955" y="184"/>
                  <a:pt x="3941" y="173"/>
                  <a:pt x="3929" y="173"/>
                </a:cubicBezTo>
                <a:close/>
                <a:moveTo>
                  <a:pt x="1704" y="267"/>
                </a:moveTo>
                <a:cubicBezTo>
                  <a:pt x="1696" y="267"/>
                  <a:pt x="1689" y="272"/>
                  <a:pt x="1687" y="282"/>
                </a:cubicBezTo>
                <a:cubicBezTo>
                  <a:pt x="1631" y="547"/>
                  <a:pt x="1783" y="786"/>
                  <a:pt x="1929" y="991"/>
                </a:cubicBezTo>
                <a:cubicBezTo>
                  <a:pt x="2006" y="1099"/>
                  <a:pt x="2081" y="1206"/>
                  <a:pt x="2140" y="1325"/>
                </a:cubicBezTo>
                <a:cubicBezTo>
                  <a:pt x="2199" y="1444"/>
                  <a:pt x="2244" y="1568"/>
                  <a:pt x="2289" y="1692"/>
                </a:cubicBezTo>
                <a:cubicBezTo>
                  <a:pt x="2382" y="1951"/>
                  <a:pt x="2482" y="2204"/>
                  <a:pt x="2595" y="2454"/>
                </a:cubicBezTo>
                <a:cubicBezTo>
                  <a:pt x="2653" y="2579"/>
                  <a:pt x="2712" y="2704"/>
                  <a:pt x="2770" y="2828"/>
                </a:cubicBezTo>
                <a:cubicBezTo>
                  <a:pt x="2824" y="2941"/>
                  <a:pt x="2882" y="3055"/>
                  <a:pt x="2955" y="3157"/>
                </a:cubicBezTo>
                <a:cubicBezTo>
                  <a:pt x="3085" y="3336"/>
                  <a:pt x="3267" y="3461"/>
                  <a:pt x="3481" y="3518"/>
                </a:cubicBezTo>
                <a:cubicBezTo>
                  <a:pt x="3580" y="3545"/>
                  <a:pt x="3682" y="3557"/>
                  <a:pt x="3784" y="3557"/>
                </a:cubicBezTo>
                <a:cubicBezTo>
                  <a:pt x="3895" y="3557"/>
                  <a:pt x="4005" y="3543"/>
                  <a:pt x="4111" y="3516"/>
                </a:cubicBezTo>
                <a:cubicBezTo>
                  <a:pt x="4319" y="3462"/>
                  <a:pt x="4552" y="3358"/>
                  <a:pt x="4631" y="3143"/>
                </a:cubicBezTo>
                <a:cubicBezTo>
                  <a:pt x="4673" y="3027"/>
                  <a:pt x="4667" y="2897"/>
                  <a:pt x="4660" y="2776"/>
                </a:cubicBezTo>
                <a:cubicBezTo>
                  <a:pt x="4652" y="2630"/>
                  <a:pt x="4643" y="2484"/>
                  <a:pt x="4634" y="2338"/>
                </a:cubicBezTo>
                <a:cubicBezTo>
                  <a:pt x="4598" y="1759"/>
                  <a:pt x="4563" y="1179"/>
                  <a:pt x="4529" y="599"/>
                </a:cubicBezTo>
                <a:cubicBezTo>
                  <a:pt x="4524" y="527"/>
                  <a:pt x="4520" y="454"/>
                  <a:pt x="4515" y="382"/>
                </a:cubicBezTo>
                <a:cubicBezTo>
                  <a:pt x="4515" y="369"/>
                  <a:pt x="4503" y="362"/>
                  <a:pt x="4493" y="362"/>
                </a:cubicBezTo>
                <a:cubicBezTo>
                  <a:pt x="4483" y="362"/>
                  <a:pt x="4473" y="368"/>
                  <a:pt x="4474" y="382"/>
                </a:cubicBezTo>
                <a:cubicBezTo>
                  <a:pt x="4508" y="948"/>
                  <a:pt x="4543" y="1513"/>
                  <a:pt x="4577" y="2079"/>
                </a:cubicBezTo>
                <a:cubicBezTo>
                  <a:pt x="4585" y="2221"/>
                  <a:pt x="4594" y="2362"/>
                  <a:pt x="4603" y="2504"/>
                </a:cubicBezTo>
                <a:cubicBezTo>
                  <a:pt x="4611" y="2635"/>
                  <a:pt x="4623" y="2768"/>
                  <a:pt x="4624" y="2900"/>
                </a:cubicBezTo>
                <a:cubicBezTo>
                  <a:pt x="4624" y="3021"/>
                  <a:pt x="4606" y="3146"/>
                  <a:pt x="4528" y="3243"/>
                </a:cubicBezTo>
                <a:cubicBezTo>
                  <a:pt x="4458" y="3330"/>
                  <a:pt x="4355" y="3385"/>
                  <a:pt x="4253" y="3426"/>
                </a:cubicBezTo>
                <a:cubicBezTo>
                  <a:pt x="4107" y="3484"/>
                  <a:pt x="3944" y="3516"/>
                  <a:pt x="3783" y="3516"/>
                </a:cubicBezTo>
                <a:cubicBezTo>
                  <a:pt x="3523" y="3516"/>
                  <a:pt x="3266" y="3433"/>
                  <a:pt x="3081" y="3243"/>
                </a:cubicBezTo>
                <a:cubicBezTo>
                  <a:pt x="2907" y="3063"/>
                  <a:pt x="2811" y="2820"/>
                  <a:pt x="2707" y="2596"/>
                </a:cubicBezTo>
                <a:cubicBezTo>
                  <a:pt x="2593" y="2351"/>
                  <a:pt x="2481" y="2104"/>
                  <a:pt x="2389" y="1850"/>
                </a:cubicBezTo>
                <a:cubicBezTo>
                  <a:pt x="2302" y="1610"/>
                  <a:pt x="2226" y="1365"/>
                  <a:pt x="2088" y="1149"/>
                </a:cubicBezTo>
                <a:cubicBezTo>
                  <a:pt x="1952" y="935"/>
                  <a:pt x="1763" y="739"/>
                  <a:pt x="1722" y="480"/>
                </a:cubicBezTo>
                <a:cubicBezTo>
                  <a:pt x="1713" y="418"/>
                  <a:pt x="1714" y="355"/>
                  <a:pt x="1727" y="294"/>
                </a:cubicBezTo>
                <a:cubicBezTo>
                  <a:pt x="1730" y="278"/>
                  <a:pt x="1716" y="267"/>
                  <a:pt x="1704" y="267"/>
                </a:cubicBezTo>
                <a:close/>
                <a:moveTo>
                  <a:pt x="4818" y="0"/>
                </a:moveTo>
                <a:cubicBezTo>
                  <a:pt x="4806" y="0"/>
                  <a:pt x="4793" y="11"/>
                  <a:pt x="4796" y="27"/>
                </a:cubicBezTo>
                <a:cubicBezTo>
                  <a:pt x="4870" y="384"/>
                  <a:pt x="4932" y="744"/>
                  <a:pt x="4983" y="1106"/>
                </a:cubicBezTo>
                <a:cubicBezTo>
                  <a:pt x="5033" y="1467"/>
                  <a:pt x="5073" y="1830"/>
                  <a:pt x="5100" y="2194"/>
                </a:cubicBezTo>
                <a:cubicBezTo>
                  <a:pt x="5114" y="2367"/>
                  <a:pt x="5127" y="2542"/>
                  <a:pt x="5129" y="2717"/>
                </a:cubicBezTo>
                <a:cubicBezTo>
                  <a:pt x="5132" y="2883"/>
                  <a:pt x="5121" y="3052"/>
                  <a:pt x="5072" y="3212"/>
                </a:cubicBezTo>
                <a:cubicBezTo>
                  <a:pt x="4990" y="3477"/>
                  <a:pt x="4792" y="3681"/>
                  <a:pt x="4547" y="3805"/>
                </a:cubicBezTo>
                <a:cubicBezTo>
                  <a:pt x="4347" y="3905"/>
                  <a:pt x="4127" y="3950"/>
                  <a:pt x="3906" y="3950"/>
                </a:cubicBezTo>
                <a:cubicBezTo>
                  <a:pt x="3845" y="3950"/>
                  <a:pt x="3785" y="3946"/>
                  <a:pt x="3724" y="3940"/>
                </a:cubicBezTo>
                <a:cubicBezTo>
                  <a:pt x="3386" y="3902"/>
                  <a:pt x="3064" y="3775"/>
                  <a:pt x="2760" y="3628"/>
                </a:cubicBezTo>
                <a:cubicBezTo>
                  <a:pt x="2612" y="3557"/>
                  <a:pt x="2448" y="3489"/>
                  <a:pt x="2339" y="3363"/>
                </a:cubicBezTo>
                <a:cubicBezTo>
                  <a:pt x="2286" y="3302"/>
                  <a:pt x="2246" y="3232"/>
                  <a:pt x="2206" y="3162"/>
                </a:cubicBezTo>
                <a:cubicBezTo>
                  <a:pt x="2160" y="3082"/>
                  <a:pt x="2113" y="3001"/>
                  <a:pt x="2067" y="2921"/>
                </a:cubicBezTo>
                <a:cubicBezTo>
                  <a:pt x="1898" y="2628"/>
                  <a:pt x="1730" y="2333"/>
                  <a:pt x="1556" y="2043"/>
                </a:cubicBezTo>
                <a:cubicBezTo>
                  <a:pt x="1391" y="1767"/>
                  <a:pt x="1219" y="1494"/>
                  <a:pt x="1028" y="1234"/>
                </a:cubicBezTo>
                <a:cubicBezTo>
                  <a:pt x="840" y="977"/>
                  <a:pt x="637" y="730"/>
                  <a:pt x="408" y="508"/>
                </a:cubicBezTo>
                <a:cubicBezTo>
                  <a:pt x="353" y="453"/>
                  <a:pt x="296" y="400"/>
                  <a:pt x="238" y="350"/>
                </a:cubicBezTo>
                <a:cubicBezTo>
                  <a:pt x="234" y="346"/>
                  <a:pt x="229" y="344"/>
                  <a:pt x="224" y="344"/>
                </a:cubicBezTo>
                <a:cubicBezTo>
                  <a:pt x="207" y="344"/>
                  <a:pt x="193" y="365"/>
                  <a:pt x="208" y="378"/>
                </a:cubicBezTo>
                <a:cubicBezTo>
                  <a:pt x="452" y="593"/>
                  <a:pt x="671" y="834"/>
                  <a:pt x="869" y="1091"/>
                </a:cubicBezTo>
                <a:cubicBezTo>
                  <a:pt x="1071" y="1351"/>
                  <a:pt x="1253" y="1626"/>
                  <a:pt x="1425" y="1906"/>
                </a:cubicBezTo>
                <a:cubicBezTo>
                  <a:pt x="1601" y="2193"/>
                  <a:pt x="1768" y="2485"/>
                  <a:pt x="1935" y="2776"/>
                </a:cubicBezTo>
                <a:cubicBezTo>
                  <a:pt x="2028" y="2936"/>
                  <a:pt x="2117" y="3099"/>
                  <a:pt x="2213" y="3256"/>
                </a:cubicBezTo>
                <a:cubicBezTo>
                  <a:pt x="2255" y="3323"/>
                  <a:pt x="2300" y="3390"/>
                  <a:pt x="2359" y="3443"/>
                </a:cubicBezTo>
                <a:cubicBezTo>
                  <a:pt x="2420" y="3499"/>
                  <a:pt x="2493" y="3540"/>
                  <a:pt x="2567" y="3578"/>
                </a:cubicBezTo>
                <a:cubicBezTo>
                  <a:pt x="2869" y="3734"/>
                  <a:pt x="3185" y="3878"/>
                  <a:pt x="3520" y="3949"/>
                </a:cubicBezTo>
                <a:cubicBezTo>
                  <a:pt x="3649" y="3976"/>
                  <a:pt x="3779" y="3991"/>
                  <a:pt x="3910" y="3991"/>
                </a:cubicBezTo>
                <a:cubicBezTo>
                  <a:pt x="4076" y="3991"/>
                  <a:pt x="4242" y="3966"/>
                  <a:pt x="4402" y="3910"/>
                </a:cubicBezTo>
                <a:cubicBezTo>
                  <a:pt x="4651" y="3823"/>
                  <a:pt x="4880" y="3664"/>
                  <a:pt x="5018" y="3435"/>
                </a:cubicBezTo>
                <a:cubicBezTo>
                  <a:pt x="5189" y="3150"/>
                  <a:pt x="5180" y="2805"/>
                  <a:pt x="5162" y="2484"/>
                </a:cubicBezTo>
                <a:cubicBezTo>
                  <a:pt x="5140" y="2114"/>
                  <a:pt x="5106" y="1745"/>
                  <a:pt x="5060" y="1378"/>
                </a:cubicBezTo>
                <a:cubicBezTo>
                  <a:pt x="5015" y="1011"/>
                  <a:pt x="4957" y="644"/>
                  <a:pt x="4888" y="280"/>
                </a:cubicBezTo>
                <a:cubicBezTo>
                  <a:pt x="4872" y="192"/>
                  <a:pt x="4854" y="103"/>
                  <a:pt x="4836" y="15"/>
                </a:cubicBezTo>
                <a:cubicBezTo>
                  <a:pt x="4834" y="5"/>
                  <a:pt x="4826" y="0"/>
                  <a:pt x="4818" y="0"/>
                </a:cubicBezTo>
                <a:close/>
                <a:moveTo>
                  <a:pt x="5555" y="543"/>
                </a:moveTo>
                <a:cubicBezTo>
                  <a:pt x="5543" y="543"/>
                  <a:pt x="5529" y="554"/>
                  <a:pt x="5533" y="570"/>
                </a:cubicBezTo>
                <a:cubicBezTo>
                  <a:pt x="5609" y="946"/>
                  <a:pt x="5610" y="1332"/>
                  <a:pt x="5581" y="1713"/>
                </a:cubicBezTo>
                <a:cubicBezTo>
                  <a:pt x="5550" y="2098"/>
                  <a:pt x="5489" y="2479"/>
                  <a:pt x="5441" y="2862"/>
                </a:cubicBezTo>
                <a:cubicBezTo>
                  <a:pt x="5418" y="3046"/>
                  <a:pt x="5403" y="3231"/>
                  <a:pt x="5382" y="3415"/>
                </a:cubicBezTo>
                <a:cubicBezTo>
                  <a:pt x="5362" y="3589"/>
                  <a:pt x="5327" y="3764"/>
                  <a:pt x="5231" y="3914"/>
                </a:cubicBezTo>
                <a:cubicBezTo>
                  <a:pt x="5058" y="4183"/>
                  <a:pt x="4738" y="4321"/>
                  <a:pt x="4431" y="4354"/>
                </a:cubicBezTo>
                <a:cubicBezTo>
                  <a:pt x="4363" y="4361"/>
                  <a:pt x="4295" y="4365"/>
                  <a:pt x="4227" y="4365"/>
                </a:cubicBezTo>
                <a:cubicBezTo>
                  <a:pt x="4105" y="4365"/>
                  <a:pt x="3982" y="4354"/>
                  <a:pt x="3860" y="4338"/>
                </a:cubicBezTo>
                <a:cubicBezTo>
                  <a:pt x="3666" y="4313"/>
                  <a:pt x="3473" y="4278"/>
                  <a:pt x="3281" y="4239"/>
                </a:cubicBezTo>
                <a:cubicBezTo>
                  <a:pt x="3094" y="4201"/>
                  <a:pt x="2906" y="4161"/>
                  <a:pt x="2722" y="4110"/>
                </a:cubicBezTo>
                <a:cubicBezTo>
                  <a:pt x="2557" y="4066"/>
                  <a:pt x="2391" y="4006"/>
                  <a:pt x="2258" y="3899"/>
                </a:cubicBezTo>
                <a:cubicBezTo>
                  <a:pt x="2015" y="3703"/>
                  <a:pt x="1909" y="3395"/>
                  <a:pt x="1783" y="3122"/>
                </a:cubicBezTo>
                <a:cubicBezTo>
                  <a:pt x="1656" y="2848"/>
                  <a:pt x="1484" y="2602"/>
                  <a:pt x="1288" y="2372"/>
                </a:cubicBezTo>
                <a:cubicBezTo>
                  <a:pt x="1092" y="2140"/>
                  <a:pt x="878" y="1925"/>
                  <a:pt x="675" y="1699"/>
                </a:cubicBezTo>
                <a:cubicBezTo>
                  <a:pt x="474" y="1476"/>
                  <a:pt x="283" y="1242"/>
                  <a:pt x="138" y="977"/>
                </a:cubicBezTo>
                <a:cubicBezTo>
                  <a:pt x="104" y="913"/>
                  <a:pt x="72" y="847"/>
                  <a:pt x="43" y="780"/>
                </a:cubicBezTo>
                <a:cubicBezTo>
                  <a:pt x="40" y="772"/>
                  <a:pt x="34" y="769"/>
                  <a:pt x="28" y="769"/>
                </a:cubicBezTo>
                <a:cubicBezTo>
                  <a:pt x="15" y="769"/>
                  <a:pt x="0" y="784"/>
                  <a:pt x="7" y="800"/>
                </a:cubicBezTo>
                <a:cubicBezTo>
                  <a:pt x="127" y="1080"/>
                  <a:pt x="304" y="1330"/>
                  <a:pt x="500" y="1562"/>
                </a:cubicBezTo>
                <a:cubicBezTo>
                  <a:pt x="699" y="1798"/>
                  <a:pt x="917" y="2017"/>
                  <a:pt x="1124" y="2247"/>
                </a:cubicBezTo>
                <a:cubicBezTo>
                  <a:pt x="1330" y="2477"/>
                  <a:pt x="1527" y="2718"/>
                  <a:pt x="1673" y="2992"/>
                </a:cubicBezTo>
                <a:cubicBezTo>
                  <a:pt x="1817" y="3264"/>
                  <a:pt x="1905" y="3573"/>
                  <a:pt x="2109" y="3812"/>
                </a:cubicBezTo>
                <a:cubicBezTo>
                  <a:pt x="2341" y="4083"/>
                  <a:pt x="2704" y="4155"/>
                  <a:pt x="3036" y="4229"/>
                </a:cubicBezTo>
                <a:cubicBezTo>
                  <a:pt x="3233" y="4273"/>
                  <a:pt x="3430" y="4312"/>
                  <a:pt x="3628" y="4344"/>
                </a:cubicBezTo>
                <a:cubicBezTo>
                  <a:pt x="3819" y="4376"/>
                  <a:pt x="4011" y="4404"/>
                  <a:pt x="4204" y="4405"/>
                </a:cubicBezTo>
                <a:cubicBezTo>
                  <a:pt x="4212" y="4405"/>
                  <a:pt x="4221" y="4405"/>
                  <a:pt x="4230" y="4405"/>
                </a:cubicBezTo>
                <a:cubicBezTo>
                  <a:pt x="4551" y="4405"/>
                  <a:pt x="4880" y="4326"/>
                  <a:pt x="5122" y="4105"/>
                </a:cubicBezTo>
                <a:cubicBezTo>
                  <a:pt x="5242" y="3996"/>
                  <a:pt x="5325" y="3857"/>
                  <a:pt x="5370" y="3702"/>
                </a:cubicBezTo>
                <a:cubicBezTo>
                  <a:pt x="5421" y="3529"/>
                  <a:pt x="5430" y="3347"/>
                  <a:pt x="5448" y="3169"/>
                </a:cubicBezTo>
                <a:cubicBezTo>
                  <a:pt x="5486" y="2778"/>
                  <a:pt x="5551" y="2389"/>
                  <a:pt x="5595" y="1999"/>
                </a:cubicBezTo>
                <a:cubicBezTo>
                  <a:pt x="5637" y="1613"/>
                  <a:pt x="5661" y="1222"/>
                  <a:pt x="5616" y="835"/>
                </a:cubicBezTo>
                <a:cubicBezTo>
                  <a:pt x="5606" y="742"/>
                  <a:pt x="5591" y="650"/>
                  <a:pt x="5573" y="558"/>
                </a:cubicBezTo>
                <a:cubicBezTo>
                  <a:pt x="5571" y="548"/>
                  <a:pt x="5563" y="543"/>
                  <a:pt x="5555" y="543"/>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23"/>
          <p:cNvSpPr/>
          <p:nvPr/>
        </p:nvSpPr>
        <p:spPr>
          <a:xfrm rot="-6194809" flipH="1">
            <a:off x="6958683" y="-1151690"/>
            <a:ext cx="3116818" cy="2160022"/>
          </a:xfrm>
          <a:custGeom>
            <a:avLst/>
            <a:gdLst/>
            <a:ahLst/>
            <a:cxnLst/>
            <a:rect l="l" t="t" r="r" b="b"/>
            <a:pathLst>
              <a:path w="4984" h="2204" extrusionOk="0">
                <a:moveTo>
                  <a:pt x="2407" y="1"/>
                </a:moveTo>
                <a:cubicBezTo>
                  <a:pt x="2391" y="1"/>
                  <a:pt x="2375" y="2"/>
                  <a:pt x="2359" y="7"/>
                </a:cubicBezTo>
                <a:cubicBezTo>
                  <a:pt x="2332" y="17"/>
                  <a:pt x="2310" y="35"/>
                  <a:pt x="2288" y="51"/>
                </a:cubicBezTo>
                <a:cubicBezTo>
                  <a:pt x="2223" y="96"/>
                  <a:pt x="2147" y="125"/>
                  <a:pt x="2069" y="134"/>
                </a:cubicBezTo>
                <a:cubicBezTo>
                  <a:pt x="2034" y="137"/>
                  <a:pt x="2001" y="136"/>
                  <a:pt x="1968" y="147"/>
                </a:cubicBezTo>
                <a:cubicBezTo>
                  <a:pt x="1937" y="157"/>
                  <a:pt x="1910" y="165"/>
                  <a:pt x="1876" y="168"/>
                </a:cubicBezTo>
                <a:cubicBezTo>
                  <a:pt x="1866" y="173"/>
                  <a:pt x="1851" y="175"/>
                  <a:pt x="1835" y="175"/>
                </a:cubicBezTo>
                <a:cubicBezTo>
                  <a:pt x="1796" y="175"/>
                  <a:pt x="1748" y="164"/>
                  <a:pt x="1718" y="163"/>
                </a:cubicBezTo>
                <a:cubicBezTo>
                  <a:pt x="1674" y="161"/>
                  <a:pt x="1632" y="164"/>
                  <a:pt x="1587" y="157"/>
                </a:cubicBezTo>
                <a:cubicBezTo>
                  <a:pt x="1563" y="155"/>
                  <a:pt x="1540" y="152"/>
                  <a:pt x="1517" y="152"/>
                </a:cubicBezTo>
                <a:cubicBezTo>
                  <a:pt x="1502" y="152"/>
                  <a:pt x="1488" y="153"/>
                  <a:pt x="1474" y="156"/>
                </a:cubicBezTo>
                <a:cubicBezTo>
                  <a:pt x="1410" y="168"/>
                  <a:pt x="1358" y="213"/>
                  <a:pt x="1309" y="258"/>
                </a:cubicBezTo>
                <a:cubicBezTo>
                  <a:pt x="1287" y="279"/>
                  <a:pt x="1264" y="300"/>
                  <a:pt x="1251" y="327"/>
                </a:cubicBezTo>
                <a:cubicBezTo>
                  <a:pt x="1235" y="361"/>
                  <a:pt x="1233" y="401"/>
                  <a:pt x="1211" y="431"/>
                </a:cubicBezTo>
                <a:cubicBezTo>
                  <a:pt x="1202" y="445"/>
                  <a:pt x="1188" y="454"/>
                  <a:pt x="1176" y="467"/>
                </a:cubicBezTo>
                <a:cubicBezTo>
                  <a:pt x="1140" y="504"/>
                  <a:pt x="1126" y="556"/>
                  <a:pt x="1100" y="602"/>
                </a:cubicBezTo>
                <a:cubicBezTo>
                  <a:pt x="1064" y="666"/>
                  <a:pt x="984" y="702"/>
                  <a:pt x="914" y="721"/>
                </a:cubicBezTo>
                <a:cubicBezTo>
                  <a:pt x="879" y="730"/>
                  <a:pt x="843" y="734"/>
                  <a:pt x="807" y="734"/>
                </a:cubicBezTo>
                <a:cubicBezTo>
                  <a:pt x="758" y="734"/>
                  <a:pt x="709" y="727"/>
                  <a:pt x="662" y="714"/>
                </a:cubicBezTo>
                <a:cubicBezTo>
                  <a:pt x="557" y="685"/>
                  <a:pt x="458" y="591"/>
                  <a:pt x="354" y="573"/>
                </a:cubicBezTo>
                <a:cubicBezTo>
                  <a:pt x="345" y="572"/>
                  <a:pt x="336" y="571"/>
                  <a:pt x="326" y="571"/>
                </a:cubicBezTo>
                <a:cubicBezTo>
                  <a:pt x="236" y="571"/>
                  <a:pt x="126" y="633"/>
                  <a:pt x="63" y="684"/>
                </a:cubicBezTo>
                <a:cubicBezTo>
                  <a:pt x="47" y="696"/>
                  <a:pt x="32" y="710"/>
                  <a:pt x="25" y="728"/>
                </a:cubicBezTo>
                <a:cubicBezTo>
                  <a:pt x="1" y="787"/>
                  <a:pt x="73" y="845"/>
                  <a:pt x="137" y="845"/>
                </a:cubicBezTo>
                <a:cubicBezTo>
                  <a:pt x="139" y="845"/>
                  <a:pt x="141" y="845"/>
                  <a:pt x="142" y="845"/>
                </a:cubicBezTo>
                <a:cubicBezTo>
                  <a:pt x="208" y="840"/>
                  <a:pt x="266" y="803"/>
                  <a:pt x="331" y="790"/>
                </a:cubicBezTo>
                <a:cubicBezTo>
                  <a:pt x="346" y="788"/>
                  <a:pt x="362" y="786"/>
                  <a:pt x="377" y="786"/>
                </a:cubicBezTo>
                <a:cubicBezTo>
                  <a:pt x="550" y="786"/>
                  <a:pt x="709" y="953"/>
                  <a:pt x="881" y="953"/>
                </a:cubicBezTo>
                <a:cubicBezTo>
                  <a:pt x="897" y="953"/>
                  <a:pt x="914" y="952"/>
                  <a:pt x="931" y="949"/>
                </a:cubicBezTo>
                <a:cubicBezTo>
                  <a:pt x="1063" y="922"/>
                  <a:pt x="1186" y="848"/>
                  <a:pt x="1226" y="712"/>
                </a:cubicBezTo>
                <a:cubicBezTo>
                  <a:pt x="1236" y="679"/>
                  <a:pt x="1240" y="645"/>
                  <a:pt x="1258" y="616"/>
                </a:cubicBezTo>
                <a:cubicBezTo>
                  <a:pt x="1284" y="577"/>
                  <a:pt x="1332" y="555"/>
                  <a:pt x="1353" y="512"/>
                </a:cubicBezTo>
                <a:cubicBezTo>
                  <a:pt x="1365" y="486"/>
                  <a:pt x="1365" y="456"/>
                  <a:pt x="1369" y="427"/>
                </a:cubicBezTo>
                <a:cubicBezTo>
                  <a:pt x="1374" y="389"/>
                  <a:pt x="1401" y="339"/>
                  <a:pt x="1422" y="305"/>
                </a:cubicBezTo>
                <a:cubicBezTo>
                  <a:pt x="1444" y="265"/>
                  <a:pt x="1480" y="240"/>
                  <a:pt x="1527" y="235"/>
                </a:cubicBezTo>
                <a:cubicBezTo>
                  <a:pt x="1540" y="234"/>
                  <a:pt x="1554" y="233"/>
                  <a:pt x="1567" y="233"/>
                </a:cubicBezTo>
                <a:cubicBezTo>
                  <a:pt x="1592" y="233"/>
                  <a:pt x="1618" y="235"/>
                  <a:pt x="1643" y="237"/>
                </a:cubicBezTo>
                <a:cubicBezTo>
                  <a:pt x="1705" y="242"/>
                  <a:pt x="1767" y="247"/>
                  <a:pt x="1828" y="260"/>
                </a:cubicBezTo>
                <a:cubicBezTo>
                  <a:pt x="1885" y="271"/>
                  <a:pt x="1946" y="294"/>
                  <a:pt x="2006" y="294"/>
                </a:cubicBezTo>
                <a:cubicBezTo>
                  <a:pt x="2013" y="294"/>
                  <a:pt x="2021" y="294"/>
                  <a:pt x="2028" y="293"/>
                </a:cubicBezTo>
                <a:cubicBezTo>
                  <a:pt x="2094" y="287"/>
                  <a:pt x="2162" y="281"/>
                  <a:pt x="2225" y="259"/>
                </a:cubicBezTo>
                <a:cubicBezTo>
                  <a:pt x="2288" y="237"/>
                  <a:pt x="2349" y="201"/>
                  <a:pt x="2414" y="201"/>
                </a:cubicBezTo>
                <a:cubicBezTo>
                  <a:pt x="2434" y="201"/>
                  <a:pt x="2454" y="205"/>
                  <a:pt x="2475" y="212"/>
                </a:cubicBezTo>
                <a:cubicBezTo>
                  <a:pt x="2507" y="225"/>
                  <a:pt x="2539" y="238"/>
                  <a:pt x="2572" y="252"/>
                </a:cubicBezTo>
                <a:cubicBezTo>
                  <a:pt x="2596" y="261"/>
                  <a:pt x="2620" y="272"/>
                  <a:pt x="2640" y="288"/>
                </a:cubicBezTo>
                <a:cubicBezTo>
                  <a:pt x="2665" y="307"/>
                  <a:pt x="2682" y="332"/>
                  <a:pt x="2702" y="354"/>
                </a:cubicBezTo>
                <a:cubicBezTo>
                  <a:pt x="2736" y="391"/>
                  <a:pt x="2776" y="419"/>
                  <a:pt x="2809" y="455"/>
                </a:cubicBezTo>
                <a:cubicBezTo>
                  <a:pt x="2834" y="482"/>
                  <a:pt x="2855" y="513"/>
                  <a:pt x="2875" y="543"/>
                </a:cubicBezTo>
                <a:cubicBezTo>
                  <a:pt x="2943" y="644"/>
                  <a:pt x="3000" y="763"/>
                  <a:pt x="3104" y="831"/>
                </a:cubicBezTo>
                <a:cubicBezTo>
                  <a:pt x="3154" y="863"/>
                  <a:pt x="3198" y="894"/>
                  <a:pt x="3239" y="941"/>
                </a:cubicBezTo>
                <a:cubicBezTo>
                  <a:pt x="3263" y="969"/>
                  <a:pt x="3286" y="999"/>
                  <a:pt x="3314" y="1024"/>
                </a:cubicBezTo>
                <a:cubicBezTo>
                  <a:pt x="3385" y="1084"/>
                  <a:pt x="3485" y="1095"/>
                  <a:pt x="3569" y="1134"/>
                </a:cubicBezTo>
                <a:cubicBezTo>
                  <a:pt x="3679" y="1186"/>
                  <a:pt x="3767" y="1291"/>
                  <a:pt x="3784" y="1412"/>
                </a:cubicBezTo>
                <a:cubicBezTo>
                  <a:pt x="3801" y="1527"/>
                  <a:pt x="3812" y="1630"/>
                  <a:pt x="3886" y="1726"/>
                </a:cubicBezTo>
                <a:cubicBezTo>
                  <a:pt x="3957" y="1819"/>
                  <a:pt x="4052" y="1891"/>
                  <a:pt x="4133" y="1974"/>
                </a:cubicBezTo>
                <a:cubicBezTo>
                  <a:pt x="4194" y="2036"/>
                  <a:pt x="4248" y="2106"/>
                  <a:pt x="4324" y="2146"/>
                </a:cubicBezTo>
                <a:cubicBezTo>
                  <a:pt x="4382" y="2176"/>
                  <a:pt x="4445" y="2185"/>
                  <a:pt x="4510" y="2185"/>
                </a:cubicBezTo>
                <a:cubicBezTo>
                  <a:pt x="4605" y="2185"/>
                  <a:pt x="4704" y="2166"/>
                  <a:pt x="4799" y="2166"/>
                </a:cubicBezTo>
                <a:cubicBezTo>
                  <a:pt x="4864" y="2166"/>
                  <a:pt x="4926" y="2174"/>
                  <a:pt x="4983" y="2203"/>
                </a:cubicBezTo>
                <a:cubicBezTo>
                  <a:pt x="4946" y="2106"/>
                  <a:pt x="4892" y="1997"/>
                  <a:pt x="4791" y="1975"/>
                </a:cubicBezTo>
                <a:cubicBezTo>
                  <a:pt x="4777" y="1972"/>
                  <a:pt x="4763" y="1971"/>
                  <a:pt x="4749" y="1971"/>
                </a:cubicBezTo>
                <a:cubicBezTo>
                  <a:pt x="4694" y="1971"/>
                  <a:pt x="4638" y="1990"/>
                  <a:pt x="4583" y="1990"/>
                </a:cubicBezTo>
                <a:cubicBezTo>
                  <a:pt x="4579" y="1990"/>
                  <a:pt x="4575" y="1990"/>
                  <a:pt x="4572" y="1990"/>
                </a:cubicBezTo>
                <a:cubicBezTo>
                  <a:pt x="4491" y="1987"/>
                  <a:pt x="4412" y="1967"/>
                  <a:pt x="4336" y="1940"/>
                </a:cubicBezTo>
                <a:cubicBezTo>
                  <a:pt x="4299" y="1926"/>
                  <a:pt x="4262" y="1910"/>
                  <a:pt x="4234" y="1882"/>
                </a:cubicBezTo>
                <a:cubicBezTo>
                  <a:pt x="4185" y="1832"/>
                  <a:pt x="4174" y="1757"/>
                  <a:pt x="4143" y="1694"/>
                </a:cubicBezTo>
                <a:cubicBezTo>
                  <a:pt x="4133" y="1673"/>
                  <a:pt x="4120" y="1653"/>
                  <a:pt x="4114" y="1630"/>
                </a:cubicBezTo>
                <a:cubicBezTo>
                  <a:pt x="4112" y="1614"/>
                  <a:pt x="4112" y="1597"/>
                  <a:pt x="4111" y="1581"/>
                </a:cubicBezTo>
                <a:cubicBezTo>
                  <a:pt x="4106" y="1540"/>
                  <a:pt x="4085" y="1503"/>
                  <a:pt x="4066" y="1467"/>
                </a:cubicBezTo>
                <a:cubicBezTo>
                  <a:pt x="4058" y="1451"/>
                  <a:pt x="4048" y="1434"/>
                  <a:pt x="4044" y="1416"/>
                </a:cubicBezTo>
                <a:cubicBezTo>
                  <a:pt x="4041" y="1403"/>
                  <a:pt x="4041" y="1391"/>
                  <a:pt x="4036" y="1379"/>
                </a:cubicBezTo>
                <a:cubicBezTo>
                  <a:pt x="4008" y="1308"/>
                  <a:pt x="3945" y="1241"/>
                  <a:pt x="3886" y="1196"/>
                </a:cubicBezTo>
                <a:cubicBezTo>
                  <a:pt x="3805" y="1134"/>
                  <a:pt x="3706" y="1108"/>
                  <a:pt x="3624" y="1053"/>
                </a:cubicBezTo>
                <a:cubicBezTo>
                  <a:pt x="3546" y="1001"/>
                  <a:pt x="3449" y="978"/>
                  <a:pt x="3382" y="910"/>
                </a:cubicBezTo>
                <a:cubicBezTo>
                  <a:pt x="3322" y="851"/>
                  <a:pt x="3297" y="766"/>
                  <a:pt x="3249" y="697"/>
                </a:cubicBezTo>
                <a:cubicBezTo>
                  <a:pt x="3235" y="677"/>
                  <a:pt x="3219" y="658"/>
                  <a:pt x="3205" y="637"/>
                </a:cubicBezTo>
                <a:cubicBezTo>
                  <a:pt x="3176" y="591"/>
                  <a:pt x="3158" y="539"/>
                  <a:pt x="3130" y="493"/>
                </a:cubicBezTo>
                <a:cubicBezTo>
                  <a:pt x="3088" y="421"/>
                  <a:pt x="3022" y="366"/>
                  <a:pt x="2984" y="292"/>
                </a:cubicBezTo>
                <a:cubicBezTo>
                  <a:pt x="2970" y="265"/>
                  <a:pt x="2961" y="236"/>
                  <a:pt x="2943" y="212"/>
                </a:cubicBezTo>
                <a:cubicBezTo>
                  <a:pt x="2922" y="183"/>
                  <a:pt x="2892" y="164"/>
                  <a:pt x="2861" y="147"/>
                </a:cubicBezTo>
                <a:cubicBezTo>
                  <a:pt x="2833" y="131"/>
                  <a:pt x="2809" y="111"/>
                  <a:pt x="2781" y="94"/>
                </a:cubicBezTo>
                <a:cubicBezTo>
                  <a:pt x="2685" y="34"/>
                  <a:pt x="2564" y="14"/>
                  <a:pt x="2453" y="4"/>
                </a:cubicBezTo>
                <a:cubicBezTo>
                  <a:pt x="2438" y="2"/>
                  <a:pt x="2422" y="1"/>
                  <a:pt x="240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4" name="Google Shape;304;p23"/>
          <p:cNvGrpSpPr/>
          <p:nvPr/>
        </p:nvGrpSpPr>
        <p:grpSpPr>
          <a:xfrm rot="-6817974">
            <a:off x="-699157" y="3657353"/>
            <a:ext cx="2855747" cy="2279984"/>
            <a:chOff x="2143583" y="1570310"/>
            <a:chExt cx="875027" cy="698599"/>
          </a:xfrm>
        </p:grpSpPr>
        <p:sp>
          <p:nvSpPr>
            <p:cNvPr id="305" name="Google Shape;305;p23"/>
            <p:cNvSpPr/>
            <p:nvPr/>
          </p:nvSpPr>
          <p:spPr>
            <a:xfrm>
              <a:off x="2143583" y="1570310"/>
              <a:ext cx="875027" cy="698527"/>
            </a:xfrm>
            <a:custGeom>
              <a:avLst/>
              <a:gdLst/>
              <a:ahLst/>
              <a:cxnLst/>
              <a:rect l="l" t="t" r="r" b="b"/>
              <a:pathLst>
                <a:path w="5142" h="4105" extrusionOk="0">
                  <a:moveTo>
                    <a:pt x="3708" y="1"/>
                  </a:moveTo>
                  <a:cubicBezTo>
                    <a:pt x="3659" y="1"/>
                    <a:pt x="3610" y="5"/>
                    <a:pt x="3561" y="14"/>
                  </a:cubicBezTo>
                  <a:cubicBezTo>
                    <a:pt x="3290" y="65"/>
                    <a:pt x="3071" y="256"/>
                    <a:pt x="2850" y="420"/>
                  </a:cubicBezTo>
                  <a:cubicBezTo>
                    <a:pt x="2657" y="563"/>
                    <a:pt x="2431" y="695"/>
                    <a:pt x="2197" y="695"/>
                  </a:cubicBezTo>
                  <a:cubicBezTo>
                    <a:pt x="2162" y="695"/>
                    <a:pt x="2127" y="692"/>
                    <a:pt x="2092" y="686"/>
                  </a:cubicBezTo>
                  <a:cubicBezTo>
                    <a:pt x="1884" y="649"/>
                    <a:pt x="1702" y="499"/>
                    <a:pt x="1491" y="498"/>
                  </a:cubicBezTo>
                  <a:cubicBezTo>
                    <a:pt x="1491" y="498"/>
                    <a:pt x="1490" y="498"/>
                    <a:pt x="1489" y="498"/>
                  </a:cubicBezTo>
                  <a:cubicBezTo>
                    <a:pt x="1321" y="498"/>
                    <a:pt x="1169" y="593"/>
                    <a:pt x="1036" y="694"/>
                  </a:cubicBezTo>
                  <a:cubicBezTo>
                    <a:pt x="729" y="924"/>
                    <a:pt x="363" y="1243"/>
                    <a:pt x="178" y="1587"/>
                  </a:cubicBezTo>
                  <a:cubicBezTo>
                    <a:pt x="1" y="1918"/>
                    <a:pt x="218" y="2329"/>
                    <a:pt x="397" y="2608"/>
                  </a:cubicBezTo>
                  <a:cubicBezTo>
                    <a:pt x="613" y="2946"/>
                    <a:pt x="851" y="3269"/>
                    <a:pt x="1110" y="3574"/>
                  </a:cubicBezTo>
                  <a:cubicBezTo>
                    <a:pt x="1225" y="3710"/>
                    <a:pt x="1346" y="3844"/>
                    <a:pt x="1492" y="3946"/>
                  </a:cubicBezTo>
                  <a:cubicBezTo>
                    <a:pt x="1628" y="4039"/>
                    <a:pt x="1789" y="4105"/>
                    <a:pt x="1954" y="4105"/>
                  </a:cubicBezTo>
                  <a:cubicBezTo>
                    <a:pt x="1967" y="4105"/>
                    <a:pt x="1980" y="4104"/>
                    <a:pt x="1993" y="4104"/>
                  </a:cubicBezTo>
                  <a:cubicBezTo>
                    <a:pt x="2232" y="4089"/>
                    <a:pt x="2438" y="3939"/>
                    <a:pt x="2626" y="3791"/>
                  </a:cubicBezTo>
                  <a:cubicBezTo>
                    <a:pt x="3376" y="3204"/>
                    <a:pt x="4088" y="2570"/>
                    <a:pt x="4757" y="1892"/>
                  </a:cubicBezTo>
                  <a:cubicBezTo>
                    <a:pt x="4934" y="1712"/>
                    <a:pt x="5119" y="1506"/>
                    <a:pt x="5130" y="1254"/>
                  </a:cubicBezTo>
                  <a:cubicBezTo>
                    <a:pt x="5142" y="972"/>
                    <a:pt x="4932" y="732"/>
                    <a:pt x="4728" y="538"/>
                  </a:cubicBezTo>
                  <a:cubicBezTo>
                    <a:pt x="4567" y="385"/>
                    <a:pt x="4399" y="236"/>
                    <a:pt x="4202" y="133"/>
                  </a:cubicBezTo>
                  <a:cubicBezTo>
                    <a:pt x="4051" y="52"/>
                    <a:pt x="3879" y="1"/>
                    <a:pt x="370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23"/>
            <p:cNvSpPr/>
            <p:nvPr/>
          </p:nvSpPr>
          <p:spPr>
            <a:xfrm>
              <a:off x="2213179" y="1572594"/>
              <a:ext cx="800662" cy="696315"/>
            </a:xfrm>
            <a:custGeom>
              <a:avLst/>
              <a:gdLst/>
              <a:ahLst/>
              <a:cxnLst/>
              <a:rect l="l" t="t" r="r" b="b"/>
              <a:pathLst>
                <a:path w="4705" h="4092" extrusionOk="0">
                  <a:moveTo>
                    <a:pt x="1378" y="2640"/>
                  </a:moveTo>
                  <a:cubicBezTo>
                    <a:pt x="1573" y="2668"/>
                    <a:pt x="1765" y="2761"/>
                    <a:pt x="1875" y="2929"/>
                  </a:cubicBezTo>
                  <a:cubicBezTo>
                    <a:pt x="1966" y="3071"/>
                    <a:pt x="1986" y="3246"/>
                    <a:pt x="1959" y="3410"/>
                  </a:cubicBezTo>
                  <a:cubicBezTo>
                    <a:pt x="1780" y="3285"/>
                    <a:pt x="1591" y="3171"/>
                    <a:pt x="1387" y="3094"/>
                  </a:cubicBezTo>
                  <a:cubicBezTo>
                    <a:pt x="1340" y="3076"/>
                    <a:pt x="1292" y="3061"/>
                    <a:pt x="1244" y="3048"/>
                  </a:cubicBezTo>
                  <a:cubicBezTo>
                    <a:pt x="1270" y="2907"/>
                    <a:pt x="1314" y="2769"/>
                    <a:pt x="1378" y="2640"/>
                  </a:cubicBezTo>
                  <a:close/>
                  <a:moveTo>
                    <a:pt x="3425" y="0"/>
                  </a:moveTo>
                  <a:lnTo>
                    <a:pt x="3425" y="0"/>
                  </a:lnTo>
                  <a:cubicBezTo>
                    <a:pt x="3528" y="275"/>
                    <a:pt x="3483" y="601"/>
                    <a:pt x="3319" y="844"/>
                  </a:cubicBezTo>
                  <a:cubicBezTo>
                    <a:pt x="3271" y="915"/>
                    <a:pt x="3211" y="976"/>
                    <a:pt x="3146" y="1027"/>
                  </a:cubicBezTo>
                  <a:cubicBezTo>
                    <a:pt x="2966" y="842"/>
                    <a:pt x="2851" y="593"/>
                    <a:pt x="2821" y="336"/>
                  </a:cubicBezTo>
                  <a:cubicBezTo>
                    <a:pt x="2814" y="270"/>
                    <a:pt x="2812" y="203"/>
                    <a:pt x="2817" y="136"/>
                  </a:cubicBezTo>
                  <a:lnTo>
                    <a:pt x="2817" y="136"/>
                  </a:lnTo>
                  <a:cubicBezTo>
                    <a:pt x="2804" y="145"/>
                    <a:pt x="2791" y="153"/>
                    <a:pt x="2778" y="162"/>
                  </a:cubicBezTo>
                  <a:cubicBezTo>
                    <a:pt x="2777" y="186"/>
                    <a:pt x="2776" y="211"/>
                    <a:pt x="2777" y="235"/>
                  </a:cubicBezTo>
                  <a:cubicBezTo>
                    <a:pt x="2784" y="535"/>
                    <a:pt x="2907" y="833"/>
                    <a:pt x="3115" y="1050"/>
                  </a:cubicBezTo>
                  <a:cubicBezTo>
                    <a:pt x="2969" y="1151"/>
                    <a:pt x="2793" y="1203"/>
                    <a:pt x="2613" y="1203"/>
                  </a:cubicBezTo>
                  <a:cubicBezTo>
                    <a:pt x="2544" y="1203"/>
                    <a:pt x="2474" y="1195"/>
                    <a:pt x="2405" y="1180"/>
                  </a:cubicBezTo>
                  <a:cubicBezTo>
                    <a:pt x="2289" y="1154"/>
                    <a:pt x="2178" y="1106"/>
                    <a:pt x="2081" y="1038"/>
                  </a:cubicBezTo>
                  <a:cubicBezTo>
                    <a:pt x="2116" y="924"/>
                    <a:pt x="2138" y="805"/>
                    <a:pt x="2148" y="686"/>
                  </a:cubicBezTo>
                  <a:cubicBezTo>
                    <a:pt x="2150" y="653"/>
                    <a:pt x="2151" y="620"/>
                    <a:pt x="2152" y="587"/>
                  </a:cubicBezTo>
                  <a:lnTo>
                    <a:pt x="2152" y="587"/>
                  </a:lnTo>
                  <a:cubicBezTo>
                    <a:pt x="2139" y="594"/>
                    <a:pt x="2126" y="600"/>
                    <a:pt x="2114" y="605"/>
                  </a:cubicBezTo>
                  <a:cubicBezTo>
                    <a:pt x="2111" y="660"/>
                    <a:pt x="2108" y="715"/>
                    <a:pt x="2101" y="770"/>
                  </a:cubicBezTo>
                  <a:cubicBezTo>
                    <a:pt x="2090" y="853"/>
                    <a:pt x="2072" y="935"/>
                    <a:pt x="2048" y="1016"/>
                  </a:cubicBezTo>
                  <a:cubicBezTo>
                    <a:pt x="2017" y="991"/>
                    <a:pt x="1986" y="965"/>
                    <a:pt x="1959" y="936"/>
                  </a:cubicBezTo>
                  <a:cubicBezTo>
                    <a:pt x="1888" y="863"/>
                    <a:pt x="1833" y="776"/>
                    <a:pt x="1790" y="684"/>
                  </a:cubicBezTo>
                  <a:cubicBezTo>
                    <a:pt x="1776" y="684"/>
                    <a:pt x="1762" y="684"/>
                    <a:pt x="1747" y="683"/>
                  </a:cubicBezTo>
                  <a:lnTo>
                    <a:pt x="1747" y="683"/>
                  </a:lnTo>
                  <a:cubicBezTo>
                    <a:pt x="1794" y="789"/>
                    <a:pt x="1855" y="887"/>
                    <a:pt x="1938" y="969"/>
                  </a:cubicBezTo>
                  <a:cubicBezTo>
                    <a:pt x="1968" y="1000"/>
                    <a:pt x="2001" y="1029"/>
                    <a:pt x="2036" y="1054"/>
                  </a:cubicBezTo>
                  <a:cubicBezTo>
                    <a:pt x="1943" y="1340"/>
                    <a:pt x="1766" y="1598"/>
                    <a:pt x="1516" y="1767"/>
                  </a:cubicBezTo>
                  <a:cubicBezTo>
                    <a:pt x="1428" y="1826"/>
                    <a:pt x="1332" y="1873"/>
                    <a:pt x="1231" y="1905"/>
                  </a:cubicBezTo>
                  <a:cubicBezTo>
                    <a:pt x="1307" y="1567"/>
                    <a:pt x="1208" y="1196"/>
                    <a:pt x="968" y="945"/>
                  </a:cubicBezTo>
                  <a:cubicBezTo>
                    <a:pt x="865" y="838"/>
                    <a:pt x="732" y="749"/>
                    <a:pt x="587" y="710"/>
                  </a:cubicBezTo>
                  <a:cubicBezTo>
                    <a:pt x="574" y="720"/>
                    <a:pt x="561" y="730"/>
                    <a:pt x="548" y="740"/>
                  </a:cubicBezTo>
                  <a:cubicBezTo>
                    <a:pt x="557" y="742"/>
                    <a:pt x="568" y="744"/>
                    <a:pt x="577" y="747"/>
                  </a:cubicBezTo>
                  <a:cubicBezTo>
                    <a:pt x="759" y="797"/>
                    <a:pt x="914" y="921"/>
                    <a:pt x="1024" y="1072"/>
                  </a:cubicBezTo>
                  <a:cubicBezTo>
                    <a:pt x="1202" y="1316"/>
                    <a:pt x="1258" y="1629"/>
                    <a:pt x="1187" y="1917"/>
                  </a:cubicBezTo>
                  <a:cubicBezTo>
                    <a:pt x="1122" y="1934"/>
                    <a:pt x="1055" y="1945"/>
                    <a:pt x="988" y="1947"/>
                  </a:cubicBezTo>
                  <a:cubicBezTo>
                    <a:pt x="974" y="1948"/>
                    <a:pt x="961" y="1948"/>
                    <a:pt x="948" y="1948"/>
                  </a:cubicBezTo>
                  <a:cubicBezTo>
                    <a:pt x="781" y="1948"/>
                    <a:pt x="614" y="1908"/>
                    <a:pt x="468" y="1829"/>
                  </a:cubicBezTo>
                  <a:cubicBezTo>
                    <a:pt x="312" y="1746"/>
                    <a:pt x="179" y="1620"/>
                    <a:pt x="101" y="1460"/>
                  </a:cubicBezTo>
                  <a:cubicBezTo>
                    <a:pt x="64" y="1382"/>
                    <a:pt x="41" y="1292"/>
                    <a:pt x="38" y="1203"/>
                  </a:cubicBezTo>
                  <a:cubicBezTo>
                    <a:pt x="25" y="1216"/>
                    <a:pt x="13" y="1230"/>
                    <a:pt x="1" y="1244"/>
                  </a:cubicBezTo>
                  <a:cubicBezTo>
                    <a:pt x="30" y="1519"/>
                    <a:pt x="240" y="1766"/>
                    <a:pt x="493" y="1884"/>
                  </a:cubicBezTo>
                  <a:cubicBezTo>
                    <a:pt x="633" y="1951"/>
                    <a:pt x="788" y="1986"/>
                    <a:pt x="943" y="1986"/>
                  </a:cubicBezTo>
                  <a:cubicBezTo>
                    <a:pt x="976" y="1986"/>
                    <a:pt x="1009" y="1985"/>
                    <a:pt x="1042" y="1981"/>
                  </a:cubicBezTo>
                  <a:cubicBezTo>
                    <a:pt x="1087" y="1978"/>
                    <a:pt x="1132" y="1970"/>
                    <a:pt x="1176" y="1959"/>
                  </a:cubicBezTo>
                  <a:lnTo>
                    <a:pt x="1176" y="1959"/>
                  </a:lnTo>
                  <a:cubicBezTo>
                    <a:pt x="1157" y="2025"/>
                    <a:pt x="1131" y="2090"/>
                    <a:pt x="1098" y="2151"/>
                  </a:cubicBezTo>
                  <a:cubicBezTo>
                    <a:pt x="907" y="2502"/>
                    <a:pt x="536" y="2737"/>
                    <a:pt x="141" y="2769"/>
                  </a:cubicBezTo>
                  <a:cubicBezTo>
                    <a:pt x="127" y="2771"/>
                    <a:pt x="113" y="2771"/>
                    <a:pt x="99" y="2772"/>
                  </a:cubicBezTo>
                  <a:cubicBezTo>
                    <a:pt x="107" y="2784"/>
                    <a:pt x="115" y="2796"/>
                    <a:pt x="123" y="2808"/>
                  </a:cubicBezTo>
                  <a:cubicBezTo>
                    <a:pt x="172" y="2805"/>
                    <a:pt x="220" y="2799"/>
                    <a:pt x="268" y="2791"/>
                  </a:cubicBezTo>
                  <a:cubicBezTo>
                    <a:pt x="674" y="2717"/>
                    <a:pt x="1041" y="2428"/>
                    <a:pt x="1190" y="2041"/>
                  </a:cubicBezTo>
                  <a:cubicBezTo>
                    <a:pt x="1202" y="2010"/>
                    <a:pt x="1211" y="1979"/>
                    <a:pt x="1220" y="1947"/>
                  </a:cubicBezTo>
                  <a:cubicBezTo>
                    <a:pt x="1350" y="1910"/>
                    <a:pt x="1473" y="1847"/>
                    <a:pt x="1582" y="1766"/>
                  </a:cubicBezTo>
                  <a:cubicBezTo>
                    <a:pt x="1814" y="1593"/>
                    <a:pt x="1978" y="1347"/>
                    <a:pt x="2069" y="1077"/>
                  </a:cubicBezTo>
                  <a:cubicBezTo>
                    <a:pt x="2171" y="1146"/>
                    <a:pt x="2288" y="1195"/>
                    <a:pt x="2408" y="1220"/>
                  </a:cubicBezTo>
                  <a:cubicBezTo>
                    <a:pt x="2475" y="1234"/>
                    <a:pt x="2543" y="1241"/>
                    <a:pt x="2611" y="1241"/>
                  </a:cubicBezTo>
                  <a:cubicBezTo>
                    <a:pt x="2802" y="1241"/>
                    <a:pt x="2988" y="1185"/>
                    <a:pt x="3142" y="1077"/>
                  </a:cubicBezTo>
                  <a:cubicBezTo>
                    <a:pt x="3195" y="1128"/>
                    <a:pt x="3253" y="1175"/>
                    <a:pt x="3317" y="1215"/>
                  </a:cubicBezTo>
                  <a:cubicBezTo>
                    <a:pt x="3469" y="1311"/>
                    <a:pt x="3644" y="1366"/>
                    <a:pt x="3822" y="1382"/>
                  </a:cubicBezTo>
                  <a:cubicBezTo>
                    <a:pt x="3812" y="1439"/>
                    <a:pt x="3803" y="1497"/>
                    <a:pt x="3794" y="1554"/>
                  </a:cubicBezTo>
                  <a:cubicBezTo>
                    <a:pt x="3621" y="1560"/>
                    <a:pt x="3449" y="1580"/>
                    <a:pt x="3280" y="1614"/>
                  </a:cubicBezTo>
                  <a:cubicBezTo>
                    <a:pt x="3151" y="1640"/>
                    <a:pt x="3022" y="1677"/>
                    <a:pt x="2901" y="1730"/>
                  </a:cubicBezTo>
                  <a:cubicBezTo>
                    <a:pt x="2841" y="1720"/>
                    <a:pt x="2780" y="1715"/>
                    <a:pt x="2719" y="1715"/>
                  </a:cubicBezTo>
                  <a:cubicBezTo>
                    <a:pt x="2660" y="1715"/>
                    <a:pt x="2600" y="1720"/>
                    <a:pt x="2541" y="1728"/>
                  </a:cubicBezTo>
                  <a:cubicBezTo>
                    <a:pt x="2107" y="1793"/>
                    <a:pt x="1712" y="2059"/>
                    <a:pt x="1464" y="2417"/>
                  </a:cubicBezTo>
                  <a:cubicBezTo>
                    <a:pt x="1424" y="2476"/>
                    <a:pt x="1388" y="2537"/>
                    <a:pt x="1356" y="2599"/>
                  </a:cubicBezTo>
                  <a:cubicBezTo>
                    <a:pt x="1317" y="2594"/>
                    <a:pt x="1278" y="2592"/>
                    <a:pt x="1239" y="2592"/>
                  </a:cubicBezTo>
                  <a:cubicBezTo>
                    <a:pt x="1096" y="2592"/>
                    <a:pt x="953" y="2619"/>
                    <a:pt x="816" y="2659"/>
                  </a:cubicBezTo>
                  <a:cubicBezTo>
                    <a:pt x="600" y="2720"/>
                    <a:pt x="389" y="2804"/>
                    <a:pt x="189" y="2902"/>
                  </a:cubicBezTo>
                  <a:cubicBezTo>
                    <a:pt x="196" y="2913"/>
                    <a:pt x="204" y="2923"/>
                    <a:pt x="211" y="2934"/>
                  </a:cubicBezTo>
                  <a:cubicBezTo>
                    <a:pt x="360" y="2861"/>
                    <a:pt x="513" y="2798"/>
                    <a:pt x="670" y="2744"/>
                  </a:cubicBezTo>
                  <a:cubicBezTo>
                    <a:pt x="853" y="2682"/>
                    <a:pt x="1045" y="2630"/>
                    <a:pt x="1241" y="2630"/>
                  </a:cubicBezTo>
                  <a:cubicBezTo>
                    <a:pt x="1263" y="2630"/>
                    <a:pt x="1286" y="2630"/>
                    <a:pt x="1308" y="2632"/>
                  </a:cubicBezTo>
                  <a:cubicBezTo>
                    <a:pt x="1319" y="2633"/>
                    <a:pt x="1328" y="2634"/>
                    <a:pt x="1339" y="2634"/>
                  </a:cubicBezTo>
                  <a:cubicBezTo>
                    <a:pt x="1277" y="2764"/>
                    <a:pt x="1233" y="2900"/>
                    <a:pt x="1208" y="3040"/>
                  </a:cubicBezTo>
                  <a:cubicBezTo>
                    <a:pt x="1099" y="3013"/>
                    <a:pt x="987" y="2999"/>
                    <a:pt x="875" y="2999"/>
                  </a:cubicBezTo>
                  <a:cubicBezTo>
                    <a:pt x="692" y="2999"/>
                    <a:pt x="511" y="3038"/>
                    <a:pt x="354" y="3131"/>
                  </a:cubicBezTo>
                  <a:lnTo>
                    <a:pt x="377" y="3163"/>
                  </a:lnTo>
                  <a:cubicBezTo>
                    <a:pt x="528" y="3075"/>
                    <a:pt x="705" y="3037"/>
                    <a:pt x="884" y="3037"/>
                  </a:cubicBezTo>
                  <a:cubicBezTo>
                    <a:pt x="991" y="3037"/>
                    <a:pt x="1098" y="3051"/>
                    <a:pt x="1202" y="3076"/>
                  </a:cubicBezTo>
                  <a:cubicBezTo>
                    <a:pt x="1174" y="3249"/>
                    <a:pt x="1173" y="3427"/>
                    <a:pt x="1201" y="3602"/>
                  </a:cubicBezTo>
                  <a:cubicBezTo>
                    <a:pt x="1226" y="3762"/>
                    <a:pt x="1276" y="3919"/>
                    <a:pt x="1346" y="4064"/>
                  </a:cubicBezTo>
                  <a:cubicBezTo>
                    <a:pt x="1363" y="4069"/>
                    <a:pt x="1379" y="4073"/>
                    <a:pt x="1395" y="4077"/>
                  </a:cubicBezTo>
                  <a:cubicBezTo>
                    <a:pt x="1330" y="3950"/>
                    <a:pt x="1283" y="3814"/>
                    <a:pt x="1253" y="3674"/>
                  </a:cubicBezTo>
                  <a:cubicBezTo>
                    <a:pt x="1212" y="3481"/>
                    <a:pt x="1207" y="3280"/>
                    <a:pt x="1237" y="3086"/>
                  </a:cubicBezTo>
                  <a:lnTo>
                    <a:pt x="1237" y="3086"/>
                  </a:lnTo>
                  <a:cubicBezTo>
                    <a:pt x="1465" y="3149"/>
                    <a:pt x="1675" y="3264"/>
                    <a:pt x="1869" y="3395"/>
                  </a:cubicBezTo>
                  <a:cubicBezTo>
                    <a:pt x="1897" y="3413"/>
                    <a:pt x="1924" y="3433"/>
                    <a:pt x="1950" y="3451"/>
                  </a:cubicBezTo>
                  <a:cubicBezTo>
                    <a:pt x="1899" y="3694"/>
                    <a:pt x="1763" y="3916"/>
                    <a:pt x="1586" y="4092"/>
                  </a:cubicBezTo>
                  <a:cubicBezTo>
                    <a:pt x="1607" y="4091"/>
                    <a:pt x="1628" y="4088"/>
                    <a:pt x="1648" y="4085"/>
                  </a:cubicBezTo>
                  <a:cubicBezTo>
                    <a:pt x="1798" y="3925"/>
                    <a:pt x="1913" y="3733"/>
                    <a:pt x="1972" y="3527"/>
                  </a:cubicBezTo>
                  <a:cubicBezTo>
                    <a:pt x="1976" y="3509"/>
                    <a:pt x="1980" y="3492"/>
                    <a:pt x="1984" y="3475"/>
                  </a:cubicBezTo>
                  <a:cubicBezTo>
                    <a:pt x="2042" y="3516"/>
                    <a:pt x="2100" y="3559"/>
                    <a:pt x="2157" y="3604"/>
                  </a:cubicBezTo>
                  <a:cubicBezTo>
                    <a:pt x="2203" y="3639"/>
                    <a:pt x="2248" y="3677"/>
                    <a:pt x="2291" y="3718"/>
                  </a:cubicBezTo>
                  <a:cubicBezTo>
                    <a:pt x="2302" y="3710"/>
                    <a:pt x="2311" y="3701"/>
                    <a:pt x="2322" y="3694"/>
                  </a:cubicBezTo>
                  <a:cubicBezTo>
                    <a:pt x="2238" y="3614"/>
                    <a:pt x="2144" y="3544"/>
                    <a:pt x="2054" y="3478"/>
                  </a:cubicBezTo>
                  <a:cubicBezTo>
                    <a:pt x="2034" y="3463"/>
                    <a:pt x="2013" y="3448"/>
                    <a:pt x="1993" y="3434"/>
                  </a:cubicBezTo>
                  <a:cubicBezTo>
                    <a:pt x="2018" y="3293"/>
                    <a:pt x="2014" y="3145"/>
                    <a:pt x="1960" y="3011"/>
                  </a:cubicBezTo>
                  <a:cubicBezTo>
                    <a:pt x="1879" y="2812"/>
                    <a:pt x="1696" y="2679"/>
                    <a:pt x="1492" y="2624"/>
                  </a:cubicBezTo>
                  <a:cubicBezTo>
                    <a:pt x="1460" y="2615"/>
                    <a:pt x="1429" y="2609"/>
                    <a:pt x="1395" y="2604"/>
                  </a:cubicBezTo>
                  <a:cubicBezTo>
                    <a:pt x="1407" y="2583"/>
                    <a:pt x="1418" y="2562"/>
                    <a:pt x="1430" y="2541"/>
                  </a:cubicBezTo>
                  <a:cubicBezTo>
                    <a:pt x="1640" y="2185"/>
                    <a:pt x="1987" y="1909"/>
                    <a:pt x="2386" y="1800"/>
                  </a:cubicBezTo>
                  <a:cubicBezTo>
                    <a:pt x="2495" y="1770"/>
                    <a:pt x="2607" y="1753"/>
                    <a:pt x="2720" y="1753"/>
                  </a:cubicBezTo>
                  <a:cubicBezTo>
                    <a:pt x="2760" y="1753"/>
                    <a:pt x="2800" y="1755"/>
                    <a:pt x="2840" y="1760"/>
                  </a:cubicBezTo>
                  <a:cubicBezTo>
                    <a:pt x="2778" y="1790"/>
                    <a:pt x="2719" y="1825"/>
                    <a:pt x="2664" y="1867"/>
                  </a:cubicBezTo>
                  <a:cubicBezTo>
                    <a:pt x="2500" y="1994"/>
                    <a:pt x="2374" y="2181"/>
                    <a:pt x="2350" y="2389"/>
                  </a:cubicBezTo>
                  <a:cubicBezTo>
                    <a:pt x="2309" y="2738"/>
                    <a:pt x="2618" y="3048"/>
                    <a:pt x="2960" y="3048"/>
                  </a:cubicBezTo>
                  <a:cubicBezTo>
                    <a:pt x="2975" y="3048"/>
                    <a:pt x="2991" y="3048"/>
                    <a:pt x="3006" y="3047"/>
                  </a:cubicBezTo>
                  <a:cubicBezTo>
                    <a:pt x="3049" y="3043"/>
                    <a:pt x="3091" y="3034"/>
                    <a:pt x="3130" y="3020"/>
                  </a:cubicBezTo>
                  <a:cubicBezTo>
                    <a:pt x="3164" y="2991"/>
                    <a:pt x="3198" y="2961"/>
                    <a:pt x="3232" y="2931"/>
                  </a:cubicBezTo>
                  <a:lnTo>
                    <a:pt x="3232" y="2931"/>
                  </a:lnTo>
                  <a:cubicBezTo>
                    <a:pt x="3183" y="2963"/>
                    <a:pt x="3128" y="2986"/>
                    <a:pt x="3067" y="2999"/>
                  </a:cubicBezTo>
                  <a:cubicBezTo>
                    <a:pt x="3032" y="3007"/>
                    <a:pt x="2996" y="3011"/>
                    <a:pt x="2960" y="3011"/>
                  </a:cubicBezTo>
                  <a:cubicBezTo>
                    <a:pt x="2656" y="3011"/>
                    <a:pt x="2369" y="2743"/>
                    <a:pt x="2385" y="2430"/>
                  </a:cubicBezTo>
                  <a:cubicBezTo>
                    <a:pt x="2395" y="2225"/>
                    <a:pt x="2514" y="2036"/>
                    <a:pt x="2671" y="1911"/>
                  </a:cubicBezTo>
                  <a:cubicBezTo>
                    <a:pt x="2743" y="1853"/>
                    <a:pt x="2822" y="1807"/>
                    <a:pt x="2906" y="1769"/>
                  </a:cubicBezTo>
                  <a:cubicBezTo>
                    <a:pt x="2941" y="1775"/>
                    <a:pt x="2975" y="1783"/>
                    <a:pt x="3009" y="1794"/>
                  </a:cubicBezTo>
                  <a:cubicBezTo>
                    <a:pt x="3201" y="1853"/>
                    <a:pt x="3376" y="1987"/>
                    <a:pt x="3465" y="2169"/>
                  </a:cubicBezTo>
                  <a:cubicBezTo>
                    <a:pt x="3564" y="2376"/>
                    <a:pt x="3517" y="2628"/>
                    <a:pt x="3377" y="2803"/>
                  </a:cubicBezTo>
                  <a:cubicBezTo>
                    <a:pt x="3413" y="2770"/>
                    <a:pt x="3449" y="2738"/>
                    <a:pt x="3485" y="2705"/>
                  </a:cubicBezTo>
                  <a:cubicBezTo>
                    <a:pt x="3552" y="2574"/>
                    <a:pt x="3577" y="2422"/>
                    <a:pt x="3544" y="2278"/>
                  </a:cubicBezTo>
                  <a:cubicBezTo>
                    <a:pt x="3497" y="2077"/>
                    <a:pt x="3346" y="1912"/>
                    <a:pt x="3167" y="1818"/>
                  </a:cubicBezTo>
                  <a:cubicBezTo>
                    <a:pt x="3103" y="1784"/>
                    <a:pt x="3036" y="1760"/>
                    <a:pt x="2966" y="1744"/>
                  </a:cubicBezTo>
                  <a:cubicBezTo>
                    <a:pt x="3061" y="1706"/>
                    <a:pt x="3160" y="1678"/>
                    <a:pt x="3259" y="1657"/>
                  </a:cubicBezTo>
                  <a:cubicBezTo>
                    <a:pt x="3432" y="1620"/>
                    <a:pt x="3610" y="1599"/>
                    <a:pt x="3788" y="1593"/>
                  </a:cubicBezTo>
                  <a:lnTo>
                    <a:pt x="3788" y="1593"/>
                  </a:lnTo>
                  <a:cubicBezTo>
                    <a:pt x="3763" y="1741"/>
                    <a:pt x="3741" y="1889"/>
                    <a:pt x="3728" y="2038"/>
                  </a:cubicBezTo>
                  <a:cubicBezTo>
                    <a:pt x="3716" y="2180"/>
                    <a:pt x="3713" y="2328"/>
                    <a:pt x="3739" y="2470"/>
                  </a:cubicBezTo>
                  <a:cubicBezTo>
                    <a:pt x="3749" y="2460"/>
                    <a:pt x="3761" y="2449"/>
                    <a:pt x="3772" y="2439"/>
                  </a:cubicBezTo>
                  <a:cubicBezTo>
                    <a:pt x="3755" y="2328"/>
                    <a:pt x="3755" y="2214"/>
                    <a:pt x="3762" y="2102"/>
                  </a:cubicBezTo>
                  <a:cubicBezTo>
                    <a:pt x="3772" y="1931"/>
                    <a:pt x="3800" y="1761"/>
                    <a:pt x="3827" y="1592"/>
                  </a:cubicBezTo>
                  <a:cubicBezTo>
                    <a:pt x="3851" y="1591"/>
                    <a:pt x="3874" y="1591"/>
                    <a:pt x="3898" y="1591"/>
                  </a:cubicBezTo>
                  <a:cubicBezTo>
                    <a:pt x="4111" y="1591"/>
                    <a:pt x="4323" y="1612"/>
                    <a:pt x="4532" y="1656"/>
                  </a:cubicBezTo>
                  <a:cubicBezTo>
                    <a:pt x="4535" y="1657"/>
                    <a:pt x="4539" y="1657"/>
                    <a:pt x="4543" y="1658"/>
                  </a:cubicBezTo>
                  <a:cubicBezTo>
                    <a:pt x="4551" y="1648"/>
                    <a:pt x="4560" y="1636"/>
                    <a:pt x="4567" y="1625"/>
                  </a:cubicBezTo>
                  <a:cubicBezTo>
                    <a:pt x="4348" y="1577"/>
                    <a:pt x="4123" y="1553"/>
                    <a:pt x="3898" y="1553"/>
                  </a:cubicBezTo>
                  <a:cubicBezTo>
                    <a:pt x="3877" y="1553"/>
                    <a:pt x="3855" y="1553"/>
                    <a:pt x="3833" y="1554"/>
                  </a:cubicBezTo>
                  <a:cubicBezTo>
                    <a:pt x="3837" y="1529"/>
                    <a:pt x="3841" y="1504"/>
                    <a:pt x="3845" y="1479"/>
                  </a:cubicBezTo>
                  <a:lnTo>
                    <a:pt x="3859" y="1385"/>
                  </a:lnTo>
                  <a:cubicBezTo>
                    <a:pt x="3883" y="1386"/>
                    <a:pt x="3907" y="1387"/>
                    <a:pt x="3931" y="1387"/>
                  </a:cubicBezTo>
                  <a:cubicBezTo>
                    <a:pt x="4105" y="1387"/>
                    <a:pt x="4279" y="1351"/>
                    <a:pt x="4436" y="1279"/>
                  </a:cubicBezTo>
                  <a:cubicBezTo>
                    <a:pt x="4532" y="1237"/>
                    <a:pt x="4623" y="1177"/>
                    <a:pt x="4705" y="1106"/>
                  </a:cubicBezTo>
                  <a:cubicBezTo>
                    <a:pt x="4702" y="1092"/>
                    <a:pt x="4698" y="1078"/>
                    <a:pt x="4695" y="1064"/>
                  </a:cubicBezTo>
                  <a:cubicBezTo>
                    <a:pt x="4628" y="1125"/>
                    <a:pt x="4555" y="1176"/>
                    <a:pt x="4480" y="1216"/>
                  </a:cubicBezTo>
                  <a:cubicBezTo>
                    <a:pt x="4312" y="1304"/>
                    <a:pt x="4121" y="1349"/>
                    <a:pt x="3930" y="1349"/>
                  </a:cubicBezTo>
                  <a:cubicBezTo>
                    <a:pt x="3909" y="1349"/>
                    <a:pt x="3887" y="1349"/>
                    <a:pt x="3865" y="1347"/>
                  </a:cubicBezTo>
                  <a:cubicBezTo>
                    <a:pt x="3897" y="1142"/>
                    <a:pt x="3929" y="937"/>
                    <a:pt x="3961" y="732"/>
                  </a:cubicBezTo>
                  <a:cubicBezTo>
                    <a:pt x="3983" y="588"/>
                    <a:pt x="4005" y="437"/>
                    <a:pt x="4057" y="299"/>
                  </a:cubicBezTo>
                  <a:cubicBezTo>
                    <a:pt x="4046" y="291"/>
                    <a:pt x="4036" y="282"/>
                    <a:pt x="4025" y="274"/>
                  </a:cubicBezTo>
                  <a:cubicBezTo>
                    <a:pt x="3992" y="363"/>
                    <a:pt x="3970" y="456"/>
                    <a:pt x="3954" y="544"/>
                  </a:cubicBezTo>
                  <a:cubicBezTo>
                    <a:pt x="3905" y="801"/>
                    <a:pt x="3872" y="1061"/>
                    <a:pt x="3831" y="1320"/>
                  </a:cubicBezTo>
                  <a:cubicBezTo>
                    <a:pt x="3831" y="1328"/>
                    <a:pt x="3829" y="1336"/>
                    <a:pt x="3827" y="1344"/>
                  </a:cubicBezTo>
                  <a:cubicBezTo>
                    <a:pt x="3680" y="1332"/>
                    <a:pt x="3536" y="1292"/>
                    <a:pt x="3405" y="1223"/>
                  </a:cubicBezTo>
                  <a:cubicBezTo>
                    <a:pt x="3320" y="1177"/>
                    <a:pt x="3242" y="1120"/>
                    <a:pt x="3173" y="1054"/>
                  </a:cubicBezTo>
                  <a:cubicBezTo>
                    <a:pt x="3242" y="1000"/>
                    <a:pt x="3303" y="935"/>
                    <a:pt x="3354" y="859"/>
                  </a:cubicBezTo>
                  <a:cubicBezTo>
                    <a:pt x="3518" y="615"/>
                    <a:pt x="3566" y="287"/>
                    <a:pt x="3469" y="7"/>
                  </a:cubicBezTo>
                  <a:cubicBezTo>
                    <a:pt x="3455" y="5"/>
                    <a:pt x="3440" y="2"/>
                    <a:pt x="34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7" name="Google Shape;307;p23"/>
          <p:cNvSpPr/>
          <p:nvPr/>
        </p:nvSpPr>
        <p:spPr>
          <a:xfrm rot="6041112" flipH="1">
            <a:off x="8420505" y="2490589"/>
            <a:ext cx="698670" cy="333256"/>
          </a:xfrm>
          <a:custGeom>
            <a:avLst/>
            <a:gdLst/>
            <a:ahLst/>
            <a:cxnLst/>
            <a:rect l="l" t="t" r="r" b="b"/>
            <a:pathLst>
              <a:path w="3067" h="1463" extrusionOk="0">
                <a:moveTo>
                  <a:pt x="1658" y="1191"/>
                </a:moveTo>
                <a:cubicBezTo>
                  <a:pt x="1582" y="1210"/>
                  <a:pt x="1512" y="1267"/>
                  <a:pt x="1500" y="1343"/>
                </a:cubicBezTo>
                <a:cubicBezTo>
                  <a:pt x="1497" y="1358"/>
                  <a:pt x="1497" y="1373"/>
                  <a:pt x="1500" y="1386"/>
                </a:cubicBezTo>
                <a:cubicBezTo>
                  <a:pt x="1513" y="1435"/>
                  <a:pt x="1568" y="1461"/>
                  <a:pt x="1619" y="1462"/>
                </a:cubicBezTo>
                <a:cubicBezTo>
                  <a:pt x="1670" y="1462"/>
                  <a:pt x="1719" y="1446"/>
                  <a:pt x="1768" y="1441"/>
                </a:cubicBezTo>
                <a:cubicBezTo>
                  <a:pt x="1797" y="1437"/>
                  <a:pt x="1826" y="1438"/>
                  <a:pt x="1855" y="1439"/>
                </a:cubicBezTo>
                <a:cubicBezTo>
                  <a:pt x="1872" y="1440"/>
                  <a:pt x="1889" y="1440"/>
                  <a:pt x="1906" y="1440"/>
                </a:cubicBezTo>
                <a:cubicBezTo>
                  <a:pt x="1952" y="1439"/>
                  <a:pt x="1999" y="1432"/>
                  <a:pt x="2037" y="1406"/>
                </a:cubicBezTo>
                <a:cubicBezTo>
                  <a:pt x="2045" y="1400"/>
                  <a:pt x="2053" y="1394"/>
                  <a:pt x="2057" y="1384"/>
                </a:cubicBezTo>
                <a:cubicBezTo>
                  <a:pt x="2059" y="1375"/>
                  <a:pt x="2058" y="1366"/>
                  <a:pt x="2057" y="1357"/>
                </a:cubicBezTo>
                <a:cubicBezTo>
                  <a:pt x="2029" y="1228"/>
                  <a:pt x="1892" y="1178"/>
                  <a:pt x="1767" y="1178"/>
                </a:cubicBezTo>
                <a:cubicBezTo>
                  <a:pt x="1728" y="1178"/>
                  <a:pt x="1691" y="1183"/>
                  <a:pt x="1658" y="1191"/>
                </a:cubicBezTo>
                <a:close/>
                <a:moveTo>
                  <a:pt x="449" y="1181"/>
                </a:moveTo>
                <a:cubicBezTo>
                  <a:pt x="429" y="1183"/>
                  <a:pt x="408" y="1186"/>
                  <a:pt x="390" y="1196"/>
                </a:cubicBezTo>
                <a:cubicBezTo>
                  <a:pt x="371" y="1208"/>
                  <a:pt x="358" y="1228"/>
                  <a:pt x="351" y="1249"/>
                </a:cubicBezTo>
                <a:cubicBezTo>
                  <a:pt x="342" y="1276"/>
                  <a:pt x="341" y="1308"/>
                  <a:pt x="360" y="1329"/>
                </a:cubicBezTo>
                <a:cubicBezTo>
                  <a:pt x="367" y="1337"/>
                  <a:pt x="378" y="1342"/>
                  <a:pt x="388" y="1347"/>
                </a:cubicBezTo>
                <a:cubicBezTo>
                  <a:pt x="438" y="1369"/>
                  <a:pt x="495" y="1374"/>
                  <a:pt x="549" y="1363"/>
                </a:cubicBezTo>
                <a:cubicBezTo>
                  <a:pt x="553" y="1362"/>
                  <a:pt x="557" y="1361"/>
                  <a:pt x="561" y="1359"/>
                </a:cubicBezTo>
                <a:cubicBezTo>
                  <a:pt x="566" y="1355"/>
                  <a:pt x="570" y="1350"/>
                  <a:pt x="572" y="1344"/>
                </a:cubicBezTo>
                <a:cubicBezTo>
                  <a:pt x="581" y="1325"/>
                  <a:pt x="577" y="1302"/>
                  <a:pt x="574" y="1280"/>
                </a:cubicBezTo>
                <a:cubicBezTo>
                  <a:pt x="570" y="1253"/>
                  <a:pt x="564" y="1201"/>
                  <a:pt x="540" y="1182"/>
                </a:cubicBezTo>
                <a:cubicBezTo>
                  <a:pt x="531" y="1176"/>
                  <a:pt x="520" y="1173"/>
                  <a:pt x="508" y="1173"/>
                </a:cubicBezTo>
                <a:cubicBezTo>
                  <a:pt x="488" y="1173"/>
                  <a:pt x="466" y="1180"/>
                  <a:pt x="449" y="1181"/>
                </a:cubicBezTo>
                <a:close/>
                <a:moveTo>
                  <a:pt x="2905" y="898"/>
                </a:moveTo>
                <a:cubicBezTo>
                  <a:pt x="2862" y="907"/>
                  <a:pt x="2810" y="906"/>
                  <a:pt x="2770" y="927"/>
                </a:cubicBezTo>
                <a:cubicBezTo>
                  <a:pt x="2739" y="943"/>
                  <a:pt x="2717" y="979"/>
                  <a:pt x="2728" y="1010"/>
                </a:cubicBezTo>
                <a:cubicBezTo>
                  <a:pt x="2734" y="1028"/>
                  <a:pt x="2750" y="1041"/>
                  <a:pt x="2766" y="1047"/>
                </a:cubicBezTo>
                <a:cubicBezTo>
                  <a:pt x="2784" y="1054"/>
                  <a:pt x="2802" y="1055"/>
                  <a:pt x="2821" y="1055"/>
                </a:cubicBezTo>
                <a:cubicBezTo>
                  <a:pt x="2875" y="1054"/>
                  <a:pt x="2928" y="1041"/>
                  <a:pt x="2980" y="1026"/>
                </a:cubicBezTo>
                <a:cubicBezTo>
                  <a:pt x="3043" y="1008"/>
                  <a:pt x="3067" y="916"/>
                  <a:pt x="2994" y="893"/>
                </a:cubicBezTo>
                <a:cubicBezTo>
                  <a:pt x="2986" y="890"/>
                  <a:pt x="2976" y="889"/>
                  <a:pt x="2966" y="889"/>
                </a:cubicBezTo>
                <a:cubicBezTo>
                  <a:pt x="2946" y="889"/>
                  <a:pt x="2924" y="894"/>
                  <a:pt x="2905" y="898"/>
                </a:cubicBezTo>
                <a:close/>
                <a:moveTo>
                  <a:pt x="805" y="455"/>
                </a:moveTo>
                <a:cubicBezTo>
                  <a:pt x="792" y="461"/>
                  <a:pt x="779" y="469"/>
                  <a:pt x="771" y="482"/>
                </a:cubicBezTo>
                <a:cubicBezTo>
                  <a:pt x="764" y="494"/>
                  <a:pt x="764" y="509"/>
                  <a:pt x="765" y="523"/>
                </a:cubicBezTo>
                <a:cubicBezTo>
                  <a:pt x="771" y="621"/>
                  <a:pt x="833" y="719"/>
                  <a:pt x="928" y="745"/>
                </a:cubicBezTo>
                <a:cubicBezTo>
                  <a:pt x="970" y="756"/>
                  <a:pt x="1015" y="753"/>
                  <a:pt x="1058" y="756"/>
                </a:cubicBezTo>
                <a:cubicBezTo>
                  <a:pt x="1121" y="762"/>
                  <a:pt x="1187" y="784"/>
                  <a:pt x="1244" y="757"/>
                </a:cubicBezTo>
                <a:cubicBezTo>
                  <a:pt x="1300" y="730"/>
                  <a:pt x="1325" y="659"/>
                  <a:pt x="1310" y="599"/>
                </a:cubicBezTo>
                <a:cubicBezTo>
                  <a:pt x="1281" y="489"/>
                  <a:pt x="1169" y="454"/>
                  <a:pt x="1069" y="444"/>
                </a:cubicBezTo>
                <a:cubicBezTo>
                  <a:pt x="1022" y="439"/>
                  <a:pt x="973" y="432"/>
                  <a:pt x="926" y="432"/>
                </a:cubicBezTo>
                <a:cubicBezTo>
                  <a:pt x="885" y="432"/>
                  <a:pt x="844" y="437"/>
                  <a:pt x="805" y="455"/>
                </a:cubicBezTo>
                <a:close/>
                <a:moveTo>
                  <a:pt x="1958" y="285"/>
                </a:moveTo>
                <a:cubicBezTo>
                  <a:pt x="1940" y="288"/>
                  <a:pt x="1922" y="293"/>
                  <a:pt x="1909" y="306"/>
                </a:cubicBezTo>
                <a:cubicBezTo>
                  <a:pt x="1883" y="332"/>
                  <a:pt x="1890" y="375"/>
                  <a:pt x="1899" y="410"/>
                </a:cubicBezTo>
                <a:cubicBezTo>
                  <a:pt x="1910" y="458"/>
                  <a:pt x="1924" y="510"/>
                  <a:pt x="1964" y="538"/>
                </a:cubicBezTo>
                <a:cubicBezTo>
                  <a:pt x="1985" y="553"/>
                  <a:pt x="2010" y="558"/>
                  <a:pt x="2036" y="563"/>
                </a:cubicBezTo>
                <a:cubicBezTo>
                  <a:pt x="2094" y="576"/>
                  <a:pt x="2153" y="587"/>
                  <a:pt x="2213" y="583"/>
                </a:cubicBezTo>
                <a:cubicBezTo>
                  <a:pt x="2254" y="581"/>
                  <a:pt x="2294" y="572"/>
                  <a:pt x="2333" y="563"/>
                </a:cubicBezTo>
                <a:cubicBezTo>
                  <a:pt x="2380" y="553"/>
                  <a:pt x="2425" y="542"/>
                  <a:pt x="2471" y="532"/>
                </a:cubicBezTo>
                <a:cubicBezTo>
                  <a:pt x="2518" y="521"/>
                  <a:pt x="2577" y="502"/>
                  <a:pt x="2580" y="445"/>
                </a:cubicBezTo>
                <a:cubicBezTo>
                  <a:pt x="2581" y="410"/>
                  <a:pt x="2560" y="356"/>
                  <a:pt x="2532" y="334"/>
                </a:cubicBezTo>
                <a:cubicBezTo>
                  <a:pt x="2499" y="306"/>
                  <a:pt x="2452" y="312"/>
                  <a:pt x="2413" y="313"/>
                </a:cubicBezTo>
                <a:cubicBezTo>
                  <a:pt x="2346" y="314"/>
                  <a:pt x="2277" y="318"/>
                  <a:pt x="2211" y="309"/>
                </a:cubicBezTo>
                <a:cubicBezTo>
                  <a:pt x="2143" y="301"/>
                  <a:pt x="2075" y="281"/>
                  <a:pt x="2007" y="281"/>
                </a:cubicBezTo>
                <a:cubicBezTo>
                  <a:pt x="1990" y="281"/>
                  <a:pt x="1975" y="282"/>
                  <a:pt x="1958" y="285"/>
                </a:cubicBezTo>
                <a:close/>
                <a:moveTo>
                  <a:pt x="196" y="14"/>
                </a:moveTo>
                <a:cubicBezTo>
                  <a:pt x="190" y="17"/>
                  <a:pt x="184" y="23"/>
                  <a:pt x="177" y="26"/>
                </a:cubicBezTo>
                <a:cubicBezTo>
                  <a:pt x="165" y="31"/>
                  <a:pt x="151" y="30"/>
                  <a:pt x="140" y="34"/>
                </a:cubicBezTo>
                <a:cubicBezTo>
                  <a:pt x="126" y="39"/>
                  <a:pt x="117" y="51"/>
                  <a:pt x="107" y="60"/>
                </a:cubicBezTo>
                <a:cubicBezTo>
                  <a:pt x="98" y="67"/>
                  <a:pt x="88" y="72"/>
                  <a:pt x="76" y="76"/>
                </a:cubicBezTo>
                <a:cubicBezTo>
                  <a:pt x="55" y="82"/>
                  <a:pt x="31" y="81"/>
                  <a:pt x="16" y="97"/>
                </a:cubicBezTo>
                <a:cubicBezTo>
                  <a:pt x="0" y="113"/>
                  <a:pt x="4" y="141"/>
                  <a:pt x="19" y="157"/>
                </a:cubicBezTo>
                <a:cubicBezTo>
                  <a:pt x="34" y="174"/>
                  <a:pt x="56" y="180"/>
                  <a:pt x="78" y="180"/>
                </a:cubicBezTo>
                <a:cubicBezTo>
                  <a:pt x="101" y="181"/>
                  <a:pt x="122" y="175"/>
                  <a:pt x="144" y="172"/>
                </a:cubicBezTo>
                <a:cubicBezTo>
                  <a:pt x="181" y="166"/>
                  <a:pt x="220" y="166"/>
                  <a:pt x="257" y="169"/>
                </a:cubicBezTo>
                <a:cubicBezTo>
                  <a:pt x="274" y="170"/>
                  <a:pt x="290" y="173"/>
                  <a:pt x="308" y="172"/>
                </a:cubicBezTo>
                <a:cubicBezTo>
                  <a:pt x="350" y="170"/>
                  <a:pt x="390" y="153"/>
                  <a:pt x="428" y="135"/>
                </a:cubicBezTo>
                <a:cubicBezTo>
                  <a:pt x="433" y="134"/>
                  <a:pt x="439" y="131"/>
                  <a:pt x="442" y="127"/>
                </a:cubicBezTo>
                <a:cubicBezTo>
                  <a:pt x="444" y="123"/>
                  <a:pt x="445" y="119"/>
                  <a:pt x="445" y="114"/>
                </a:cubicBezTo>
                <a:cubicBezTo>
                  <a:pt x="447" y="37"/>
                  <a:pt x="350" y="20"/>
                  <a:pt x="293" y="8"/>
                </a:cubicBezTo>
                <a:cubicBezTo>
                  <a:pt x="277" y="4"/>
                  <a:pt x="261" y="1"/>
                  <a:pt x="245" y="1"/>
                </a:cubicBezTo>
                <a:cubicBezTo>
                  <a:pt x="227" y="1"/>
                  <a:pt x="211" y="4"/>
                  <a:pt x="196" y="14"/>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3"/>
          <p:cNvSpPr txBox="1">
            <a:spLocks noGrp="1"/>
          </p:cNvSpPr>
          <p:nvPr>
            <p:ph type="title"/>
          </p:nvPr>
        </p:nvSpPr>
        <p:spPr>
          <a:xfrm>
            <a:off x="2349900" y="1709100"/>
            <a:ext cx="2073300" cy="909600"/>
          </a:xfrm>
          <a:prstGeom prst="rect">
            <a:avLst/>
          </a:pr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b" anchorCtr="0">
            <a:noAutofit/>
          </a:bodyPr>
          <a:lstStyle>
            <a:lvl1pPr lvl="0" algn="ctr" rtl="0">
              <a:spcBef>
                <a:spcPts val="0"/>
              </a:spcBef>
              <a:spcAft>
                <a:spcPts val="0"/>
              </a:spcAft>
              <a:buSzPts val="3000"/>
              <a:buNone/>
              <a:defRPr sz="24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309" name="Google Shape;309;p23"/>
          <p:cNvSpPr txBox="1">
            <a:spLocks noGrp="1"/>
          </p:cNvSpPr>
          <p:nvPr>
            <p:ph type="title" idx="2"/>
          </p:nvPr>
        </p:nvSpPr>
        <p:spPr>
          <a:xfrm>
            <a:off x="6350700" y="1709100"/>
            <a:ext cx="2073300" cy="909600"/>
          </a:xfrm>
          <a:prstGeom prst="rect">
            <a:avLst/>
          </a:pr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b" anchorCtr="0">
            <a:noAutofit/>
          </a:bodyPr>
          <a:lstStyle>
            <a:lvl1pPr lvl="0" algn="ctr" rtl="0">
              <a:spcBef>
                <a:spcPts val="0"/>
              </a:spcBef>
              <a:spcAft>
                <a:spcPts val="0"/>
              </a:spcAft>
              <a:buSzPts val="3000"/>
              <a:buNone/>
              <a:defRPr sz="24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310" name="Google Shape;310;p23"/>
          <p:cNvSpPr txBox="1">
            <a:spLocks noGrp="1"/>
          </p:cNvSpPr>
          <p:nvPr>
            <p:ph type="subTitle" idx="1"/>
          </p:nvPr>
        </p:nvSpPr>
        <p:spPr>
          <a:xfrm>
            <a:off x="2349900" y="2618575"/>
            <a:ext cx="2073300" cy="848100"/>
          </a:xfrm>
          <a:prstGeom prst="rect">
            <a:avLst/>
          </a:prstGeom>
          <a:ln w="19050" cap="flat" cmpd="sng">
            <a:solidFill>
              <a:schemeClr val="lt2"/>
            </a:solidFill>
            <a:prstDash val="solid"/>
            <a:round/>
            <a:headEnd type="none" w="sm" len="sm"/>
            <a:tailEnd type="none" w="sm" len="sm"/>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11" name="Google Shape;311;p23"/>
          <p:cNvSpPr txBox="1">
            <a:spLocks noGrp="1"/>
          </p:cNvSpPr>
          <p:nvPr>
            <p:ph type="subTitle" idx="3"/>
          </p:nvPr>
        </p:nvSpPr>
        <p:spPr>
          <a:xfrm>
            <a:off x="6350700" y="2618575"/>
            <a:ext cx="2073300" cy="848100"/>
          </a:xfrm>
          <a:prstGeom prst="rect">
            <a:avLst/>
          </a:prstGeom>
          <a:ln w="19050" cap="flat" cmpd="sng">
            <a:solidFill>
              <a:schemeClr val="lt2"/>
            </a:solidFill>
            <a:prstDash val="solid"/>
            <a:round/>
            <a:headEnd type="none" w="sm" len="sm"/>
            <a:tailEnd type="none" w="sm" len="sm"/>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12" name="Google Shape;312;p23"/>
          <p:cNvSpPr txBox="1">
            <a:spLocks noGrp="1"/>
          </p:cNvSpPr>
          <p:nvPr>
            <p:ph type="title" idx="4"/>
          </p:nvPr>
        </p:nvSpPr>
        <p:spPr>
          <a:xfrm>
            <a:off x="720000" y="445025"/>
            <a:ext cx="7704000" cy="5727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13" name="Google Shape;313;p23"/>
          <p:cNvSpPr/>
          <p:nvPr/>
        </p:nvSpPr>
        <p:spPr>
          <a:xfrm rot="4174709" flipH="1">
            <a:off x="-640878" y="-97759"/>
            <a:ext cx="1928261" cy="1867156"/>
          </a:xfrm>
          <a:custGeom>
            <a:avLst/>
            <a:gdLst/>
            <a:ahLst/>
            <a:cxnLst/>
            <a:rect l="l" t="t" r="r" b="b"/>
            <a:pathLst>
              <a:path w="8144" h="7886" extrusionOk="0">
                <a:moveTo>
                  <a:pt x="6356" y="3009"/>
                </a:moveTo>
                <a:cubicBezTo>
                  <a:pt x="6419" y="2989"/>
                  <a:pt x="6482" y="2968"/>
                  <a:pt x="6544" y="2953"/>
                </a:cubicBezTo>
                <a:cubicBezTo>
                  <a:pt x="6589" y="2943"/>
                  <a:pt x="6622" y="2958"/>
                  <a:pt x="6662" y="2965"/>
                </a:cubicBezTo>
                <a:cubicBezTo>
                  <a:pt x="6703" y="2972"/>
                  <a:pt x="6745" y="2966"/>
                  <a:pt x="6789" y="2952"/>
                </a:cubicBezTo>
                <a:cubicBezTo>
                  <a:pt x="6965" y="2902"/>
                  <a:pt x="7154" y="2814"/>
                  <a:pt x="7316" y="2686"/>
                </a:cubicBezTo>
                <a:cubicBezTo>
                  <a:pt x="7460" y="2575"/>
                  <a:pt x="7589" y="2429"/>
                  <a:pt x="7673" y="2254"/>
                </a:cubicBezTo>
                <a:cubicBezTo>
                  <a:pt x="7719" y="2156"/>
                  <a:pt x="7755" y="2056"/>
                  <a:pt x="7801" y="1957"/>
                </a:cubicBezTo>
                <a:cubicBezTo>
                  <a:pt x="7846" y="1858"/>
                  <a:pt x="7896" y="1762"/>
                  <a:pt x="7943" y="1664"/>
                </a:cubicBezTo>
                <a:cubicBezTo>
                  <a:pt x="8043" y="1457"/>
                  <a:pt x="8132" y="1237"/>
                  <a:pt x="8142" y="1017"/>
                </a:cubicBezTo>
                <a:cubicBezTo>
                  <a:pt x="8143" y="987"/>
                  <a:pt x="8117" y="972"/>
                  <a:pt x="8095" y="992"/>
                </a:cubicBezTo>
                <a:cubicBezTo>
                  <a:pt x="7950" y="1125"/>
                  <a:pt x="7804" y="1254"/>
                  <a:pt x="7664" y="1394"/>
                </a:cubicBezTo>
                <a:cubicBezTo>
                  <a:pt x="7595" y="1462"/>
                  <a:pt x="7528" y="1532"/>
                  <a:pt x="7463" y="1606"/>
                </a:cubicBezTo>
                <a:cubicBezTo>
                  <a:pt x="7399" y="1679"/>
                  <a:pt x="7340" y="1755"/>
                  <a:pt x="7278" y="1829"/>
                </a:cubicBezTo>
                <a:cubicBezTo>
                  <a:pt x="7215" y="1902"/>
                  <a:pt x="7150" y="1973"/>
                  <a:pt x="7075" y="2028"/>
                </a:cubicBezTo>
                <a:cubicBezTo>
                  <a:pt x="7002" y="2084"/>
                  <a:pt x="6924" y="2129"/>
                  <a:pt x="6852" y="2187"/>
                </a:cubicBezTo>
                <a:cubicBezTo>
                  <a:pt x="6728" y="2285"/>
                  <a:pt x="6614" y="2401"/>
                  <a:pt x="6513" y="2530"/>
                </a:cubicBezTo>
                <a:cubicBezTo>
                  <a:pt x="6407" y="2665"/>
                  <a:pt x="6319" y="2815"/>
                  <a:pt x="6251" y="2971"/>
                </a:cubicBezTo>
                <a:cubicBezTo>
                  <a:pt x="6242" y="2979"/>
                  <a:pt x="6235" y="2991"/>
                  <a:pt x="6235" y="3001"/>
                </a:cubicBezTo>
                <a:cubicBezTo>
                  <a:pt x="6047" y="3145"/>
                  <a:pt x="5860" y="3287"/>
                  <a:pt x="5674" y="3429"/>
                </a:cubicBezTo>
                <a:cubicBezTo>
                  <a:pt x="5486" y="3573"/>
                  <a:pt x="5295" y="3713"/>
                  <a:pt x="5111" y="3861"/>
                </a:cubicBezTo>
                <a:cubicBezTo>
                  <a:pt x="5031" y="3925"/>
                  <a:pt x="4951" y="3992"/>
                  <a:pt x="4875" y="4062"/>
                </a:cubicBezTo>
                <a:cubicBezTo>
                  <a:pt x="4972" y="3893"/>
                  <a:pt x="5061" y="3720"/>
                  <a:pt x="5141" y="3544"/>
                </a:cubicBezTo>
                <a:cubicBezTo>
                  <a:pt x="5302" y="3186"/>
                  <a:pt x="5426" y="2812"/>
                  <a:pt x="5503" y="2439"/>
                </a:cubicBezTo>
                <a:cubicBezTo>
                  <a:pt x="5554" y="2388"/>
                  <a:pt x="5605" y="2335"/>
                  <a:pt x="5648" y="2277"/>
                </a:cubicBezTo>
                <a:cubicBezTo>
                  <a:pt x="5698" y="2207"/>
                  <a:pt x="5736" y="2129"/>
                  <a:pt x="5766" y="2051"/>
                </a:cubicBezTo>
                <a:cubicBezTo>
                  <a:pt x="5795" y="1971"/>
                  <a:pt x="5818" y="1889"/>
                  <a:pt x="5839" y="1808"/>
                </a:cubicBezTo>
                <a:cubicBezTo>
                  <a:pt x="5863" y="1719"/>
                  <a:pt x="5884" y="1631"/>
                  <a:pt x="5898" y="1541"/>
                </a:cubicBezTo>
                <a:cubicBezTo>
                  <a:pt x="5928" y="1359"/>
                  <a:pt x="5916" y="1180"/>
                  <a:pt x="5911" y="1003"/>
                </a:cubicBezTo>
                <a:cubicBezTo>
                  <a:pt x="5905" y="821"/>
                  <a:pt x="5893" y="642"/>
                  <a:pt x="5845" y="474"/>
                </a:cubicBezTo>
                <a:cubicBezTo>
                  <a:pt x="5819" y="381"/>
                  <a:pt x="5786" y="291"/>
                  <a:pt x="5749" y="204"/>
                </a:cubicBezTo>
                <a:cubicBezTo>
                  <a:pt x="5732" y="161"/>
                  <a:pt x="5712" y="118"/>
                  <a:pt x="5694" y="76"/>
                </a:cubicBezTo>
                <a:cubicBezTo>
                  <a:pt x="5679" y="44"/>
                  <a:pt x="5664" y="2"/>
                  <a:pt x="5626" y="1"/>
                </a:cubicBezTo>
                <a:cubicBezTo>
                  <a:pt x="5603" y="0"/>
                  <a:pt x="5584" y="15"/>
                  <a:pt x="5582" y="41"/>
                </a:cubicBezTo>
                <a:cubicBezTo>
                  <a:pt x="5574" y="200"/>
                  <a:pt x="5546" y="360"/>
                  <a:pt x="5499" y="516"/>
                </a:cubicBezTo>
                <a:cubicBezTo>
                  <a:pt x="5477" y="595"/>
                  <a:pt x="5449" y="672"/>
                  <a:pt x="5417" y="748"/>
                </a:cubicBezTo>
                <a:cubicBezTo>
                  <a:pt x="5386" y="822"/>
                  <a:pt x="5349" y="894"/>
                  <a:pt x="5317" y="968"/>
                </a:cubicBezTo>
                <a:cubicBezTo>
                  <a:pt x="5285" y="1042"/>
                  <a:pt x="5260" y="1118"/>
                  <a:pt x="5250" y="1197"/>
                </a:cubicBezTo>
                <a:cubicBezTo>
                  <a:pt x="5238" y="1280"/>
                  <a:pt x="5239" y="1365"/>
                  <a:pt x="5240" y="1448"/>
                </a:cubicBezTo>
                <a:cubicBezTo>
                  <a:pt x="5244" y="1622"/>
                  <a:pt x="5265" y="1794"/>
                  <a:pt x="5297" y="1962"/>
                </a:cubicBezTo>
                <a:cubicBezTo>
                  <a:pt x="5328" y="2125"/>
                  <a:pt x="5365" y="2289"/>
                  <a:pt x="5412" y="2446"/>
                </a:cubicBezTo>
                <a:cubicBezTo>
                  <a:pt x="5411" y="2457"/>
                  <a:pt x="5415" y="2467"/>
                  <a:pt x="5421" y="2474"/>
                </a:cubicBezTo>
                <a:cubicBezTo>
                  <a:pt x="5423" y="2483"/>
                  <a:pt x="5426" y="2491"/>
                  <a:pt x="5429" y="2498"/>
                </a:cubicBezTo>
                <a:cubicBezTo>
                  <a:pt x="5360" y="2781"/>
                  <a:pt x="5264" y="3063"/>
                  <a:pt x="5144" y="3338"/>
                </a:cubicBezTo>
                <a:cubicBezTo>
                  <a:pt x="4933" y="3829"/>
                  <a:pt x="4649" y="4301"/>
                  <a:pt x="4313" y="4735"/>
                </a:cubicBezTo>
                <a:cubicBezTo>
                  <a:pt x="4164" y="4929"/>
                  <a:pt x="4003" y="5115"/>
                  <a:pt x="3834" y="5293"/>
                </a:cubicBezTo>
                <a:cubicBezTo>
                  <a:pt x="3881" y="5141"/>
                  <a:pt x="3900" y="4989"/>
                  <a:pt x="3883" y="4844"/>
                </a:cubicBezTo>
                <a:cubicBezTo>
                  <a:pt x="3873" y="4752"/>
                  <a:pt x="3851" y="4666"/>
                  <a:pt x="3829" y="4579"/>
                </a:cubicBezTo>
                <a:cubicBezTo>
                  <a:pt x="3806" y="4492"/>
                  <a:pt x="3784" y="4405"/>
                  <a:pt x="3760" y="4319"/>
                </a:cubicBezTo>
                <a:cubicBezTo>
                  <a:pt x="3874" y="4328"/>
                  <a:pt x="3996" y="4287"/>
                  <a:pt x="4095" y="4204"/>
                </a:cubicBezTo>
                <a:cubicBezTo>
                  <a:pt x="4196" y="4117"/>
                  <a:pt x="4262" y="3998"/>
                  <a:pt x="4310" y="3880"/>
                </a:cubicBezTo>
                <a:cubicBezTo>
                  <a:pt x="4338" y="3812"/>
                  <a:pt x="4361" y="3742"/>
                  <a:pt x="4384" y="3673"/>
                </a:cubicBezTo>
                <a:cubicBezTo>
                  <a:pt x="4408" y="3604"/>
                  <a:pt x="4435" y="3537"/>
                  <a:pt x="4462" y="3469"/>
                </a:cubicBezTo>
                <a:cubicBezTo>
                  <a:pt x="4490" y="3403"/>
                  <a:pt x="4516" y="3336"/>
                  <a:pt x="4536" y="3268"/>
                </a:cubicBezTo>
                <a:cubicBezTo>
                  <a:pt x="4556" y="3196"/>
                  <a:pt x="4564" y="3125"/>
                  <a:pt x="4575" y="3053"/>
                </a:cubicBezTo>
                <a:cubicBezTo>
                  <a:pt x="4585" y="2981"/>
                  <a:pt x="4608" y="2915"/>
                  <a:pt x="4633" y="2845"/>
                </a:cubicBezTo>
                <a:cubicBezTo>
                  <a:pt x="4646" y="2813"/>
                  <a:pt x="4657" y="2780"/>
                  <a:pt x="4667" y="2747"/>
                </a:cubicBezTo>
                <a:cubicBezTo>
                  <a:pt x="4677" y="2717"/>
                  <a:pt x="4690" y="2684"/>
                  <a:pt x="4690" y="2652"/>
                </a:cubicBezTo>
                <a:cubicBezTo>
                  <a:pt x="4690" y="2630"/>
                  <a:pt x="4683" y="2608"/>
                  <a:pt x="4664" y="2599"/>
                </a:cubicBezTo>
                <a:cubicBezTo>
                  <a:pt x="4638" y="2587"/>
                  <a:pt x="4611" y="2606"/>
                  <a:pt x="4591" y="2627"/>
                </a:cubicBezTo>
                <a:cubicBezTo>
                  <a:pt x="4548" y="2674"/>
                  <a:pt x="4507" y="2724"/>
                  <a:pt x="4468" y="2775"/>
                </a:cubicBezTo>
                <a:cubicBezTo>
                  <a:pt x="4391" y="2880"/>
                  <a:pt x="4326" y="2993"/>
                  <a:pt x="4274" y="3110"/>
                </a:cubicBezTo>
                <a:cubicBezTo>
                  <a:pt x="4245" y="3178"/>
                  <a:pt x="4220" y="3248"/>
                  <a:pt x="4190" y="3316"/>
                </a:cubicBezTo>
                <a:cubicBezTo>
                  <a:pt x="4163" y="3377"/>
                  <a:pt x="4130" y="3436"/>
                  <a:pt x="4096" y="3495"/>
                </a:cubicBezTo>
                <a:cubicBezTo>
                  <a:pt x="4019" y="3626"/>
                  <a:pt x="3932" y="3751"/>
                  <a:pt x="3858" y="3884"/>
                </a:cubicBezTo>
                <a:cubicBezTo>
                  <a:pt x="3820" y="3952"/>
                  <a:pt x="3785" y="4023"/>
                  <a:pt x="3757" y="4095"/>
                </a:cubicBezTo>
                <a:cubicBezTo>
                  <a:pt x="3744" y="4124"/>
                  <a:pt x="3733" y="4155"/>
                  <a:pt x="3723" y="4185"/>
                </a:cubicBezTo>
                <a:cubicBezTo>
                  <a:pt x="3686" y="4053"/>
                  <a:pt x="3648" y="3923"/>
                  <a:pt x="3602" y="3796"/>
                </a:cubicBezTo>
                <a:cubicBezTo>
                  <a:pt x="3594" y="3774"/>
                  <a:pt x="3586" y="3754"/>
                  <a:pt x="3578" y="3733"/>
                </a:cubicBezTo>
                <a:cubicBezTo>
                  <a:pt x="3591" y="3483"/>
                  <a:pt x="3586" y="3228"/>
                  <a:pt x="3473" y="3018"/>
                </a:cubicBezTo>
                <a:cubicBezTo>
                  <a:pt x="3414" y="2910"/>
                  <a:pt x="3324" y="2821"/>
                  <a:pt x="3280" y="2704"/>
                </a:cubicBezTo>
                <a:cubicBezTo>
                  <a:pt x="3258" y="2644"/>
                  <a:pt x="3242" y="2582"/>
                  <a:pt x="3223" y="2522"/>
                </a:cubicBezTo>
                <a:cubicBezTo>
                  <a:pt x="3204" y="2462"/>
                  <a:pt x="3180" y="2404"/>
                  <a:pt x="3149" y="2349"/>
                </a:cubicBezTo>
                <a:cubicBezTo>
                  <a:pt x="3082" y="2228"/>
                  <a:pt x="2990" y="2123"/>
                  <a:pt x="2900" y="2019"/>
                </a:cubicBezTo>
                <a:cubicBezTo>
                  <a:pt x="2879" y="1996"/>
                  <a:pt x="2842" y="2007"/>
                  <a:pt x="2842" y="2040"/>
                </a:cubicBezTo>
                <a:cubicBezTo>
                  <a:pt x="2837" y="2190"/>
                  <a:pt x="2803" y="2338"/>
                  <a:pt x="2777" y="2487"/>
                </a:cubicBezTo>
                <a:cubicBezTo>
                  <a:pt x="2752" y="2631"/>
                  <a:pt x="2727" y="2787"/>
                  <a:pt x="2774" y="2929"/>
                </a:cubicBezTo>
                <a:cubicBezTo>
                  <a:pt x="2813" y="3049"/>
                  <a:pt x="2893" y="3145"/>
                  <a:pt x="2962" y="3248"/>
                </a:cubicBezTo>
                <a:cubicBezTo>
                  <a:pt x="3001" y="3305"/>
                  <a:pt x="3032" y="3367"/>
                  <a:pt x="3065" y="3428"/>
                </a:cubicBezTo>
                <a:cubicBezTo>
                  <a:pt x="3097" y="3484"/>
                  <a:pt x="3135" y="3536"/>
                  <a:pt x="3179" y="3582"/>
                </a:cubicBezTo>
                <a:cubicBezTo>
                  <a:pt x="3276" y="3684"/>
                  <a:pt x="3400" y="3762"/>
                  <a:pt x="3525" y="3829"/>
                </a:cubicBezTo>
                <a:cubicBezTo>
                  <a:pt x="3574" y="3968"/>
                  <a:pt x="3615" y="4111"/>
                  <a:pt x="3654" y="4254"/>
                </a:cubicBezTo>
                <a:cubicBezTo>
                  <a:pt x="3702" y="4427"/>
                  <a:pt x="3753" y="4600"/>
                  <a:pt x="3786" y="4780"/>
                </a:cubicBezTo>
                <a:cubicBezTo>
                  <a:pt x="3805" y="4879"/>
                  <a:pt x="3812" y="4980"/>
                  <a:pt x="3799" y="5086"/>
                </a:cubicBezTo>
                <a:cubicBezTo>
                  <a:pt x="3788" y="5189"/>
                  <a:pt x="3764" y="5293"/>
                  <a:pt x="3735" y="5397"/>
                </a:cubicBezTo>
                <a:cubicBezTo>
                  <a:pt x="3545" y="5590"/>
                  <a:pt x="3345" y="5774"/>
                  <a:pt x="3138" y="5948"/>
                </a:cubicBezTo>
                <a:cubicBezTo>
                  <a:pt x="2918" y="6132"/>
                  <a:pt x="2691" y="6305"/>
                  <a:pt x="2455" y="6469"/>
                </a:cubicBezTo>
                <a:cubicBezTo>
                  <a:pt x="2219" y="6631"/>
                  <a:pt x="1975" y="6780"/>
                  <a:pt x="1733" y="6931"/>
                </a:cubicBezTo>
                <a:cubicBezTo>
                  <a:pt x="1610" y="7007"/>
                  <a:pt x="1487" y="7084"/>
                  <a:pt x="1367" y="7164"/>
                </a:cubicBezTo>
                <a:cubicBezTo>
                  <a:pt x="1250" y="7243"/>
                  <a:pt x="1136" y="7327"/>
                  <a:pt x="1020" y="7408"/>
                </a:cubicBezTo>
                <a:cubicBezTo>
                  <a:pt x="905" y="7489"/>
                  <a:pt x="784" y="7566"/>
                  <a:pt x="654" y="7623"/>
                </a:cubicBezTo>
                <a:cubicBezTo>
                  <a:pt x="528" y="7679"/>
                  <a:pt x="396" y="7715"/>
                  <a:pt x="265" y="7746"/>
                </a:cubicBezTo>
                <a:cubicBezTo>
                  <a:pt x="199" y="7762"/>
                  <a:pt x="132" y="7777"/>
                  <a:pt x="66" y="7792"/>
                </a:cubicBezTo>
                <a:cubicBezTo>
                  <a:pt x="0" y="7807"/>
                  <a:pt x="10" y="7886"/>
                  <a:pt x="75" y="7876"/>
                </a:cubicBezTo>
                <a:cubicBezTo>
                  <a:pt x="347" y="7834"/>
                  <a:pt x="627" y="7760"/>
                  <a:pt x="875" y="7614"/>
                </a:cubicBezTo>
                <a:cubicBezTo>
                  <a:pt x="999" y="7541"/>
                  <a:pt x="1115" y="7456"/>
                  <a:pt x="1230" y="7373"/>
                </a:cubicBezTo>
                <a:cubicBezTo>
                  <a:pt x="1349" y="7288"/>
                  <a:pt x="1470" y="7207"/>
                  <a:pt x="1593" y="7129"/>
                </a:cubicBezTo>
                <a:cubicBezTo>
                  <a:pt x="1838" y="6972"/>
                  <a:pt x="2089" y="6825"/>
                  <a:pt x="2331" y="6664"/>
                </a:cubicBezTo>
                <a:cubicBezTo>
                  <a:pt x="2572" y="6506"/>
                  <a:pt x="2805" y="6337"/>
                  <a:pt x="3030" y="6158"/>
                </a:cubicBezTo>
                <a:cubicBezTo>
                  <a:pt x="3483" y="5795"/>
                  <a:pt x="3902" y="5390"/>
                  <a:pt x="4266" y="4944"/>
                </a:cubicBezTo>
                <a:cubicBezTo>
                  <a:pt x="4286" y="4920"/>
                  <a:pt x="4306" y="4894"/>
                  <a:pt x="4325" y="4869"/>
                </a:cubicBezTo>
                <a:cubicBezTo>
                  <a:pt x="4398" y="4843"/>
                  <a:pt x="4471" y="4818"/>
                  <a:pt x="4548" y="4802"/>
                </a:cubicBezTo>
                <a:cubicBezTo>
                  <a:pt x="4659" y="4778"/>
                  <a:pt x="4771" y="4763"/>
                  <a:pt x="4884" y="4751"/>
                </a:cubicBezTo>
                <a:cubicBezTo>
                  <a:pt x="4992" y="4739"/>
                  <a:pt x="5100" y="4729"/>
                  <a:pt x="5210" y="4723"/>
                </a:cubicBezTo>
                <a:cubicBezTo>
                  <a:pt x="5313" y="4774"/>
                  <a:pt x="5421" y="4815"/>
                  <a:pt x="5534" y="4842"/>
                </a:cubicBezTo>
                <a:cubicBezTo>
                  <a:pt x="5668" y="4875"/>
                  <a:pt x="5805" y="4889"/>
                  <a:pt x="5942" y="4898"/>
                </a:cubicBezTo>
                <a:cubicBezTo>
                  <a:pt x="6087" y="4907"/>
                  <a:pt x="6233" y="4913"/>
                  <a:pt x="6379" y="4920"/>
                </a:cubicBezTo>
                <a:cubicBezTo>
                  <a:pt x="6516" y="4927"/>
                  <a:pt x="6653" y="4934"/>
                  <a:pt x="6790" y="4935"/>
                </a:cubicBezTo>
                <a:cubicBezTo>
                  <a:pt x="6944" y="4935"/>
                  <a:pt x="7098" y="4924"/>
                  <a:pt x="7247" y="4885"/>
                </a:cubicBezTo>
                <a:cubicBezTo>
                  <a:pt x="7274" y="4878"/>
                  <a:pt x="7279" y="4843"/>
                  <a:pt x="7257" y="4828"/>
                </a:cubicBezTo>
                <a:cubicBezTo>
                  <a:pt x="7022" y="4675"/>
                  <a:pt x="6748" y="4604"/>
                  <a:pt x="6475" y="4555"/>
                </a:cubicBezTo>
                <a:cubicBezTo>
                  <a:pt x="6332" y="4529"/>
                  <a:pt x="6188" y="4505"/>
                  <a:pt x="6043" y="4488"/>
                </a:cubicBezTo>
                <a:cubicBezTo>
                  <a:pt x="5890" y="4471"/>
                  <a:pt x="5738" y="4478"/>
                  <a:pt x="5586" y="4508"/>
                </a:cubicBezTo>
                <a:cubicBezTo>
                  <a:pt x="5505" y="4525"/>
                  <a:pt x="5424" y="4547"/>
                  <a:pt x="5345" y="4569"/>
                </a:cubicBezTo>
                <a:cubicBezTo>
                  <a:pt x="5266" y="4590"/>
                  <a:pt x="5186" y="4610"/>
                  <a:pt x="5115" y="4650"/>
                </a:cubicBezTo>
                <a:cubicBezTo>
                  <a:pt x="5109" y="4653"/>
                  <a:pt x="5105" y="4658"/>
                  <a:pt x="5102" y="4663"/>
                </a:cubicBezTo>
                <a:cubicBezTo>
                  <a:pt x="4926" y="4676"/>
                  <a:pt x="4749" y="4697"/>
                  <a:pt x="4576" y="4734"/>
                </a:cubicBezTo>
                <a:cubicBezTo>
                  <a:pt x="4516" y="4747"/>
                  <a:pt x="4454" y="4762"/>
                  <a:pt x="4394" y="4781"/>
                </a:cubicBezTo>
                <a:cubicBezTo>
                  <a:pt x="4494" y="4652"/>
                  <a:pt x="4588" y="4519"/>
                  <a:pt x="4677" y="4384"/>
                </a:cubicBezTo>
                <a:cubicBezTo>
                  <a:pt x="4739" y="4319"/>
                  <a:pt x="4797" y="4252"/>
                  <a:pt x="4862" y="4189"/>
                </a:cubicBezTo>
                <a:cubicBezTo>
                  <a:pt x="4941" y="4113"/>
                  <a:pt x="5024" y="4041"/>
                  <a:pt x="5107" y="3973"/>
                </a:cubicBezTo>
                <a:cubicBezTo>
                  <a:pt x="5206" y="3893"/>
                  <a:pt x="5306" y="3816"/>
                  <a:pt x="5408" y="3739"/>
                </a:cubicBezTo>
                <a:cubicBezTo>
                  <a:pt x="5546" y="3711"/>
                  <a:pt x="5674" y="3770"/>
                  <a:pt x="5794" y="3802"/>
                </a:cubicBezTo>
                <a:cubicBezTo>
                  <a:pt x="5939" y="3841"/>
                  <a:pt x="6093" y="3862"/>
                  <a:pt x="6252" y="3863"/>
                </a:cubicBezTo>
                <a:cubicBezTo>
                  <a:pt x="6409" y="3865"/>
                  <a:pt x="6573" y="3847"/>
                  <a:pt x="6737" y="3810"/>
                </a:cubicBezTo>
                <a:cubicBezTo>
                  <a:pt x="6820" y="3791"/>
                  <a:pt x="6903" y="3766"/>
                  <a:pt x="6986" y="3737"/>
                </a:cubicBezTo>
                <a:cubicBezTo>
                  <a:pt x="7067" y="3709"/>
                  <a:pt x="7148" y="3671"/>
                  <a:pt x="7227" y="3654"/>
                </a:cubicBezTo>
                <a:cubicBezTo>
                  <a:pt x="7275" y="3644"/>
                  <a:pt x="7316" y="3647"/>
                  <a:pt x="7357" y="3660"/>
                </a:cubicBezTo>
                <a:cubicBezTo>
                  <a:pt x="7394" y="3673"/>
                  <a:pt x="7430" y="3684"/>
                  <a:pt x="7473" y="3685"/>
                </a:cubicBezTo>
                <a:cubicBezTo>
                  <a:pt x="7559" y="3686"/>
                  <a:pt x="7653" y="3650"/>
                  <a:pt x="7744" y="3613"/>
                </a:cubicBezTo>
                <a:cubicBezTo>
                  <a:pt x="7774" y="3601"/>
                  <a:pt x="7788" y="3558"/>
                  <a:pt x="7768" y="3542"/>
                </a:cubicBezTo>
                <a:cubicBezTo>
                  <a:pt x="7556" y="3379"/>
                  <a:pt x="7299" y="3276"/>
                  <a:pt x="7024" y="3231"/>
                </a:cubicBezTo>
                <a:cubicBezTo>
                  <a:pt x="6887" y="3209"/>
                  <a:pt x="6743" y="3202"/>
                  <a:pt x="6597" y="3209"/>
                </a:cubicBezTo>
                <a:cubicBezTo>
                  <a:pt x="6440" y="3216"/>
                  <a:pt x="6275" y="3236"/>
                  <a:pt x="6114" y="3283"/>
                </a:cubicBezTo>
                <a:cubicBezTo>
                  <a:pt x="6041" y="3305"/>
                  <a:pt x="5969" y="3332"/>
                  <a:pt x="5898" y="3363"/>
                </a:cubicBezTo>
                <a:cubicBezTo>
                  <a:pt x="6014" y="3273"/>
                  <a:pt x="6129" y="3182"/>
                  <a:pt x="6246" y="3092"/>
                </a:cubicBezTo>
                <a:cubicBezTo>
                  <a:pt x="6283" y="3064"/>
                  <a:pt x="6319" y="3037"/>
                  <a:pt x="6356" y="3009"/>
                </a:cubicBezTo>
                <a:close/>
              </a:path>
            </a:pathLst>
          </a:custGeom>
          <a:solidFill>
            <a:srgbClr val="FBCF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hree columns">
  <p:cSld name="CUSTOM_2">
    <p:spTree>
      <p:nvGrpSpPr>
        <p:cNvPr id="1" name="Shape 327"/>
        <p:cNvGrpSpPr/>
        <p:nvPr/>
      </p:nvGrpSpPr>
      <p:grpSpPr>
        <a:xfrm>
          <a:off x="0" y="0"/>
          <a:ext cx="0" cy="0"/>
          <a:chOff x="0" y="0"/>
          <a:chExt cx="0" cy="0"/>
        </a:xfrm>
      </p:grpSpPr>
      <p:sp>
        <p:nvSpPr>
          <p:cNvPr id="328" name="Google Shape;328;p25"/>
          <p:cNvSpPr/>
          <p:nvPr/>
        </p:nvSpPr>
        <p:spPr>
          <a:xfrm rot="5629799" flipH="1">
            <a:off x="4432739" y="3272621"/>
            <a:ext cx="2976347" cy="5651531"/>
          </a:xfrm>
          <a:custGeom>
            <a:avLst/>
            <a:gdLst/>
            <a:ahLst/>
            <a:cxnLst/>
            <a:rect l="l" t="t" r="r" b="b"/>
            <a:pathLst>
              <a:path w="5710" h="5082" extrusionOk="0">
                <a:moveTo>
                  <a:pt x="2944" y="1"/>
                </a:moveTo>
                <a:cubicBezTo>
                  <a:pt x="2933" y="1"/>
                  <a:pt x="2923" y="1"/>
                  <a:pt x="2912" y="1"/>
                </a:cubicBezTo>
                <a:cubicBezTo>
                  <a:pt x="2698" y="6"/>
                  <a:pt x="2485" y="52"/>
                  <a:pt x="2269" y="62"/>
                </a:cubicBezTo>
                <a:cubicBezTo>
                  <a:pt x="2232" y="64"/>
                  <a:pt x="2195" y="65"/>
                  <a:pt x="2157" y="65"/>
                </a:cubicBezTo>
                <a:cubicBezTo>
                  <a:pt x="1921" y="65"/>
                  <a:pt x="1685" y="33"/>
                  <a:pt x="1448" y="33"/>
                </a:cubicBezTo>
                <a:cubicBezTo>
                  <a:pt x="1425" y="33"/>
                  <a:pt x="1402" y="33"/>
                  <a:pt x="1379" y="34"/>
                </a:cubicBezTo>
                <a:cubicBezTo>
                  <a:pt x="1031" y="44"/>
                  <a:pt x="154" y="72"/>
                  <a:pt x="187" y="531"/>
                </a:cubicBezTo>
                <a:cubicBezTo>
                  <a:pt x="206" y="778"/>
                  <a:pt x="248" y="939"/>
                  <a:pt x="180" y="1191"/>
                </a:cubicBezTo>
                <a:cubicBezTo>
                  <a:pt x="97" y="1500"/>
                  <a:pt x="23" y="1798"/>
                  <a:pt x="10" y="2119"/>
                </a:cubicBezTo>
                <a:cubicBezTo>
                  <a:pt x="0" y="2369"/>
                  <a:pt x="40" y="2657"/>
                  <a:pt x="249" y="2794"/>
                </a:cubicBezTo>
                <a:cubicBezTo>
                  <a:pt x="398" y="2890"/>
                  <a:pt x="602" y="2888"/>
                  <a:pt x="730" y="3010"/>
                </a:cubicBezTo>
                <a:cubicBezTo>
                  <a:pt x="831" y="3107"/>
                  <a:pt x="860" y="3261"/>
                  <a:pt x="958" y="3360"/>
                </a:cubicBezTo>
                <a:cubicBezTo>
                  <a:pt x="1064" y="3467"/>
                  <a:pt x="1211" y="3482"/>
                  <a:pt x="1366" y="3482"/>
                </a:cubicBezTo>
                <a:cubicBezTo>
                  <a:pt x="1426" y="3482"/>
                  <a:pt x="1488" y="3480"/>
                  <a:pt x="1549" y="3480"/>
                </a:cubicBezTo>
                <a:cubicBezTo>
                  <a:pt x="1668" y="3480"/>
                  <a:pt x="1785" y="3488"/>
                  <a:pt x="1887" y="3538"/>
                </a:cubicBezTo>
                <a:cubicBezTo>
                  <a:pt x="2207" y="3695"/>
                  <a:pt x="2209" y="4146"/>
                  <a:pt x="2390" y="4452"/>
                </a:cubicBezTo>
                <a:cubicBezTo>
                  <a:pt x="2500" y="4639"/>
                  <a:pt x="2684" y="4774"/>
                  <a:pt x="2877" y="4872"/>
                </a:cubicBezTo>
                <a:cubicBezTo>
                  <a:pt x="3134" y="5005"/>
                  <a:pt x="3424" y="5082"/>
                  <a:pt x="3713" y="5082"/>
                </a:cubicBezTo>
                <a:cubicBezTo>
                  <a:pt x="3852" y="5082"/>
                  <a:pt x="3990" y="5064"/>
                  <a:pt x="4124" y="5026"/>
                </a:cubicBezTo>
                <a:cubicBezTo>
                  <a:pt x="4537" y="4909"/>
                  <a:pt x="4898" y="4585"/>
                  <a:pt x="5009" y="4170"/>
                </a:cubicBezTo>
                <a:cubicBezTo>
                  <a:pt x="5137" y="3694"/>
                  <a:pt x="4939" y="3155"/>
                  <a:pt x="5146" y="2706"/>
                </a:cubicBezTo>
                <a:cubicBezTo>
                  <a:pt x="5257" y="2464"/>
                  <a:pt x="5474" y="2281"/>
                  <a:pt x="5570" y="2032"/>
                </a:cubicBezTo>
                <a:cubicBezTo>
                  <a:pt x="5710" y="1667"/>
                  <a:pt x="5547" y="1243"/>
                  <a:pt x="5272" y="965"/>
                </a:cubicBezTo>
                <a:cubicBezTo>
                  <a:pt x="4997" y="688"/>
                  <a:pt x="4629" y="526"/>
                  <a:pt x="4271" y="371"/>
                </a:cubicBezTo>
                <a:cubicBezTo>
                  <a:pt x="3847" y="188"/>
                  <a:pt x="3406" y="1"/>
                  <a:pt x="2944" y="1"/>
                </a:cubicBezTo>
                <a:close/>
              </a:path>
            </a:pathLst>
          </a:custGeom>
          <a:gradFill>
            <a:gsLst>
              <a:gs pos="0">
                <a:schemeClr val="lt1"/>
              </a:gs>
              <a:gs pos="100000">
                <a:schemeClr val="accent1"/>
              </a:gs>
            </a:gsLst>
            <a:lin ang="2700006"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29" name="Google Shape;329;p25"/>
          <p:cNvSpPr/>
          <p:nvPr/>
        </p:nvSpPr>
        <p:spPr>
          <a:xfrm rot="3155321">
            <a:off x="-4625651" y="-1070500"/>
            <a:ext cx="4682135" cy="6496679"/>
          </a:xfrm>
          <a:custGeom>
            <a:avLst/>
            <a:gdLst/>
            <a:ahLst/>
            <a:cxnLst/>
            <a:rect l="l" t="t" r="r" b="b"/>
            <a:pathLst>
              <a:path w="5710" h="5082" extrusionOk="0">
                <a:moveTo>
                  <a:pt x="2944" y="1"/>
                </a:moveTo>
                <a:cubicBezTo>
                  <a:pt x="2933" y="1"/>
                  <a:pt x="2923" y="1"/>
                  <a:pt x="2912" y="1"/>
                </a:cubicBezTo>
                <a:cubicBezTo>
                  <a:pt x="2698" y="6"/>
                  <a:pt x="2485" y="52"/>
                  <a:pt x="2269" y="62"/>
                </a:cubicBezTo>
                <a:cubicBezTo>
                  <a:pt x="2232" y="64"/>
                  <a:pt x="2195" y="65"/>
                  <a:pt x="2157" y="65"/>
                </a:cubicBezTo>
                <a:cubicBezTo>
                  <a:pt x="1921" y="65"/>
                  <a:pt x="1685" y="33"/>
                  <a:pt x="1448" y="33"/>
                </a:cubicBezTo>
                <a:cubicBezTo>
                  <a:pt x="1425" y="33"/>
                  <a:pt x="1402" y="33"/>
                  <a:pt x="1379" y="34"/>
                </a:cubicBezTo>
                <a:cubicBezTo>
                  <a:pt x="1031" y="44"/>
                  <a:pt x="154" y="72"/>
                  <a:pt x="187" y="531"/>
                </a:cubicBezTo>
                <a:cubicBezTo>
                  <a:pt x="206" y="778"/>
                  <a:pt x="248" y="939"/>
                  <a:pt x="180" y="1191"/>
                </a:cubicBezTo>
                <a:cubicBezTo>
                  <a:pt x="97" y="1500"/>
                  <a:pt x="23" y="1798"/>
                  <a:pt x="10" y="2119"/>
                </a:cubicBezTo>
                <a:cubicBezTo>
                  <a:pt x="0" y="2369"/>
                  <a:pt x="40" y="2657"/>
                  <a:pt x="249" y="2794"/>
                </a:cubicBezTo>
                <a:cubicBezTo>
                  <a:pt x="398" y="2890"/>
                  <a:pt x="602" y="2888"/>
                  <a:pt x="730" y="3010"/>
                </a:cubicBezTo>
                <a:cubicBezTo>
                  <a:pt x="831" y="3107"/>
                  <a:pt x="860" y="3261"/>
                  <a:pt x="958" y="3360"/>
                </a:cubicBezTo>
                <a:cubicBezTo>
                  <a:pt x="1064" y="3467"/>
                  <a:pt x="1211" y="3482"/>
                  <a:pt x="1366" y="3482"/>
                </a:cubicBezTo>
                <a:cubicBezTo>
                  <a:pt x="1426" y="3482"/>
                  <a:pt x="1488" y="3480"/>
                  <a:pt x="1549" y="3480"/>
                </a:cubicBezTo>
                <a:cubicBezTo>
                  <a:pt x="1668" y="3480"/>
                  <a:pt x="1785" y="3488"/>
                  <a:pt x="1887" y="3538"/>
                </a:cubicBezTo>
                <a:cubicBezTo>
                  <a:pt x="2207" y="3695"/>
                  <a:pt x="2209" y="4146"/>
                  <a:pt x="2390" y="4452"/>
                </a:cubicBezTo>
                <a:cubicBezTo>
                  <a:pt x="2500" y="4639"/>
                  <a:pt x="2684" y="4774"/>
                  <a:pt x="2877" y="4872"/>
                </a:cubicBezTo>
                <a:cubicBezTo>
                  <a:pt x="3134" y="5005"/>
                  <a:pt x="3424" y="5082"/>
                  <a:pt x="3713" y="5082"/>
                </a:cubicBezTo>
                <a:cubicBezTo>
                  <a:pt x="3852" y="5082"/>
                  <a:pt x="3990" y="5064"/>
                  <a:pt x="4124" y="5026"/>
                </a:cubicBezTo>
                <a:cubicBezTo>
                  <a:pt x="4537" y="4909"/>
                  <a:pt x="4898" y="4585"/>
                  <a:pt x="5009" y="4170"/>
                </a:cubicBezTo>
                <a:cubicBezTo>
                  <a:pt x="5137" y="3694"/>
                  <a:pt x="4939" y="3155"/>
                  <a:pt x="5146" y="2706"/>
                </a:cubicBezTo>
                <a:cubicBezTo>
                  <a:pt x="5257" y="2464"/>
                  <a:pt x="5474" y="2281"/>
                  <a:pt x="5570" y="2032"/>
                </a:cubicBezTo>
                <a:cubicBezTo>
                  <a:pt x="5710" y="1667"/>
                  <a:pt x="5547" y="1243"/>
                  <a:pt x="5272" y="965"/>
                </a:cubicBezTo>
                <a:cubicBezTo>
                  <a:pt x="4997" y="688"/>
                  <a:pt x="4629" y="526"/>
                  <a:pt x="4271" y="371"/>
                </a:cubicBezTo>
                <a:cubicBezTo>
                  <a:pt x="3847" y="188"/>
                  <a:pt x="3406" y="1"/>
                  <a:pt x="2944" y="1"/>
                </a:cubicBezTo>
                <a:close/>
              </a:path>
            </a:pathLst>
          </a:custGeom>
          <a:gradFill>
            <a:gsLst>
              <a:gs pos="0">
                <a:schemeClr val="lt1"/>
              </a:gs>
              <a:gs pos="100000">
                <a:schemeClr val="accent1"/>
              </a:gs>
            </a:gsLst>
            <a:lin ang="2700006"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30" name="Google Shape;330;p25"/>
          <p:cNvSpPr/>
          <p:nvPr/>
        </p:nvSpPr>
        <p:spPr>
          <a:xfrm rot="-691215">
            <a:off x="6465186" y="-2120760"/>
            <a:ext cx="4064974" cy="3069509"/>
          </a:xfrm>
          <a:custGeom>
            <a:avLst/>
            <a:gdLst/>
            <a:ahLst/>
            <a:cxnLst/>
            <a:rect l="l" t="t" r="r" b="b"/>
            <a:pathLst>
              <a:path w="5710" h="5082" extrusionOk="0">
                <a:moveTo>
                  <a:pt x="2944" y="1"/>
                </a:moveTo>
                <a:cubicBezTo>
                  <a:pt x="2933" y="1"/>
                  <a:pt x="2923" y="1"/>
                  <a:pt x="2912" y="1"/>
                </a:cubicBezTo>
                <a:cubicBezTo>
                  <a:pt x="2698" y="6"/>
                  <a:pt x="2485" y="52"/>
                  <a:pt x="2269" y="62"/>
                </a:cubicBezTo>
                <a:cubicBezTo>
                  <a:pt x="2232" y="64"/>
                  <a:pt x="2195" y="65"/>
                  <a:pt x="2157" y="65"/>
                </a:cubicBezTo>
                <a:cubicBezTo>
                  <a:pt x="1921" y="65"/>
                  <a:pt x="1685" y="33"/>
                  <a:pt x="1448" y="33"/>
                </a:cubicBezTo>
                <a:cubicBezTo>
                  <a:pt x="1425" y="33"/>
                  <a:pt x="1402" y="33"/>
                  <a:pt x="1379" y="34"/>
                </a:cubicBezTo>
                <a:cubicBezTo>
                  <a:pt x="1031" y="44"/>
                  <a:pt x="154" y="72"/>
                  <a:pt x="187" y="531"/>
                </a:cubicBezTo>
                <a:cubicBezTo>
                  <a:pt x="206" y="778"/>
                  <a:pt x="248" y="939"/>
                  <a:pt x="180" y="1191"/>
                </a:cubicBezTo>
                <a:cubicBezTo>
                  <a:pt x="97" y="1500"/>
                  <a:pt x="23" y="1798"/>
                  <a:pt x="10" y="2119"/>
                </a:cubicBezTo>
                <a:cubicBezTo>
                  <a:pt x="0" y="2369"/>
                  <a:pt x="40" y="2657"/>
                  <a:pt x="249" y="2794"/>
                </a:cubicBezTo>
                <a:cubicBezTo>
                  <a:pt x="398" y="2890"/>
                  <a:pt x="602" y="2888"/>
                  <a:pt x="730" y="3010"/>
                </a:cubicBezTo>
                <a:cubicBezTo>
                  <a:pt x="831" y="3107"/>
                  <a:pt x="860" y="3261"/>
                  <a:pt x="958" y="3360"/>
                </a:cubicBezTo>
                <a:cubicBezTo>
                  <a:pt x="1064" y="3467"/>
                  <a:pt x="1211" y="3482"/>
                  <a:pt x="1366" y="3482"/>
                </a:cubicBezTo>
                <a:cubicBezTo>
                  <a:pt x="1426" y="3482"/>
                  <a:pt x="1488" y="3480"/>
                  <a:pt x="1549" y="3480"/>
                </a:cubicBezTo>
                <a:cubicBezTo>
                  <a:pt x="1668" y="3480"/>
                  <a:pt x="1785" y="3488"/>
                  <a:pt x="1887" y="3538"/>
                </a:cubicBezTo>
                <a:cubicBezTo>
                  <a:pt x="2207" y="3695"/>
                  <a:pt x="2209" y="4146"/>
                  <a:pt x="2390" y="4452"/>
                </a:cubicBezTo>
                <a:cubicBezTo>
                  <a:pt x="2500" y="4639"/>
                  <a:pt x="2684" y="4774"/>
                  <a:pt x="2877" y="4872"/>
                </a:cubicBezTo>
                <a:cubicBezTo>
                  <a:pt x="3134" y="5005"/>
                  <a:pt x="3424" y="5082"/>
                  <a:pt x="3713" y="5082"/>
                </a:cubicBezTo>
                <a:cubicBezTo>
                  <a:pt x="3852" y="5082"/>
                  <a:pt x="3990" y="5064"/>
                  <a:pt x="4124" y="5026"/>
                </a:cubicBezTo>
                <a:cubicBezTo>
                  <a:pt x="4537" y="4909"/>
                  <a:pt x="4898" y="4585"/>
                  <a:pt x="5009" y="4170"/>
                </a:cubicBezTo>
                <a:cubicBezTo>
                  <a:pt x="5137" y="3694"/>
                  <a:pt x="4939" y="3155"/>
                  <a:pt x="5146" y="2706"/>
                </a:cubicBezTo>
                <a:cubicBezTo>
                  <a:pt x="5257" y="2464"/>
                  <a:pt x="5474" y="2281"/>
                  <a:pt x="5570" y="2032"/>
                </a:cubicBezTo>
                <a:cubicBezTo>
                  <a:pt x="5710" y="1667"/>
                  <a:pt x="5547" y="1243"/>
                  <a:pt x="5272" y="965"/>
                </a:cubicBezTo>
                <a:cubicBezTo>
                  <a:pt x="4997" y="688"/>
                  <a:pt x="4629" y="526"/>
                  <a:pt x="4271" y="371"/>
                </a:cubicBezTo>
                <a:cubicBezTo>
                  <a:pt x="3847" y="188"/>
                  <a:pt x="3406" y="1"/>
                  <a:pt x="2944" y="1"/>
                </a:cubicBezTo>
                <a:close/>
              </a:path>
            </a:pathLst>
          </a:custGeom>
          <a:gradFill>
            <a:gsLst>
              <a:gs pos="0">
                <a:schemeClr val="lt1"/>
              </a:gs>
              <a:gs pos="100000">
                <a:schemeClr val="accent1"/>
              </a:gs>
            </a:gsLst>
            <a:lin ang="2700006"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31" name="Google Shape;331;p25"/>
          <p:cNvSpPr/>
          <p:nvPr/>
        </p:nvSpPr>
        <p:spPr>
          <a:xfrm rot="-7384969">
            <a:off x="7608882" y="214156"/>
            <a:ext cx="2984187" cy="1319633"/>
          </a:xfrm>
          <a:custGeom>
            <a:avLst/>
            <a:gdLst/>
            <a:ahLst/>
            <a:cxnLst/>
            <a:rect l="l" t="t" r="r" b="b"/>
            <a:pathLst>
              <a:path w="4984" h="2204" extrusionOk="0">
                <a:moveTo>
                  <a:pt x="2407" y="1"/>
                </a:moveTo>
                <a:cubicBezTo>
                  <a:pt x="2391" y="1"/>
                  <a:pt x="2375" y="2"/>
                  <a:pt x="2359" y="7"/>
                </a:cubicBezTo>
                <a:cubicBezTo>
                  <a:pt x="2332" y="17"/>
                  <a:pt x="2310" y="35"/>
                  <a:pt x="2288" y="51"/>
                </a:cubicBezTo>
                <a:cubicBezTo>
                  <a:pt x="2223" y="96"/>
                  <a:pt x="2147" y="125"/>
                  <a:pt x="2069" y="134"/>
                </a:cubicBezTo>
                <a:cubicBezTo>
                  <a:pt x="2034" y="137"/>
                  <a:pt x="2001" y="136"/>
                  <a:pt x="1968" y="147"/>
                </a:cubicBezTo>
                <a:cubicBezTo>
                  <a:pt x="1937" y="157"/>
                  <a:pt x="1910" y="165"/>
                  <a:pt x="1876" y="168"/>
                </a:cubicBezTo>
                <a:cubicBezTo>
                  <a:pt x="1866" y="173"/>
                  <a:pt x="1851" y="175"/>
                  <a:pt x="1835" y="175"/>
                </a:cubicBezTo>
                <a:cubicBezTo>
                  <a:pt x="1796" y="175"/>
                  <a:pt x="1748" y="164"/>
                  <a:pt x="1718" y="163"/>
                </a:cubicBezTo>
                <a:cubicBezTo>
                  <a:pt x="1674" y="161"/>
                  <a:pt x="1632" y="164"/>
                  <a:pt x="1587" y="157"/>
                </a:cubicBezTo>
                <a:cubicBezTo>
                  <a:pt x="1563" y="155"/>
                  <a:pt x="1540" y="152"/>
                  <a:pt x="1517" y="152"/>
                </a:cubicBezTo>
                <a:cubicBezTo>
                  <a:pt x="1502" y="152"/>
                  <a:pt x="1488" y="153"/>
                  <a:pt x="1474" y="156"/>
                </a:cubicBezTo>
                <a:cubicBezTo>
                  <a:pt x="1410" y="168"/>
                  <a:pt x="1358" y="213"/>
                  <a:pt x="1309" y="258"/>
                </a:cubicBezTo>
                <a:cubicBezTo>
                  <a:pt x="1287" y="279"/>
                  <a:pt x="1264" y="300"/>
                  <a:pt x="1251" y="327"/>
                </a:cubicBezTo>
                <a:cubicBezTo>
                  <a:pt x="1235" y="361"/>
                  <a:pt x="1233" y="401"/>
                  <a:pt x="1211" y="431"/>
                </a:cubicBezTo>
                <a:cubicBezTo>
                  <a:pt x="1202" y="445"/>
                  <a:pt x="1188" y="454"/>
                  <a:pt x="1176" y="467"/>
                </a:cubicBezTo>
                <a:cubicBezTo>
                  <a:pt x="1140" y="504"/>
                  <a:pt x="1126" y="556"/>
                  <a:pt x="1100" y="602"/>
                </a:cubicBezTo>
                <a:cubicBezTo>
                  <a:pt x="1064" y="666"/>
                  <a:pt x="984" y="702"/>
                  <a:pt x="914" y="721"/>
                </a:cubicBezTo>
                <a:cubicBezTo>
                  <a:pt x="879" y="730"/>
                  <a:pt x="843" y="734"/>
                  <a:pt x="807" y="734"/>
                </a:cubicBezTo>
                <a:cubicBezTo>
                  <a:pt x="758" y="734"/>
                  <a:pt x="709" y="727"/>
                  <a:pt x="662" y="714"/>
                </a:cubicBezTo>
                <a:cubicBezTo>
                  <a:pt x="557" y="685"/>
                  <a:pt x="458" y="591"/>
                  <a:pt x="354" y="573"/>
                </a:cubicBezTo>
                <a:cubicBezTo>
                  <a:pt x="345" y="572"/>
                  <a:pt x="336" y="571"/>
                  <a:pt x="326" y="571"/>
                </a:cubicBezTo>
                <a:cubicBezTo>
                  <a:pt x="236" y="571"/>
                  <a:pt x="126" y="633"/>
                  <a:pt x="63" y="684"/>
                </a:cubicBezTo>
                <a:cubicBezTo>
                  <a:pt x="47" y="696"/>
                  <a:pt x="32" y="710"/>
                  <a:pt x="25" y="728"/>
                </a:cubicBezTo>
                <a:cubicBezTo>
                  <a:pt x="1" y="787"/>
                  <a:pt x="73" y="845"/>
                  <a:pt x="137" y="845"/>
                </a:cubicBezTo>
                <a:cubicBezTo>
                  <a:pt x="139" y="845"/>
                  <a:pt x="141" y="845"/>
                  <a:pt x="142" y="845"/>
                </a:cubicBezTo>
                <a:cubicBezTo>
                  <a:pt x="208" y="840"/>
                  <a:pt x="266" y="803"/>
                  <a:pt x="331" y="790"/>
                </a:cubicBezTo>
                <a:cubicBezTo>
                  <a:pt x="346" y="788"/>
                  <a:pt x="362" y="786"/>
                  <a:pt x="377" y="786"/>
                </a:cubicBezTo>
                <a:cubicBezTo>
                  <a:pt x="550" y="786"/>
                  <a:pt x="709" y="953"/>
                  <a:pt x="881" y="953"/>
                </a:cubicBezTo>
                <a:cubicBezTo>
                  <a:pt x="897" y="953"/>
                  <a:pt x="914" y="952"/>
                  <a:pt x="931" y="949"/>
                </a:cubicBezTo>
                <a:cubicBezTo>
                  <a:pt x="1063" y="922"/>
                  <a:pt x="1186" y="848"/>
                  <a:pt x="1226" y="712"/>
                </a:cubicBezTo>
                <a:cubicBezTo>
                  <a:pt x="1236" y="679"/>
                  <a:pt x="1240" y="645"/>
                  <a:pt x="1258" y="616"/>
                </a:cubicBezTo>
                <a:cubicBezTo>
                  <a:pt x="1284" y="577"/>
                  <a:pt x="1332" y="555"/>
                  <a:pt x="1353" y="512"/>
                </a:cubicBezTo>
                <a:cubicBezTo>
                  <a:pt x="1365" y="486"/>
                  <a:pt x="1365" y="456"/>
                  <a:pt x="1369" y="427"/>
                </a:cubicBezTo>
                <a:cubicBezTo>
                  <a:pt x="1374" y="389"/>
                  <a:pt x="1401" y="339"/>
                  <a:pt x="1422" y="305"/>
                </a:cubicBezTo>
                <a:cubicBezTo>
                  <a:pt x="1444" y="265"/>
                  <a:pt x="1480" y="240"/>
                  <a:pt x="1527" y="235"/>
                </a:cubicBezTo>
                <a:cubicBezTo>
                  <a:pt x="1540" y="234"/>
                  <a:pt x="1554" y="233"/>
                  <a:pt x="1567" y="233"/>
                </a:cubicBezTo>
                <a:cubicBezTo>
                  <a:pt x="1592" y="233"/>
                  <a:pt x="1618" y="235"/>
                  <a:pt x="1643" y="237"/>
                </a:cubicBezTo>
                <a:cubicBezTo>
                  <a:pt x="1705" y="242"/>
                  <a:pt x="1767" y="247"/>
                  <a:pt x="1828" y="260"/>
                </a:cubicBezTo>
                <a:cubicBezTo>
                  <a:pt x="1885" y="271"/>
                  <a:pt x="1946" y="294"/>
                  <a:pt x="2006" y="294"/>
                </a:cubicBezTo>
                <a:cubicBezTo>
                  <a:pt x="2013" y="294"/>
                  <a:pt x="2021" y="294"/>
                  <a:pt x="2028" y="293"/>
                </a:cubicBezTo>
                <a:cubicBezTo>
                  <a:pt x="2094" y="287"/>
                  <a:pt x="2162" y="281"/>
                  <a:pt x="2225" y="259"/>
                </a:cubicBezTo>
                <a:cubicBezTo>
                  <a:pt x="2288" y="237"/>
                  <a:pt x="2349" y="201"/>
                  <a:pt x="2414" y="201"/>
                </a:cubicBezTo>
                <a:cubicBezTo>
                  <a:pt x="2434" y="201"/>
                  <a:pt x="2454" y="205"/>
                  <a:pt x="2475" y="212"/>
                </a:cubicBezTo>
                <a:cubicBezTo>
                  <a:pt x="2507" y="225"/>
                  <a:pt x="2539" y="238"/>
                  <a:pt x="2572" y="252"/>
                </a:cubicBezTo>
                <a:cubicBezTo>
                  <a:pt x="2596" y="261"/>
                  <a:pt x="2620" y="272"/>
                  <a:pt x="2640" y="288"/>
                </a:cubicBezTo>
                <a:cubicBezTo>
                  <a:pt x="2665" y="307"/>
                  <a:pt x="2682" y="332"/>
                  <a:pt x="2702" y="354"/>
                </a:cubicBezTo>
                <a:cubicBezTo>
                  <a:pt x="2736" y="391"/>
                  <a:pt x="2776" y="419"/>
                  <a:pt x="2809" y="455"/>
                </a:cubicBezTo>
                <a:cubicBezTo>
                  <a:pt x="2834" y="482"/>
                  <a:pt x="2855" y="513"/>
                  <a:pt x="2875" y="543"/>
                </a:cubicBezTo>
                <a:cubicBezTo>
                  <a:pt x="2943" y="644"/>
                  <a:pt x="3000" y="763"/>
                  <a:pt x="3104" y="831"/>
                </a:cubicBezTo>
                <a:cubicBezTo>
                  <a:pt x="3154" y="863"/>
                  <a:pt x="3198" y="894"/>
                  <a:pt x="3239" y="941"/>
                </a:cubicBezTo>
                <a:cubicBezTo>
                  <a:pt x="3263" y="969"/>
                  <a:pt x="3286" y="999"/>
                  <a:pt x="3314" y="1024"/>
                </a:cubicBezTo>
                <a:cubicBezTo>
                  <a:pt x="3385" y="1084"/>
                  <a:pt x="3485" y="1095"/>
                  <a:pt x="3569" y="1134"/>
                </a:cubicBezTo>
                <a:cubicBezTo>
                  <a:pt x="3679" y="1186"/>
                  <a:pt x="3767" y="1291"/>
                  <a:pt x="3784" y="1412"/>
                </a:cubicBezTo>
                <a:cubicBezTo>
                  <a:pt x="3801" y="1527"/>
                  <a:pt x="3812" y="1630"/>
                  <a:pt x="3886" y="1726"/>
                </a:cubicBezTo>
                <a:cubicBezTo>
                  <a:pt x="3957" y="1819"/>
                  <a:pt x="4052" y="1891"/>
                  <a:pt x="4133" y="1974"/>
                </a:cubicBezTo>
                <a:cubicBezTo>
                  <a:pt x="4194" y="2036"/>
                  <a:pt x="4248" y="2106"/>
                  <a:pt x="4324" y="2146"/>
                </a:cubicBezTo>
                <a:cubicBezTo>
                  <a:pt x="4382" y="2176"/>
                  <a:pt x="4445" y="2185"/>
                  <a:pt x="4510" y="2185"/>
                </a:cubicBezTo>
                <a:cubicBezTo>
                  <a:pt x="4605" y="2185"/>
                  <a:pt x="4704" y="2166"/>
                  <a:pt x="4799" y="2166"/>
                </a:cubicBezTo>
                <a:cubicBezTo>
                  <a:pt x="4864" y="2166"/>
                  <a:pt x="4926" y="2174"/>
                  <a:pt x="4983" y="2203"/>
                </a:cubicBezTo>
                <a:cubicBezTo>
                  <a:pt x="4946" y="2106"/>
                  <a:pt x="4892" y="1997"/>
                  <a:pt x="4791" y="1975"/>
                </a:cubicBezTo>
                <a:cubicBezTo>
                  <a:pt x="4777" y="1972"/>
                  <a:pt x="4763" y="1971"/>
                  <a:pt x="4749" y="1971"/>
                </a:cubicBezTo>
                <a:cubicBezTo>
                  <a:pt x="4694" y="1971"/>
                  <a:pt x="4638" y="1990"/>
                  <a:pt x="4583" y="1990"/>
                </a:cubicBezTo>
                <a:cubicBezTo>
                  <a:pt x="4579" y="1990"/>
                  <a:pt x="4575" y="1990"/>
                  <a:pt x="4572" y="1990"/>
                </a:cubicBezTo>
                <a:cubicBezTo>
                  <a:pt x="4491" y="1987"/>
                  <a:pt x="4412" y="1967"/>
                  <a:pt x="4336" y="1940"/>
                </a:cubicBezTo>
                <a:cubicBezTo>
                  <a:pt x="4299" y="1926"/>
                  <a:pt x="4262" y="1910"/>
                  <a:pt x="4234" y="1882"/>
                </a:cubicBezTo>
                <a:cubicBezTo>
                  <a:pt x="4185" y="1832"/>
                  <a:pt x="4174" y="1757"/>
                  <a:pt x="4143" y="1694"/>
                </a:cubicBezTo>
                <a:cubicBezTo>
                  <a:pt x="4133" y="1673"/>
                  <a:pt x="4120" y="1653"/>
                  <a:pt x="4114" y="1630"/>
                </a:cubicBezTo>
                <a:cubicBezTo>
                  <a:pt x="4112" y="1614"/>
                  <a:pt x="4112" y="1597"/>
                  <a:pt x="4111" y="1581"/>
                </a:cubicBezTo>
                <a:cubicBezTo>
                  <a:pt x="4106" y="1540"/>
                  <a:pt x="4085" y="1503"/>
                  <a:pt x="4066" y="1467"/>
                </a:cubicBezTo>
                <a:cubicBezTo>
                  <a:pt x="4058" y="1451"/>
                  <a:pt x="4048" y="1434"/>
                  <a:pt x="4044" y="1416"/>
                </a:cubicBezTo>
                <a:cubicBezTo>
                  <a:pt x="4041" y="1403"/>
                  <a:pt x="4041" y="1391"/>
                  <a:pt x="4036" y="1379"/>
                </a:cubicBezTo>
                <a:cubicBezTo>
                  <a:pt x="4008" y="1308"/>
                  <a:pt x="3945" y="1241"/>
                  <a:pt x="3886" y="1196"/>
                </a:cubicBezTo>
                <a:cubicBezTo>
                  <a:pt x="3805" y="1134"/>
                  <a:pt x="3706" y="1108"/>
                  <a:pt x="3624" y="1053"/>
                </a:cubicBezTo>
                <a:cubicBezTo>
                  <a:pt x="3546" y="1001"/>
                  <a:pt x="3449" y="978"/>
                  <a:pt x="3382" y="910"/>
                </a:cubicBezTo>
                <a:cubicBezTo>
                  <a:pt x="3322" y="851"/>
                  <a:pt x="3297" y="766"/>
                  <a:pt x="3249" y="697"/>
                </a:cubicBezTo>
                <a:cubicBezTo>
                  <a:pt x="3235" y="677"/>
                  <a:pt x="3219" y="658"/>
                  <a:pt x="3205" y="637"/>
                </a:cubicBezTo>
                <a:cubicBezTo>
                  <a:pt x="3176" y="591"/>
                  <a:pt x="3158" y="539"/>
                  <a:pt x="3130" y="493"/>
                </a:cubicBezTo>
                <a:cubicBezTo>
                  <a:pt x="3088" y="421"/>
                  <a:pt x="3022" y="366"/>
                  <a:pt x="2984" y="292"/>
                </a:cubicBezTo>
                <a:cubicBezTo>
                  <a:pt x="2970" y="265"/>
                  <a:pt x="2961" y="236"/>
                  <a:pt x="2943" y="212"/>
                </a:cubicBezTo>
                <a:cubicBezTo>
                  <a:pt x="2922" y="183"/>
                  <a:pt x="2892" y="164"/>
                  <a:pt x="2861" y="147"/>
                </a:cubicBezTo>
                <a:cubicBezTo>
                  <a:pt x="2833" y="131"/>
                  <a:pt x="2809" y="111"/>
                  <a:pt x="2781" y="94"/>
                </a:cubicBezTo>
                <a:cubicBezTo>
                  <a:pt x="2685" y="34"/>
                  <a:pt x="2564" y="14"/>
                  <a:pt x="2453" y="4"/>
                </a:cubicBezTo>
                <a:cubicBezTo>
                  <a:pt x="2438" y="2"/>
                  <a:pt x="2422" y="1"/>
                  <a:pt x="240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2" name="Google Shape;332;p25"/>
          <p:cNvGrpSpPr/>
          <p:nvPr/>
        </p:nvGrpSpPr>
        <p:grpSpPr>
          <a:xfrm rot="10800000">
            <a:off x="6865843" y="4381209"/>
            <a:ext cx="2779391" cy="2081066"/>
            <a:chOff x="3606157" y="2088665"/>
            <a:chExt cx="463580" cy="351793"/>
          </a:xfrm>
        </p:grpSpPr>
        <p:sp>
          <p:nvSpPr>
            <p:cNvPr id="333" name="Google Shape;333;p25"/>
            <p:cNvSpPr/>
            <p:nvPr/>
          </p:nvSpPr>
          <p:spPr>
            <a:xfrm>
              <a:off x="3606157" y="2088665"/>
              <a:ext cx="463580" cy="351793"/>
            </a:xfrm>
            <a:custGeom>
              <a:avLst/>
              <a:gdLst/>
              <a:ahLst/>
              <a:cxnLst/>
              <a:rect l="l" t="t" r="r" b="b"/>
              <a:pathLst>
                <a:path w="8153" h="6187" extrusionOk="0">
                  <a:moveTo>
                    <a:pt x="5695" y="44"/>
                  </a:moveTo>
                  <a:cubicBezTo>
                    <a:pt x="5223" y="113"/>
                    <a:pt x="4753" y="202"/>
                    <a:pt x="4277" y="211"/>
                  </a:cubicBezTo>
                  <a:cubicBezTo>
                    <a:pt x="3883" y="218"/>
                    <a:pt x="3491" y="171"/>
                    <a:pt x="3099" y="125"/>
                  </a:cubicBezTo>
                  <a:cubicBezTo>
                    <a:pt x="2679" y="74"/>
                    <a:pt x="2259" y="25"/>
                    <a:pt x="1836" y="41"/>
                  </a:cubicBezTo>
                  <a:cubicBezTo>
                    <a:pt x="1398" y="59"/>
                    <a:pt x="947" y="156"/>
                    <a:pt x="593" y="415"/>
                  </a:cubicBezTo>
                  <a:cubicBezTo>
                    <a:pt x="239" y="674"/>
                    <a:pt x="0" y="1121"/>
                    <a:pt x="78" y="1553"/>
                  </a:cubicBezTo>
                  <a:cubicBezTo>
                    <a:pt x="150" y="1958"/>
                    <a:pt x="475" y="2287"/>
                    <a:pt x="527" y="2695"/>
                  </a:cubicBezTo>
                  <a:cubicBezTo>
                    <a:pt x="541" y="2804"/>
                    <a:pt x="534" y="2915"/>
                    <a:pt x="561" y="3022"/>
                  </a:cubicBezTo>
                  <a:cubicBezTo>
                    <a:pt x="652" y="3405"/>
                    <a:pt x="1129" y="3640"/>
                    <a:pt x="1132" y="4034"/>
                  </a:cubicBezTo>
                  <a:cubicBezTo>
                    <a:pt x="1133" y="4200"/>
                    <a:pt x="1045" y="4354"/>
                    <a:pt x="1031" y="4519"/>
                  </a:cubicBezTo>
                  <a:cubicBezTo>
                    <a:pt x="1011" y="4765"/>
                    <a:pt x="1138" y="4932"/>
                    <a:pt x="1300" y="5091"/>
                  </a:cubicBezTo>
                  <a:cubicBezTo>
                    <a:pt x="1477" y="5267"/>
                    <a:pt x="1557" y="5494"/>
                    <a:pt x="1796" y="5610"/>
                  </a:cubicBezTo>
                  <a:cubicBezTo>
                    <a:pt x="1901" y="5661"/>
                    <a:pt x="2019" y="5684"/>
                    <a:pt x="2118" y="5744"/>
                  </a:cubicBezTo>
                  <a:cubicBezTo>
                    <a:pt x="2179" y="5780"/>
                    <a:pt x="2232" y="5828"/>
                    <a:pt x="2291" y="5865"/>
                  </a:cubicBezTo>
                  <a:cubicBezTo>
                    <a:pt x="2441" y="5957"/>
                    <a:pt x="2625" y="5971"/>
                    <a:pt x="2801" y="5984"/>
                  </a:cubicBezTo>
                  <a:cubicBezTo>
                    <a:pt x="3612" y="6038"/>
                    <a:pt x="4492" y="6186"/>
                    <a:pt x="5227" y="5737"/>
                  </a:cubicBezTo>
                  <a:cubicBezTo>
                    <a:pt x="5919" y="5313"/>
                    <a:pt x="6281" y="4430"/>
                    <a:pt x="7039" y="4138"/>
                  </a:cubicBezTo>
                  <a:cubicBezTo>
                    <a:pt x="7272" y="4049"/>
                    <a:pt x="7535" y="4018"/>
                    <a:pt x="7728" y="3860"/>
                  </a:cubicBezTo>
                  <a:cubicBezTo>
                    <a:pt x="7885" y="3732"/>
                    <a:pt x="7973" y="3535"/>
                    <a:pt x="8029" y="3340"/>
                  </a:cubicBezTo>
                  <a:cubicBezTo>
                    <a:pt x="8153" y="2903"/>
                    <a:pt x="8146" y="2441"/>
                    <a:pt x="8140" y="1988"/>
                  </a:cubicBezTo>
                  <a:cubicBezTo>
                    <a:pt x="8139" y="1876"/>
                    <a:pt x="8137" y="1764"/>
                    <a:pt x="8104" y="1657"/>
                  </a:cubicBezTo>
                  <a:cubicBezTo>
                    <a:pt x="8015" y="1367"/>
                    <a:pt x="7724" y="1217"/>
                    <a:pt x="7585" y="959"/>
                  </a:cubicBezTo>
                  <a:cubicBezTo>
                    <a:pt x="7536" y="867"/>
                    <a:pt x="7547" y="734"/>
                    <a:pt x="7501" y="658"/>
                  </a:cubicBezTo>
                  <a:cubicBezTo>
                    <a:pt x="7427" y="536"/>
                    <a:pt x="7169" y="413"/>
                    <a:pt x="7052" y="326"/>
                  </a:cubicBezTo>
                  <a:cubicBezTo>
                    <a:pt x="6936" y="239"/>
                    <a:pt x="6819" y="152"/>
                    <a:pt x="6687" y="94"/>
                  </a:cubicBezTo>
                  <a:cubicBezTo>
                    <a:pt x="6528" y="24"/>
                    <a:pt x="6356" y="0"/>
                    <a:pt x="6182" y="0"/>
                  </a:cubicBezTo>
                  <a:cubicBezTo>
                    <a:pt x="6019" y="0"/>
                    <a:pt x="5855" y="21"/>
                    <a:pt x="5695" y="4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25"/>
            <p:cNvSpPr/>
            <p:nvPr/>
          </p:nvSpPr>
          <p:spPr>
            <a:xfrm>
              <a:off x="3636407" y="2095887"/>
              <a:ext cx="432648" cy="333598"/>
            </a:xfrm>
            <a:custGeom>
              <a:avLst/>
              <a:gdLst/>
              <a:ahLst/>
              <a:cxnLst/>
              <a:rect l="l" t="t" r="r" b="b"/>
              <a:pathLst>
                <a:path w="7609" h="5867" extrusionOk="0">
                  <a:moveTo>
                    <a:pt x="2597" y="1"/>
                  </a:moveTo>
                  <a:cubicBezTo>
                    <a:pt x="2403" y="221"/>
                    <a:pt x="2204" y="438"/>
                    <a:pt x="2004" y="651"/>
                  </a:cubicBezTo>
                  <a:cubicBezTo>
                    <a:pt x="1360" y="1334"/>
                    <a:pt x="686" y="1986"/>
                    <a:pt x="1" y="2627"/>
                  </a:cubicBezTo>
                  <a:cubicBezTo>
                    <a:pt x="4" y="2666"/>
                    <a:pt x="6" y="2707"/>
                    <a:pt x="9" y="2747"/>
                  </a:cubicBezTo>
                  <a:cubicBezTo>
                    <a:pt x="313" y="2462"/>
                    <a:pt x="617" y="2176"/>
                    <a:pt x="917" y="1885"/>
                  </a:cubicBezTo>
                  <a:cubicBezTo>
                    <a:pt x="1536" y="1283"/>
                    <a:pt x="2140" y="663"/>
                    <a:pt x="2711" y="15"/>
                  </a:cubicBezTo>
                  <a:cubicBezTo>
                    <a:pt x="2672" y="10"/>
                    <a:pt x="2635" y="6"/>
                    <a:pt x="2597" y="1"/>
                  </a:cubicBezTo>
                  <a:close/>
                  <a:moveTo>
                    <a:pt x="4492" y="18"/>
                  </a:moveTo>
                  <a:cubicBezTo>
                    <a:pt x="4414" y="29"/>
                    <a:pt x="4335" y="39"/>
                    <a:pt x="4255" y="48"/>
                  </a:cubicBezTo>
                  <a:cubicBezTo>
                    <a:pt x="3794" y="485"/>
                    <a:pt x="3319" y="909"/>
                    <a:pt x="2833" y="1321"/>
                  </a:cubicBezTo>
                  <a:cubicBezTo>
                    <a:pt x="2213" y="1845"/>
                    <a:pt x="1577" y="2350"/>
                    <a:pt x="930" y="2841"/>
                  </a:cubicBezTo>
                  <a:cubicBezTo>
                    <a:pt x="716" y="3003"/>
                    <a:pt x="500" y="3163"/>
                    <a:pt x="284" y="3322"/>
                  </a:cubicBezTo>
                  <a:cubicBezTo>
                    <a:pt x="315" y="3359"/>
                    <a:pt x="346" y="3394"/>
                    <a:pt x="375" y="3429"/>
                  </a:cubicBezTo>
                  <a:cubicBezTo>
                    <a:pt x="509" y="3331"/>
                    <a:pt x="642" y="3232"/>
                    <a:pt x="775" y="3133"/>
                  </a:cubicBezTo>
                  <a:cubicBezTo>
                    <a:pt x="1423" y="2646"/>
                    <a:pt x="2061" y="2147"/>
                    <a:pt x="2685" y="1628"/>
                  </a:cubicBezTo>
                  <a:cubicBezTo>
                    <a:pt x="3305" y="1111"/>
                    <a:pt x="3910" y="577"/>
                    <a:pt x="4492" y="18"/>
                  </a:cubicBezTo>
                  <a:close/>
                  <a:moveTo>
                    <a:pt x="6377" y="95"/>
                  </a:moveTo>
                  <a:cubicBezTo>
                    <a:pt x="6056" y="374"/>
                    <a:pt x="5730" y="648"/>
                    <a:pt x="5400" y="918"/>
                  </a:cubicBezTo>
                  <a:cubicBezTo>
                    <a:pt x="4806" y="1403"/>
                    <a:pt x="4200" y="1873"/>
                    <a:pt x="3587" y="2334"/>
                  </a:cubicBezTo>
                  <a:cubicBezTo>
                    <a:pt x="2973" y="2795"/>
                    <a:pt x="2352" y="3250"/>
                    <a:pt x="1731" y="3703"/>
                  </a:cubicBezTo>
                  <a:cubicBezTo>
                    <a:pt x="1326" y="3998"/>
                    <a:pt x="921" y="4294"/>
                    <a:pt x="517" y="4590"/>
                  </a:cubicBezTo>
                  <a:cubicBezTo>
                    <a:pt x="525" y="4621"/>
                    <a:pt x="537" y="4652"/>
                    <a:pt x="550" y="4681"/>
                  </a:cubicBezTo>
                  <a:cubicBezTo>
                    <a:pt x="885" y="4434"/>
                    <a:pt x="1221" y="4190"/>
                    <a:pt x="1557" y="3945"/>
                  </a:cubicBezTo>
                  <a:cubicBezTo>
                    <a:pt x="2178" y="3492"/>
                    <a:pt x="2800" y="3039"/>
                    <a:pt x="3416" y="2579"/>
                  </a:cubicBezTo>
                  <a:cubicBezTo>
                    <a:pt x="4028" y="2121"/>
                    <a:pt x="4634" y="1655"/>
                    <a:pt x="5230" y="1176"/>
                  </a:cubicBezTo>
                  <a:cubicBezTo>
                    <a:pt x="5645" y="842"/>
                    <a:pt x="6053" y="501"/>
                    <a:pt x="6455" y="151"/>
                  </a:cubicBezTo>
                  <a:cubicBezTo>
                    <a:pt x="6430" y="132"/>
                    <a:pt x="6403" y="113"/>
                    <a:pt x="6377" y="95"/>
                  </a:cubicBezTo>
                  <a:close/>
                  <a:moveTo>
                    <a:pt x="6999" y="616"/>
                  </a:moveTo>
                  <a:cubicBezTo>
                    <a:pt x="6328" y="1102"/>
                    <a:pt x="5651" y="1577"/>
                    <a:pt x="4964" y="2039"/>
                  </a:cubicBezTo>
                  <a:cubicBezTo>
                    <a:pt x="3955" y="2717"/>
                    <a:pt x="2927" y="3367"/>
                    <a:pt x="1884" y="3989"/>
                  </a:cubicBezTo>
                  <a:cubicBezTo>
                    <a:pt x="1454" y="4246"/>
                    <a:pt x="1021" y="4498"/>
                    <a:pt x="585" y="4745"/>
                  </a:cubicBezTo>
                  <a:cubicBezTo>
                    <a:pt x="609" y="4784"/>
                    <a:pt x="638" y="4823"/>
                    <a:pt x="670" y="4860"/>
                  </a:cubicBezTo>
                  <a:cubicBezTo>
                    <a:pt x="965" y="4691"/>
                    <a:pt x="1259" y="4521"/>
                    <a:pt x="1551" y="4349"/>
                  </a:cubicBezTo>
                  <a:cubicBezTo>
                    <a:pt x="2608" y="3730"/>
                    <a:pt x="3648" y="3081"/>
                    <a:pt x="4669" y="2404"/>
                  </a:cubicBezTo>
                  <a:cubicBezTo>
                    <a:pt x="5467" y="1876"/>
                    <a:pt x="6254" y="1329"/>
                    <a:pt x="7029" y="767"/>
                  </a:cubicBezTo>
                  <a:cubicBezTo>
                    <a:pt x="7015" y="717"/>
                    <a:pt x="7008" y="664"/>
                    <a:pt x="6999" y="616"/>
                  </a:cubicBezTo>
                  <a:close/>
                  <a:moveTo>
                    <a:pt x="7607" y="1792"/>
                  </a:moveTo>
                  <a:cubicBezTo>
                    <a:pt x="7170" y="2059"/>
                    <a:pt x="6729" y="2319"/>
                    <a:pt x="6285" y="2572"/>
                  </a:cubicBezTo>
                  <a:cubicBezTo>
                    <a:pt x="5632" y="2943"/>
                    <a:pt x="4974" y="3303"/>
                    <a:pt x="4314" y="3659"/>
                  </a:cubicBezTo>
                  <a:cubicBezTo>
                    <a:pt x="3645" y="4020"/>
                    <a:pt x="2979" y="4387"/>
                    <a:pt x="2289" y="4707"/>
                  </a:cubicBezTo>
                  <a:cubicBezTo>
                    <a:pt x="1869" y="4901"/>
                    <a:pt x="1445" y="5087"/>
                    <a:pt x="1029" y="5291"/>
                  </a:cubicBezTo>
                  <a:cubicBezTo>
                    <a:pt x="1050" y="5316"/>
                    <a:pt x="1072" y="5341"/>
                    <a:pt x="1096" y="5363"/>
                  </a:cubicBezTo>
                  <a:cubicBezTo>
                    <a:pt x="1421" y="5204"/>
                    <a:pt x="1751" y="5055"/>
                    <a:pt x="2080" y="4905"/>
                  </a:cubicBezTo>
                  <a:cubicBezTo>
                    <a:pt x="2421" y="4750"/>
                    <a:pt x="2760" y="4591"/>
                    <a:pt x="3092" y="4419"/>
                  </a:cubicBezTo>
                  <a:cubicBezTo>
                    <a:pt x="3433" y="4242"/>
                    <a:pt x="3771" y="4058"/>
                    <a:pt x="4109" y="3876"/>
                  </a:cubicBezTo>
                  <a:cubicBezTo>
                    <a:pt x="4770" y="3520"/>
                    <a:pt x="5429" y="3163"/>
                    <a:pt x="6082" y="2795"/>
                  </a:cubicBezTo>
                  <a:cubicBezTo>
                    <a:pt x="6595" y="2505"/>
                    <a:pt x="7105" y="2208"/>
                    <a:pt x="7608" y="1901"/>
                  </a:cubicBezTo>
                  <a:lnTo>
                    <a:pt x="7608" y="1861"/>
                  </a:lnTo>
                  <a:cubicBezTo>
                    <a:pt x="7607" y="1838"/>
                    <a:pt x="7607" y="1815"/>
                    <a:pt x="7607" y="1792"/>
                  </a:cubicBezTo>
                  <a:close/>
                  <a:moveTo>
                    <a:pt x="7606" y="2444"/>
                  </a:moveTo>
                  <a:lnTo>
                    <a:pt x="7606" y="2444"/>
                  </a:lnTo>
                  <a:cubicBezTo>
                    <a:pt x="7141" y="2671"/>
                    <a:pt x="6676" y="2900"/>
                    <a:pt x="6211" y="3128"/>
                  </a:cubicBezTo>
                  <a:cubicBezTo>
                    <a:pt x="5278" y="3586"/>
                    <a:pt x="4340" y="4036"/>
                    <a:pt x="3426" y="4532"/>
                  </a:cubicBezTo>
                  <a:cubicBezTo>
                    <a:pt x="2791" y="4876"/>
                    <a:pt x="2167" y="5239"/>
                    <a:pt x="1537" y="5591"/>
                  </a:cubicBezTo>
                  <a:cubicBezTo>
                    <a:pt x="1554" y="5599"/>
                    <a:pt x="1571" y="5608"/>
                    <a:pt x="1586" y="5617"/>
                  </a:cubicBezTo>
                  <a:cubicBezTo>
                    <a:pt x="1602" y="5626"/>
                    <a:pt x="1616" y="5636"/>
                    <a:pt x="1631" y="5646"/>
                  </a:cubicBezTo>
                  <a:cubicBezTo>
                    <a:pt x="2132" y="5366"/>
                    <a:pt x="2630" y="5079"/>
                    <a:pt x="3132" y="4800"/>
                  </a:cubicBezTo>
                  <a:cubicBezTo>
                    <a:pt x="4033" y="4301"/>
                    <a:pt x="4958" y="3847"/>
                    <a:pt x="5883" y="3394"/>
                  </a:cubicBezTo>
                  <a:cubicBezTo>
                    <a:pt x="6456" y="3112"/>
                    <a:pt x="7028" y="2831"/>
                    <a:pt x="7600" y="2550"/>
                  </a:cubicBezTo>
                  <a:cubicBezTo>
                    <a:pt x="7603" y="2515"/>
                    <a:pt x="7605" y="2479"/>
                    <a:pt x="7606" y="2444"/>
                  </a:cubicBezTo>
                  <a:close/>
                  <a:moveTo>
                    <a:pt x="7384" y="3499"/>
                  </a:moveTo>
                  <a:cubicBezTo>
                    <a:pt x="6563" y="3843"/>
                    <a:pt x="5746" y="4196"/>
                    <a:pt x="4932" y="4557"/>
                  </a:cubicBezTo>
                  <a:cubicBezTo>
                    <a:pt x="3991" y="4975"/>
                    <a:pt x="3055" y="5404"/>
                    <a:pt x="2124" y="5844"/>
                  </a:cubicBezTo>
                  <a:cubicBezTo>
                    <a:pt x="2172" y="5850"/>
                    <a:pt x="2221" y="5853"/>
                    <a:pt x="2269" y="5857"/>
                  </a:cubicBezTo>
                  <a:cubicBezTo>
                    <a:pt x="2314" y="5859"/>
                    <a:pt x="2362" y="5863"/>
                    <a:pt x="2408" y="5866"/>
                  </a:cubicBezTo>
                  <a:cubicBezTo>
                    <a:pt x="3109" y="5536"/>
                    <a:pt x="3814" y="5211"/>
                    <a:pt x="4521" y="4894"/>
                  </a:cubicBezTo>
                  <a:cubicBezTo>
                    <a:pt x="5110" y="4629"/>
                    <a:pt x="5701" y="4370"/>
                    <a:pt x="6294" y="4114"/>
                  </a:cubicBezTo>
                  <a:cubicBezTo>
                    <a:pt x="6362" y="4075"/>
                    <a:pt x="6432" y="4040"/>
                    <a:pt x="6507" y="4011"/>
                  </a:cubicBezTo>
                  <a:cubicBezTo>
                    <a:pt x="6550" y="3994"/>
                    <a:pt x="6594" y="3980"/>
                    <a:pt x="6638" y="3966"/>
                  </a:cubicBezTo>
                  <a:cubicBezTo>
                    <a:pt x="6827" y="3886"/>
                    <a:pt x="7015" y="3806"/>
                    <a:pt x="7205" y="3725"/>
                  </a:cubicBezTo>
                  <a:cubicBezTo>
                    <a:pt x="7279" y="3662"/>
                    <a:pt x="7338" y="3585"/>
                    <a:pt x="7384" y="3499"/>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5" name="Google Shape;335;p25"/>
          <p:cNvSpPr/>
          <p:nvPr/>
        </p:nvSpPr>
        <p:spPr>
          <a:xfrm rot="8769877" flipH="1">
            <a:off x="-1944980" y="-1873681"/>
            <a:ext cx="3837219" cy="2569972"/>
          </a:xfrm>
          <a:custGeom>
            <a:avLst/>
            <a:gdLst/>
            <a:ahLst/>
            <a:cxnLst/>
            <a:rect l="l" t="t" r="r" b="b"/>
            <a:pathLst>
              <a:path w="5710" h="5082" extrusionOk="0">
                <a:moveTo>
                  <a:pt x="2944" y="1"/>
                </a:moveTo>
                <a:cubicBezTo>
                  <a:pt x="2933" y="1"/>
                  <a:pt x="2923" y="1"/>
                  <a:pt x="2912" y="1"/>
                </a:cubicBezTo>
                <a:cubicBezTo>
                  <a:pt x="2698" y="6"/>
                  <a:pt x="2485" y="52"/>
                  <a:pt x="2269" y="62"/>
                </a:cubicBezTo>
                <a:cubicBezTo>
                  <a:pt x="2232" y="64"/>
                  <a:pt x="2195" y="65"/>
                  <a:pt x="2157" y="65"/>
                </a:cubicBezTo>
                <a:cubicBezTo>
                  <a:pt x="1921" y="65"/>
                  <a:pt x="1685" y="33"/>
                  <a:pt x="1448" y="33"/>
                </a:cubicBezTo>
                <a:cubicBezTo>
                  <a:pt x="1425" y="33"/>
                  <a:pt x="1402" y="33"/>
                  <a:pt x="1379" y="34"/>
                </a:cubicBezTo>
                <a:cubicBezTo>
                  <a:pt x="1031" y="44"/>
                  <a:pt x="154" y="72"/>
                  <a:pt x="187" y="531"/>
                </a:cubicBezTo>
                <a:cubicBezTo>
                  <a:pt x="206" y="778"/>
                  <a:pt x="248" y="939"/>
                  <a:pt x="180" y="1191"/>
                </a:cubicBezTo>
                <a:cubicBezTo>
                  <a:pt x="97" y="1500"/>
                  <a:pt x="23" y="1798"/>
                  <a:pt x="10" y="2119"/>
                </a:cubicBezTo>
                <a:cubicBezTo>
                  <a:pt x="0" y="2369"/>
                  <a:pt x="40" y="2657"/>
                  <a:pt x="249" y="2794"/>
                </a:cubicBezTo>
                <a:cubicBezTo>
                  <a:pt x="398" y="2890"/>
                  <a:pt x="602" y="2888"/>
                  <a:pt x="730" y="3010"/>
                </a:cubicBezTo>
                <a:cubicBezTo>
                  <a:pt x="831" y="3107"/>
                  <a:pt x="860" y="3261"/>
                  <a:pt x="958" y="3360"/>
                </a:cubicBezTo>
                <a:cubicBezTo>
                  <a:pt x="1064" y="3467"/>
                  <a:pt x="1211" y="3482"/>
                  <a:pt x="1366" y="3482"/>
                </a:cubicBezTo>
                <a:cubicBezTo>
                  <a:pt x="1426" y="3482"/>
                  <a:pt x="1488" y="3480"/>
                  <a:pt x="1549" y="3480"/>
                </a:cubicBezTo>
                <a:cubicBezTo>
                  <a:pt x="1668" y="3480"/>
                  <a:pt x="1785" y="3488"/>
                  <a:pt x="1887" y="3538"/>
                </a:cubicBezTo>
                <a:cubicBezTo>
                  <a:pt x="2207" y="3695"/>
                  <a:pt x="2209" y="4146"/>
                  <a:pt x="2390" y="4452"/>
                </a:cubicBezTo>
                <a:cubicBezTo>
                  <a:pt x="2500" y="4639"/>
                  <a:pt x="2684" y="4774"/>
                  <a:pt x="2877" y="4872"/>
                </a:cubicBezTo>
                <a:cubicBezTo>
                  <a:pt x="3134" y="5005"/>
                  <a:pt x="3424" y="5082"/>
                  <a:pt x="3713" y="5082"/>
                </a:cubicBezTo>
                <a:cubicBezTo>
                  <a:pt x="3852" y="5082"/>
                  <a:pt x="3990" y="5064"/>
                  <a:pt x="4124" y="5026"/>
                </a:cubicBezTo>
                <a:cubicBezTo>
                  <a:pt x="4537" y="4909"/>
                  <a:pt x="4898" y="4585"/>
                  <a:pt x="5009" y="4170"/>
                </a:cubicBezTo>
                <a:cubicBezTo>
                  <a:pt x="5137" y="3694"/>
                  <a:pt x="4939" y="3155"/>
                  <a:pt x="5146" y="2706"/>
                </a:cubicBezTo>
                <a:cubicBezTo>
                  <a:pt x="5257" y="2464"/>
                  <a:pt x="5474" y="2281"/>
                  <a:pt x="5570" y="2032"/>
                </a:cubicBezTo>
                <a:cubicBezTo>
                  <a:pt x="5710" y="1667"/>
                  <a:pt x="5547" y="1243"/>
                  <a:pt x="5272" y="965"/>
                </a:cubicBezTo>
                <a:cubicBezTo>
                  <a:pt x="4997" y="688"/>
                  <a:pt x="4629" y="526"/>
                  <a:pt x="4271" y="371"/>
                </a:cubicBezTo>
                <a:cubicBezTo>
                  <a:pt x="3847" y="188"/>
                  <a:pt x="3406" y="1"/>
                  <a:pt x="2944"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36" name="Google Shape;336;p25"/>
          <p:cNvSpPr/>
          <p:nvPr/>
        </p:nvSpPr>
        <p:spPr>
          <a:xfrm rot="191264">
            <a:off x="-1414778" y="-518244"/>
            <a:ext cx="2007539" cy="1562371"/>
          </a:xfrm>
          <a:custGeom>
            <a:avLst/>
            <a:gdLst/>
            <a:ahLst/>
            <a:cxnLst/>
            <a:rect l="l" t="t" r="r" b="b"/>
            <a:pathLst>
              <a:path w="5661" h="4406" extrusionOk="0">
                <a:moveTo>
                  <a:pt x="3929" y="173"/>
                </a:moveTo>
                <a:cubicBezTo>
                  <a:pt x="3921" y="173"/>
                  <a:pt x="3913" y="178"/>
                  <a:pt x="3911" y="188"/>
                </a:cubicBezTo>
                <a:cubicBezTo>
                  <a:pt x="3834" y="564"/>
                  <a:pt x="3834" y="955"/>
                  <a:pt x="3911" y="1330"/>
                </a:cubicBezTo>
                <a:cubicBezTo>
                  <a:pt x="3951" y="1519"/>
                  <a:pt x="4017" y="1699"/>
                  <a:pt x="4061" y="1885"/>
                </a:cubicBezTo>
                <a:cubicBezTo>
                  <a:pt x="4103" y="2066"/>
                  <a:pt x="4119" y="2255"/>
                  <a:pt x="4047" y="2430"/>
                </a:cubicBezTo>
                <a:cubicBezTo>
                  <a:pt x="3985" y="2583"/>
                  <a:pt x="3872" y="2710"/>
                  <a:pt x="3745" y="2813"/>
                </a:cubicBezTo>
                <a:cubicBezTo>
                  <a:pt x="3712" y="2841"/>
                  <a:pt x="3674" y="2877"/>
                  <a:pt x="3630" y="2885"/>
                </a:cubicBezTo>
                <a:cubicBezTo>
                  <a:pt x="3623" y="2886"/>
                  <a:pt x="3617" y="2887"/>
                  <a:pt x="3610" y="2887"/>
                </a:cubicBezTo>
                <a:cubicBezTo>
                  <a:pt x="3571" y="2887"/>
                  <a:pt x="3533" y="2867"/>
                  <a:pt x="3499" y="2850"/>
                </a:cubicBezTo>
                <a:cubicBezTo>
                  <a:pt x="3431" y="2814"/>
                  <a:pt x="3370" y="2766"/>
                  <a:pt x="3318" y="2709"/>
                </a:cubicBezTo>
                <a:cubicBezTo>
                  <a:pt x="3211" y="2594"/>
                  <a:pt x="3136" y="2455"/>
                  <a:pt x="3071" y="2314"/>
                </a:cubicBezTo>
                <a:cubicBezTo>
                  <a:pt x="2991" y="2142"/>
                  <a:pt x="2918" y="1966"/>
                  <a:pt x="2852" y="1789"/>
                </a:cubicBezTo>
                <a:cubicBezTo>
                  <a:pt x="2717" y="1427"/>
                  <a:pt x="2606" y="1056"/>
                  <a:pt x="2523" y="680"/>
                </a:cubicBezTo>
                <a:cubicBezTo>
                  <a:pt x="2512" y="633"/>
                  <a:pt x="2503" y="587"/>
                  <a:pt x="2493" y="541"/>
                </a:cubicBezTo>
                <a:cubicBezTo>
                  <a:pt x="2491" y="530"/>
                  <a:pt x="2484" y="526"/>
                  <a:pt x="2475" y="526"/>
                </a:cubicBezTo>
                <a:cubicBezTo>
                  <a:pt x="2463" y="526"/>
                  <a:pt x="2450" y="536"/>
                  <a:pt x="2453" y="551"/>
                </a:cubicBezTo>
                <a:cubicBezTo>
                  <a:pt x="2533" y="941"/>
                  <a:pt x="2640" y="1325"/>
                  <a:pt x="2775" y="1699"/>
                </a:cubicBezTo>
                <a:cubicBezTo>
                  <a:pt x="2843" y="1885"/>
                  <a:pt x="2917" y="2071"/>
                  <a:pt x="2998" y="2252"/>
                </a:cubicBezTo>
                <a:cubicBezTo>
                  <a:pt x="3063" y="2401"/>
                  <a:pt x="3135" y="2548"/>
                  <a:pt x="3235" y="2677"/>
                </a:cubicBezTo>
                <a:cubicBezTo>
                  <a:pt x="3283" y="2737"/>
                  <a:pt x="3338" y="2793"/>
                  <a:pt x="3400" y="2837"/>
                </a:cubicBezTo>
                <a:cubicBezTo>
                  <a:pt x="3457" y="2878"/>
                  <a:pt x="3535" y="2928"/>
                  <a:pt x="3610" y="2928"/>
                </a:cubicBezTo>
                <a:cubicBezTo>
                  <a:pt x="3616" y="2928"/>
                  <a:pt x="3622" y="2928"/>
                  <a:pt x="3628" y="2927"/>
                </a:cubicBezTo>
                <a:cubicBezTo>
                  <a:pt x="3671" y="2923"/>
                  <a:pt x="3706" y="2897"/>
                  <a:pt x="3739" y="2870"/>
                </a:cubicBezTo>
                <a:cubicBezTo>
                  <a:pt x="3772" y="2845"/>
                  <a:pt x="3804" y="2819"/>
                  <a:pt x="3834" y="2790"/>
                </a:cubicBezTo>
                <a:cubicBezTo>
                  <a:pt x="3896" y="2734"/>
                  <a:pt x="3952" y="2672"/>
                  <a:pt x="3999" y="2603"/>
                </a:cubicBezTo>
                <a:cubicBezTo>
                  <a:pt x="4102" y="2456"/>
                  <a:pt x="4149" y="2285"/>
                  <a:pt x="4137" y="2106"/>
                </a:cubicBezTo>
                <a:cubicBezTo>
                  <a:pt x="4125" y="1909"/>
                  <a:pt x="4058" y="1720"/>
                  <a:pt x="4004" y="1532"/>
                </a:cubicBezTo>
                <a:cubicBezTo>
                  <a:pt x="3894" y="1147"/>
                  <a:pt x="3864" y="740"/>
                  <a:pt x="3925" y="343"/>
                </a:cubicBezTo>
                <a:cubicBezTo>
                  <a:pt x="3932" y="295"/>
                  <a:pt x="3942" y="247"/>
                  <a:pt x="3951" y="199"/>
                </a:cubicBezTo>
                <a:cubicBezTo>
                  <a:pt x="3955" y="184"/>
                  <a:pt x="3941" y="173"/>
                  <a:pt x="3929" y="173"/>
                </a:cubicBezTo>
                <a:close/>
                <a:moveTo>
                  <a:pt x="1704" y="267"/>
                </a:moveTo>
                <a:cubicBezTo>
                  <a:pt x="1696" y="267"/>
                  <a:pt x="1689" y="272"/>
                  <a:pt x="1687" y="282"/>
                </a:cubicBezTo>
                <a:cubicBezTo>
                  <a:pt x="1631" y="547"/>
                  <a:pt x="1783" y="786"/>
                  <a:pt x="1929" y="991"/>
                </a:cubicBezTo>
                <a:cubicBezTo>
                  <a:pt x="2006" y="1099"/>
                  <a:pt x="2081" y="1206"/>
                  <a:pt x="2140" y="1325"/>
                </a:cubicBezTo>
                <a:cubicBezTo>
                  <a:pt x="2199" y="1444"/>
                  <a:pt x="2244" y="1568"/>
                  <a:pt x="2289" y="1692"/>
                </a:cubicBezTo>
                <a:cubicBezTo>
                  <a:pt x="2382" y="1951"/>
                  <a:pt x="2482" y="2204"/>
                  <a:pt x="2595" y="2454"/>
                </a:cubicBezTo>
                <a:cubicBezTo>
                  <a:pt x="2653" y="2579"/>
                  <a:pt x="2712" y="2704"/>
                  <a:pt x="2770" y="2828"/>
                </a:cubicBezTo>
                <a:cubicBezTo>
                  <a:pt x="2824" y="2941"/>
                  <a:pt x="2882" y="3055"/>
                  <a:pt x="2955" y="3157"/>
                </a:cubicBezTo>
                <a:cubicBezTo>
                  <a:pt x="3085" y="3336"/>
                  <a:pt x="3267" y="3461"/>
                  <a:pt x="3481" y="3518"/>
                </a:cubicBezTo>
                <a:cubicBezTo>
                  <a:pt x="3580" y="3545"/>
                  <a:pt x="3682" y="3557"/>
                  <a:pt x="3784" y="3557"/>
                </a:cubicBezTo>
                <a:cubicBezTo>
                  <a:pt x="3895" y="3557"/>
                  <a:pt x="4005" y="3543"/>
                  <a:pt x="4111" y="3516"/>
                </a:cubicBezTo>
                <a:cubicBezTo>
                  <a:pt x="4319" y="3462"/>
                  <a:pt x="4552" y="3358"/>
                  <a:pt x="4631" y="3143"/>
                </a:cubicBezTo>
                <a:cubicBezTo>
                  <a:pt x="4673" y="3027"/>
                  <a:pt x="4667" y="2897"/>
                  <a:pt x="4660" y="2776"/>
                </a:cubicBezTo>
                <a:cubicBezTo>
                  <a:pt x="4652" y="2630"/>
                  <a:pt x="4643" y="2484"/>
                  <a:pt x="4634" y="2338"/>
                </a:cubicBezTo>
                <a:cubicBezTo>
                  <a:pt x="4598" y="1759"/>
                  <a:pt x="4563" y="1179"/>
                  <a:pt x="4529" y="599"/>
                </a:cubicBezTo>
                <a:cubicBezTo>
                  <a:pt x="4524" y="527"/>
                  <a:pt x="4520" y="454"/>
                  <a:pt x="4515" y="382"/>
                </a:cubicBezTo>
                <a:cubicBezTo>
                  <a:pt x="4515" y="369"/>
                  <a:pt x="4503" y="362"/>
                  <a:pt x="4493" y="362"/>
                </a:cubicBezTo>
                <a:cubicBezTo>
                  <a:pt x="4483" y="362"/>
                  <a:pt x="4473" y="368"/>
                  <a:pt x="4474" y="382"/>
                </a:cubicBezTo>
                <a:cubicBezTo>
                  <a:pt x="4508" y="948"/>
                  <a:pt x="4543" y="1513"/>
                  <a:pt x="4577" y="2079"/>
                </a:cubicBezTo>
                <a:cubicBezTo>
                  <a:pt x="4585" y="2221"/>
                  <a:pt x="4594" y="2362"/>
                  <a:pt x="4603" y="2504"/>
                </a:cubicBezTo>
                <a:cubicBezTo>
                  <a:pt x="4611" y="2635"/>
                  <a:pt x="4623" y="2768"/>
                  <a:pt x="4624" y="2900"/>
                </a:cubicBezTo>
                <a:cubicBezTo>
                  <a:pt x="4624" y="3021"/>
                  <a:pt x="4606" y="3146"/>
                  <a:pt x="4528" y="3243"/>
                </a:cubicBezTo>
                <a:cubicBezTo>
                  <a:pt x="4458" y="3330"/>
                  <a:pt x="4355" y="3385"/>
                  <a:pt x="4253" y="3426"/>
                </a:cubicBezTo>
                <a:cubicBezTo>
                  <a:pt x="4107" y="3484"/>
                  <a:pt x="3944" y="3516"/>
                  <a:pt x="3783" y="3516"/>
                </a:cubicBezTo>
                <a:cubicBezTo>
                  <a:pt x="3523" y="3516"/>
                  <a:pt x="3266" y="3433"/>
                  <a:pt x="3081" y="3243"/>
                </a:cubicBezTo>
                <a:cubicBezTo>
                  <a:pt x="2907" y="3063"/>
                  <a:pt x="2811" y="2820"/>
                  <a:pt x="2707" y="2596"/>
                </a:cubicBezTo>
                <a:cubicBezTo>
                  <a:pt x="2593" y="2351"/>
                  <a:pt x="2481" y="2104"/>
                  <a:pt x="2389" y="1850"/>
                </a:cubicBezTo>
                <a:cubicBezTo>
                  <a:pt x="2302" y="1610"/>
                  <a:pt x="2226" y="1365"/>
                  <a:pt x="2088" y="1149"/>
                </a:cubicBezTo>
                <a:cubicBezTo>
                  <a:pt x="1952" y="935"/>
                  <a:pt x="1763" y="739"/>
                  <a:pt x="1722" y="480"/>
                </a:cubicBezTo>
                <a:cubicBezTo>
                  <a:pt x="1713" y="418"/>
                  <a:pt x="1714" y="355"/>
                  <a:pt x="1727" y="294"/>
                </a:cubicBezTo>
                <a:cubicBezTo>
                  <a:pt x="1730" y="278"/>
                  <a:pt x="1716" y="267"/>
                  <a:pt x="1704" y="267"/>
                </a:cubicBezTo>
                <a:close/>
                <a:moveTo>
                  <a:pt x="4818" y="0"/>
                </a:moveTo>
                <a:cubicBezTo>
                  <a:pt x="4806" y="0"/>
                  <a:pt x="4793" y="11"/>
                  <a:pt x="4796" y="27"/>
                </a:cubicBezTo>
                <a:cubicBezTo>
                  <a:pt x="4870" y="384"/>
                  <a:pt x="4932" y="744"/>
                  <a:pt x="4983" y="1106"/>
                </a:cubicBezTo>
                <a:cubicBezTo>
                  <a:pt x="5033" y="1467"/>
                  <a:pt x="5073" y="1830"/>
                  <a:pt x="5100" y="2194"/>
                </a:cubicBezTo>
                <a:cubicBezTo>
                  <a:pt x="5114" y="2367"/>
                  <a:pt x="5127" y="2542"/>
                  <a:pt x="5129" y="2717"/>
                </a:cubicBezTo>
                <a:cubicBezTo>
                  <a:pt x="5132" y="2883"/>
                  <a:pt x="5121" y="3052"/>
                  <a:pt x="5072" y="3212"/>
                </a:cubicBezTo>
                <a:cubicBezTo>
                  <a:pt x="4990" y="3477"/>
                  <a:pt x="4792" y="3681"/>
                  <a:pt x="4547" y="3805"/>
                </a:cubicBezTo>
                <a:cubicBezTo>
                  <a:pt x="4347" y="3905"/>
                  <a:pt x="4127" y="3950"/>
                  <a:pt x="3906" y="3950"/>
                </a:cubicBezTo>
                <a:cubicBezTo>
                  <a:pt x="3845" y="3950"/>
                  <a:pt x="3785" y="3946"/>
                  <a:pt x="3724" y="3940"/>
                </a:cubicBezTo>
                <a:cubicBezTo>
                  <a:pt x="3386" y="3902"/>
                  <a:pt x="3064" y="3775"/>
                  <a:pt x="2760" y="3628"/>
                </a:cubicBezTo>
                <a:cubicBezTo>
                  <a:pt x="2612" y="3557"/>
                  <a:pt x="2448" y="3489"/>
                  <a:pt x="2339" y="3363"/>
                </a:cubicBezTo>
                <a:cubicBezTo>
                  <a:pt x="2286" y="3302"/>
                  <a:pt x="2246" y="3232"/>
                  <a:pt x="2206" y="3162"/>
                </a:cubicBezTo>
                <a:cubicBezTo>
                  <a:pt x="2160" y="3082"/>
                  <a:pt x="2113" y="3001"/>
                  <a:pt x="2067" y="2921"/>
                </a:cubicBezTo>
                <a:cubicBezTo>
                  <a:pt x="1898" y="2628"/>
                  <a:pt x="1730" y="2333"/>
                  <a:pt x="1556" y="2043"/>
                </a:cubicBezTo>
                <a:cubicBezTo>
                  <a:pt x="1391" y="1767"/>
                  <a:pt x="1219" y="1494"/>
                  <a:pt x="1028" y="1234"/>
                </a:cubicBezTo>
                <a:cubicBezTo>
                  <a:pt x="840" y="977"/>
                  <a:pt x="637" y="730"/>
                  <a:pt x="408" y="508"/>
                </a:cubicBezTo>
                <a:cubicBezTo>
                  <a:pt x="353" y="453"/>
                  <a:pt x="296" y="400"/>
                  <a:pt x="238" y="350"/>
                </a:cubicBezTo>
                <a:cubicBezTo>
                  <a:pt x="234" y="346"/>
                  <a:pt x="229" y="344"/>
                  <a:pt x="224" y="344"/>
                </a:cubicBezTo>
                <a:cubicBezTo>
                  <a:pt x="207" y="344"/>
                  <a:pt x="193" y="365"/>
                  <a:pt x="208" y="378"/>
                </a:cubicBezTo>
                <a:cubicBezTo>
                  <a:pt x="452" y="593"/>
                  <a:pt x="671" y="834"/>
                  <a:pt x="869" y="1091"/>
                </a:cubicBezTo>
                <a:cubicBezTo>
                  <a:pt x="1071" y="1351"/>
                  <a:pt x="1253" y="1626"/>
                  <a:pt x="1425" y="1906"/>
                </a:cubicBezTo>
                <a:cubicBezTo>
                  <a:pt x="1601" y="2193"/>
                  <a:pt x="1768" y="2485"/>
                  <a:pt x="1935" y="2776"/>
                </a:cubicBezTo>
                <a:cubicBezTo>
                  <a:pt x="2028" y="2936"/>
                  <a:pt x="2117" y="3099"/>
                  <a:pt x="2213" y="3256"/>
                </a:cubicBezTo>
                <a:cubicBezTo>
                  <a:pt x="2255" y="3323"/>
                  <a:pt x="2300" y="3390"/>
                  <a:pt x="2359" y="3443"/>
                </a:cubicBezTo>
                <a:cubicBezTo>
                  <a:pt x="2420" y="3499"/>
                  <a:pt x="2493" y="3540"/>
                  <a:pt x="2567" y="3578"/>
                </a:cubicBezTo>
                <a:cubicBezTo>
                  <a:pt x="2869" y="3734"/>
                  <a:pt x="3185" y="3878"/>
                  <a:pt x="3520" y="3949"/>
                </a:cubicBezTo>
                <a:cubicBezTo>
                  <a:pt x="3649" y="3976"/>
                  <a:pt x="3779" y="3991"/>
                  <a:pt x="3910" y="3991"/>
                </a:cubicBezTo>
                <a:cubicBezTo>
                  <a:pt x="4076" y="3991"/>
                  <a:pt x="4242" y="3966"/>
                  <a:pt x="4402" y="3910"/>
                </a:cubicBezTo>
                <a:cubicBezTo>
                  <a:pt x="4651" y="3823"/>
                  <a:pt x="4880" y="3664"/>
                  <a:pt x="5018" y="3435"/>
                </a:cubicBezTo>
                <a:cubicBezTo>
                  <a:pt x="5189" y="3150"/>
                  <a:pt x="5180" y="2805"/>
                  <a:pt x="5162" y="2484"/>
                </a:cubicBezTo>
                <a:cubicBezTo>
                  <a:pt x="5140" y="2114"/>
                  <a:pt x="5106" y="1745"/>
                  <a:pt x="5060" y="1378"/>
                </a:cubicBezTo>
                <a:cubicBezTo>
                  <a:pt x="5015" y="1011"/>
                  <a:pt x="4957" y="644"/>
                  <a:pt x="4888" y="280"/>
                </a:cubicBezTo>
                <a:cubicBezTo>
                  <a:pt x="4872" y="192"/>
                  <a:pt x="4854" y="103"/>
                  <a:pt x="4836" y="15"/>
                </a:cubicBezTo>
                <a:cubicBezTo>
                  <a:pt x="4834" y="5"/>
                  <a:pt x="4826" y="0"/>
                  <a:pt x="4818" y="0"/>
                </a:cubicBezTo>
                <a:close/>
                <a:moveTo>
                  <a:pt x="5555" y="543"/>
                </a:moveTo>
                <a:cubicBezTo>
                  <a:pt x="5543" y="543"/>
                  <a:pt x="5529" y="554"/>
                  <a:pt x="5533" y="570"/>
                </a:cubicBezTo>
                <a:cubicBezTo>
                  <a:pt x="5609" y="946"/>
                  <a:pt x="5610" y="1332"/>
                  <a:pt x="5581" y="1713"/>
                </a:cubicBezTo>
                <a:cubicBezTo>
                  <a:pt x="5550" y="2098"/>
                  <a:pt x="5489" y="2479"/>
                  <a:pt x="5441" y="2862"/>
                </a:cubicBezTo>
                <a:cubicBezTo>
                  <a:pt x="5418" y="3046"/>
                  <a:pt x="5403" y="3231"/>
                  <a:pt x="5382" y="3415"/>
                </a:cubicBezTo>
                <a:cubicBezTo>
                  <a:pt x="5362" y="3589"/>
                  <a:pt x="5327" y="3764"/>
                  <a:pt x="5231" y="3914"/>
                </a:cubicBezTo>
                <a:cubicBezTo>
                  <a:pt x="5058" y="4183"/>
                  <a:pt x="4738" y="4321"/>
                  <a:pt x="4431" y="4354"/>
                </a:cubicBezTo>
                <a:cubicBezTo>
                  <a:pt x="4363" y="4361"/>
                  <a:pt x="4295" y="4365"/>
                  <a:pt x="4227" y="4365"/>
                </a:cubicBezTo>
                <a:cubicBezTo>
                  <a:pt x="4105" y="4365"/>
                  <a:pt x="3982" y="4354"/>
                  <a:pt x="3860" y="4338"/>
                </a:cubicBezTo>
                <a:cubicBezTo>
                  <a:pt x="3666" y="4313"/>
                  <a:pt x="3473" y="4278"/>
                  <a:pt x="3281" y="4239"/>
                </a:cubicBezTo>
                <a:cubicBezTo>
                  <a:pt x="3094" y="4201"/>
                  <a:pt x="2906" y="4161"/>
                  <a:pt x="2722" y="4110"/>
                </a:cubicBezTo>
                <a:cubicBezTo>
                  <a:pt x="2557" y="4066"/>
                  <a:pt x="2391" y="4006"/>
                  <a:pt x="2258" y="3899"/>
                </a:cubicBezTo>
                <a:cubicBezTo>
                  <a:pt x="2015" y="3703"/>
                  <a:pt x="1909" y="3395"/>
                  <a:pt x="1783" y="3122"/>
                </a:cubicBezTo>
                <a:cubicBezTo>
                  <a:pt x="1656" y="2848"/>
                  <a:pt x="1484" y="2602"/>
                  <a:pt x="1288" y="2372"/>
                </a:cubicBezTo>
                <a:cubicBezTo>
                  <a:pt x="1092" y="2140"/>
                  <a:pt x="878" y="1925"/>
                  <a:pt x="675" y="1699"/>
                </a:cubicBezTo>
                <a:cubicBezTo>
                  <a:pt x="474" y="1476"/>
                  <a:pt x="283" y="1242"/>
                  <a:pt x="138" y="977"/>
                </a:cubicBezTo>
                <a:cubicBezTo>
                  <a:pt x="104" y="913"/>
                  <a:pt x="72" y="847"/>
                  <a:pt x="43" y="780"/>
                </a:cubicBezTo>
                <a:cubicBezTo>
                  <a:pt x="40" y="772"/>
                  <a:pt x="34" y="769"/>
                  <a:pt x="28" y="769"/>
                </a:cubicBezTo>
                <a:cubicBezTo>
                  <a:pt x="15" y="769"/>
                  <a:pt x="0" y="784"/>
                  <a:pt x="7" y="800"/>
                </a:cubicBezTo>
                <a:cubicBezTo>
                  <a:pt x="127" y="1080"/>
                  <a:pt x="304" y="1330"/>
                  <a:pt x="500" y="1562"/>
                </a:cubicBezTo>
                <a:cubicBezTo>
                  <a:pt x="699" y="1798"/>
                  <a:pt x="917" y="2017"/>
                  <a:pt x="1124" y="2247"/>
                </a:cubicBezTo>
                <a:cubicBezTo>
                  <a:pt x="1330" y="2477"/>
                  <a:pt x="1527" y="2718"/>
                  <a:pt x="1673" y="2992"/>
                </a:cubicBezTo>
                <a:cubicBezTo>
                  <a:pt x="1817" y="3264"/>
                  <a:pt x="1905" y="3573"/>
                  <a:pt x="2109" y="3812"/>
                </a:cubicBezTo>
                <a:cubicBezTo>
                  <a:pt x="2341" y="4083"/>
                  <a:pt x="2704" y="4155"/>
                  <a:pt x="3036" y="4229"/>
                </a:cubicBezTo>
                <a:cubicBezTo>
                  <a:pt x="3233" y="4273"/>
                  <a:pt x="3430" y="4312"/>
                  <a:pt x="3628" y="4344"/>
                </a:cubicBezTo>
                <a:cubicBezTo>
                  <a:pt x="3819" y="4376"/>
                  <a:pt x="4011" y="4404"/>
                  <a:pt x="4204" y="4405"/>
                </a:cubicBezTo>
                <a:cubicBezTo>
                  <a:pt x="4212" y="4405"/>
                  <a:pt x="4221" y="4405"/>
                  <a:pt x="4230" y="4405"/>
                </a:cubicBezTo>
                <a:cubicBezTo>
                  <a:pt x="4551" y="4405"/>
                  <a:pt x="4880" y="4326"/>
                  <a:pt x="5122" y="4105"/>
                </a:cubicBezTo>
                <a:cubicBezTo>
                  <a:pt x="5242" y="3996"/>
                  <a:pt x="5325" y="3857"/>
                  <a:pt x="5370" y="3702"/>
                </a:cubicBezTo>
                <a:cubicBezTo>
                  <a:pt x="5421" y="3529"/>
                  <a:pt x="5430" y="3347"/>
                  <a:pt x="5448" y="3169"/>
                </a:cubicBezTo>
                <a:cubicBezTo>
                  <a:pt x="5486" y="2778"/>
                  <a:pt x="5551" y="2389"/>
                  <a:pt x="5595" y="1999"/>
                </a:cubicBezTo>
                <a:cubicBezTo>
                  <a:pt x="5637" y="1613"/>
                  <a:pt x="5661" y="1222"/>
                  <a:pt x="5616" y="835"/>
                </a:cubicBezTo>
                <a:cubicBezTo>
                  <a:pt x="5606" y="742"/>
                  <a:pt x="5591" y="650"/>
                  <a:pt x="5573" y="558"/>
                </a:cubicBezTo>
                <a:cubicBezTo>
                  <a:pt x="5571" y="548"/>
                  <a:pt x="5563" y="543"/>
                  <a:pt x="5555" y="543"/>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25"/>
          <p:cNvSpPr/>
          <p:nvPr/>
        </p:nvSpPr>
        <p:spPr>
          <a:xfrm rot="5684637" flipH="1">
            <a:off x="-36793" y="2938306"/>
            <a:ext cx="698671" cy="333258"/>
          </a:xfrm>
          <a:custGeom>
            <a:avLst/>
            <a:gdLst/>
            <a:ahLst/>
            <a:cxnLst/>
            <a:rect l="l" t="t" r="r" b="b"/>
            <a:pathLst>
              <a:path w="3067" h="1463" extrusionOk="0">
                <a:moveTo>
                  <a:pt x="1658" y="1191"/>
                </a:moveTo>
                <a:cubicBezTo>
                  <a:pt x="1582" y="1210"/>
                  <a:pt x="1512" y="1267"/>
                  <a:pt x="1500" y="1343"/>
                </a:cubicBezTo>
                <a:cubicBezTo>
                  <a:pt x="1497" y="1358"/>
                  <a:pt x="1497" y="1373"/>
                  <a:pt x="1500" y="1386"/>
                </a:cubicBezTo>
                <a:cubicBezTo>
                  <a:pt x="1513" y="1435"/>
                  <a:pt x="1568" y="1461"/>
                  <a:pt x="1619" y="1462"/>
                </a:cubicBezTo>
                <a:cubicBezTo>
                  <a:pt x="1670" y="1462"/>
                  <a:pt x="1719" y="1446"/>
                  <a:pt x="1768" y="1441"/>
                </a:cubicBezTo>
                <a:cubicBezTo>
                  <a:pt x="1797" y="1437"/>
                  <a:pt x="1826" y="1438"/>
                  <a:pt x="1855" y="1439"/>
                </a:cubicBezTo>
                <a:cubicBezTo>
                  <a:pt x="1872" y="1440"/>
                  <a:pt x="1889" y="1440"/>
                  <a:pt x="1906" y="1440"/>
                </a:cubicBezTo>
                <a:cubicBezTo>
                  <a:pt x="1952" y="1439"/>
                  <a:pt x="1999" y="1432"/>
                  <a:pt x="2037" y="1406"/>
                </a:cubicBezTo>
                <a:cubicBezTo>
                  <a:pt x="2045" y="1400"/>
                  <a:pt x="2053" y="1394"/>
                  <a:pt x="2057" y="1384"/>
                </a:cubicBezTo>
                <a:cubicBezTo>
                  <a:pt x="2059" y="1375"/>
                  <a:pt x="2058" y="1366"/>
                  <a:pt x="2057" y="1357"/>
                </a:cubicBezTo>
                <a:cubicBezTo>
                  <a:pt x="2029" y="1228"/>
                  <a:pt x="1892" y="1178"/>
                  <a:pt x="1767" y="1178"/>
                </a:cubicBezTo>
                <a:cubicBezTo>
                  <a:pt x="1728" y="1178"/>
                  <a:pt x="1691" y="1183"/>
                  <a:pt x="1658" y="1191"/>
                </a:cubicBezTo>
                <a:close/>
                <a:moveTo>
                  <a:pt x="449" y="1181"/>
                </a:moveTo>
                <a:cubicBezTo>
                  <a:pt x="429" y="1183"/>
                  <a:pt x="408" y="1186"/>
                  <a:pt x="390" y="1196"/>
                </a:cubicBezTo>
                <a:cubicBezTo>
                  <a:pt x="371" y="1208"/>
                  <a:pt x="358" y="1228"/>
                  <a:pt x="351" y="1249"/>
                </a:cubicBezTo>
                <a:cubicBezTo>
                  <a:pt x="342" y="1276"/>
                  <a:pt x="341" y="1308"/>
                  <a:pt x="360" y="1329"/>
                </a:cubicBezTo>
                <a:cubicBezTo>
                  <a:pt x="367" y="1337"/>
                  <a:pt x="378" y="1342"/>
                  <a:pt x="388" y="1347"/>
                </a:cubicBezTo>
                <a:cubicBezTo>
                  <a:pt x="438" y="1369"/>
                  <a:pt x="495" y="1374"/>
                  <a:pt x="549" y="1363"/>
                </a:cubicBezTo>
                <a:cubicBezTo>
                  <a:pt x="553" y="1362"/>
                  <a:pt x="557" y="1361"/>
                  <a:pt x="561" y="1359"/>
                </a:cubicBezTo>
                <a:cubicBezTo>
                  <a:pt x="566" y="1355"/>
                  <a:pt x="570" y="1350"/>
                  <a:pt x="572" y="1344"/>
                </a:cubicBezTo>
                <a:cubicBezTo>
                  <a:pt x="581" y="1325"/>
                  <a:pt x="577" y="1302"/>
                  <a:pt x="574" y="1280"/>
                </a:cubicBezTo>
                <a:cubicBezTo>
                  <a:pt x="570" y="1253"/>
                  <a:pt x="564" y="1201"/>
                  <a:pt x="540" y="1182"/>
                </a:cubicBezTo>
                <a:cubicBezTo>
                  <a:pt x="531" y="1176"/>
                  <a:pt x="520" y="1173"/>
                  <a:pt x="508" y="1173"/>
                </a:cubicBezTo>
                <a:cubicBezTo>
                  <a:pt x="488" y="1173"/>
                  <a:pt x="466" y="1180"/>
                  <a:pt x="449" y="1181"/>
                </a:cubicBezTo>
                <a:close/>
                <a:moveTo>
                  <a:pt x="2905" y="898"/>
                </a:moveTo>
                <a:cubicBezTo>
                  <a:pt x="2862" y="907"/>
                  <a:pt x="2810" y="906"/>
                  <a:pt x="2770" y="927"/>
                </a:cubicBezTo>
                <a:cubicBezTo>
                  <a:pt x="2739" y="943"/>
                  <a:pt x="2717" y="979"/>
                  <a:pt x="2728" y="1010"/>
                </a:cubicBezTo>
                <a:cubicBezTo>
                  <a:pt x="2734" y="1028"/>
                  <a:pt x="2750" y="1041"/>
                  <a:pt x="2766" y="1047"/>
                </a:cubicBezTo>
                <a:cubicBezTo>
                  <a:pt x="2784" y="1054"/>
                  <a:pt x="2802" y="1055"/>
                  <a:pt x="2821" y="1055"/>
                </a:cubicBezTo>
                <a:cubicBezTo>
                  <a:pt x="2875" y="1054"/>
                  <a:pt x="2928" y="1041"/>
                  <a:pt x="2980" y="1026"/>
                </a:cubicBezTo>
                <a:cubicBezTo>
                  <a:pt x="3043" y="1008"/>
                  <a:pt x="3067" y="916"/>
                  <a:pt x="2994" y="893"/>
                </a:cubicBezTo>
                <a:cubicBezTo>
                  <a:pt x="2986" y="890"/>
                  <a:pt x="2976" y="889"/>
                  <a:pt x="2966" y="889"/>
                </a:cubicBezTo>
                <a:cubicBezTo>
                  <a:pt x="2946" y="889"/>
                  <a:pt x="2924" y="894"/>
                  <a:pt x="2905" y="898"/>
                </a:cubicBezTo>
                <a:close/>
                <a:moveTo>
                  <a:pt x="805" y="455"/>
                </a:moveTo>
                <a:cubicBezTo>
                  <a:pt x="792" y="461"/>
                  <a:pt x="779" y="469"/>
                  <a:pt x="771" y="482"/>
                </a:cubicBezTo>
                <a:cubicBezTo>
                  <a:pt x="764" y="494"/>
                  <a:pt x="764" y="509"/>
                  <a:pt x="765" y="523"/>
                </a:cubicBezTo>
                <a:cubicBezTo>
                  <a:pt x="771" y="621"/>
                  <a:pt x="833" y="719"/>
                  <a:pt x="928" y="745"/>
                </a:cubicBezTo>
                <a:cubicBezTo>
                  <a:pt x="970" y="756"/>
                  <a:pt x="1015" y="753"/>
                  <a:pt x="1058" y="756"/>
                </a:cubicBezTo>
                <a:cubicBezTo>
                  <a:pt x="1121" y="762"/>
                  <a:pt x="1187" y="784"/>
                  <a:pt x="1244" y="757"/>
                </a:cubicBezTo>
                <a:cubicBezTo>
                  <a:pt x="1300" y="730"/>
                  <a:pt x="1325" y="659"/>
                  <a:pt x="1310" y="599"/>
                </a:cubicBezTo>
                <a:cubicBezTo>
                  <a:pt x="1281" y="489"/>
                  <a:pt x="1169" y="454"/>
                  <a:pt x="1069" y="444"/>
                </a:cubicBezTo>
                <a:cubicBezTo>
                  <a:pt x="1022" y="439"/>
                  <a:pt x="973" y="432"/>
                  <a:pt x="926" y="432"/>
                </a:cubicBezTo>
                <a:cubicBezTo>
                  <a:pt x="885" y="432"/>
                  <a:pt x="844" y="437"/>
                  <a:pt x="805" y="455"/>
                </a:cubicBezTo>
                <a:close/>
                <a:moveTo>
                  <a:pt x="1958" y="285"/>
                </a:moveTo>
                <a:cubicBezTo>
                  <a:pt x="1940" y="288"/>
                  <a:pt x="1922" y="293"/>
                  <a:pt x="1909" y="306"/>
                </a:cubicBezTo>
                <a:cubicBezTo>
                  <a:pt x="1883" y="332"/>
                  <a:pt x="1890" y="375"/>
                  <a:pt x="1899" y="410"/>
                </a:cubicBezTo>
                <a:cubicBezTo>
                  <a:pt x="1910" y="458"/>
                  <a:pt x="1924" y="510"/>
                  <a:pt x="1964" y="538"/>
                </a:cubicBezTo>
                <a:cubicBezTo>
                  <a:pt x="1985" y="553"/>
                  <a:pt x="2010" y="558"/>
                  <a:pt x="2036" y="563"/>
                </a:cubicBezTo>
                <a:cubicBezTo>
                  <a:pt x="2094" y="576"/>
                  <a:pt x="2153" y="587"/>
                  <a:pt x="2213" y="583"/>
                </a:cubicBezTo>
                <a:cubicBezTo>
                  <a:pt x="2254" y="581"/>
                  <a:pt x="2294" y="572"/>
                  <a:pt x="2333" y="563"/>
                </a:cubicBezTo>
                <a:cubicBezTo>
                  <a:pt x="2380" y="553"/>
                  <a:pt x="2425" y="542"/>
                  <a:pt x="2471" y="532"/>
                </a:cubicBezTo>
                <a:cubicBezTo>
                  <a:pt x="2518" y="521"/>
                  <a:pt x="2577" y="502"/>
                  <a:pt x="2580" y="445"/>
                </a:cubicBezTo>
                <a:cubicBezTo>
                  <a:pt x="2581" y="410"/>
                  <a:pt x="2560" y="356"/>
                  <a:pt x="2532" y="334"/>
                </a:cubicBezTo>
                <a:cubicBezTo>
                  <a:pt x="2499" y="306"/>
                  <a:pt x="2452" y="312"/>
                  <a:pt x="2413" y="313"/>
                </a:cubicBezTo>
                <a:cubicBezTo>
                  <a:pt x="2346" y="314"/>
                  <a:pt x="2277" y="318"/>
                  <a:pt x="2211" y="309"/>
                </a:cubicBezTo>
                <a:cubicBezTo>
                  <a:pt x="2143" y="301"/>
                  <a:pt x="2075" y="281"/>
                  <a:pt x="2007" y="281"/>
                </a:cubicBezTo>
                <a:cubicBezTo>
                  <a:pt x="1990" y="281"/>
                  <a:pt x="1975" y="282"/>
                  <a:pt x="1958" y="285"/>
                </a:cubicBezTo>
                <a:close/>
                <a:moveTo>
                  <a:pt x="196" y="14"/>
                </a:moveTo>
                <a:cubicBezTo>
                  <a:pt x="190" y="17"/>
                  <a:pt x="184" y="23"/>
                  <a:pt x="177" y="26"/>
                </a:cubicBezTo>
                <a:cubicBezTo>
                  <a:pt x="165" y="31"/>
                  <a:pt x="151" y="30"/>
                  <a:pt x="140" y="34"/>
                </a:cubicBezTo>
                <a:cubicBezTo>
                  <a:pt x="126" y="39"/>
                  <a:pt x="117" y="51"/>
                  <a:pt x="107" y="60"/>
                </a:cubicBezTo>
                <a:cubicBezTo>
                  <a:pt x="98" y="67"/>
                  <a:pt x="88" y="72"/>
                  <a:pt x="76" y="76"/>
                </a:cubicBezTo>
                <a:cubicBezTo>
                  <a:pt x="55" y="82"/>
                  <a:pt x="31" y="81"/>
                  <a:pt x="16" y="97"/>
                </a:cubicBezTo>
                <a:cubicBezTo>
                  <a:pt x="0" y="113"/>
                  <a:pt x="4" y="141"/>
                  <a:pt x="19" y="157"/>
                </a:cubicBezTo>
                <a:cubicBezTo>
                  <a:pt x="34" y="174"/>
                  <a:pt x="56" y="180"/>
                  <a:pt x="78" y="180"/>
                </a:cubicBezTo>
                <a:cubicBezTo>
                  <a:pt x="101" y="181"/>
                  <a:pt x="122" y="175"/>
                  <a:pt x="144" y="172"/>
                </a:cubicBezTo>
                <a:cubicBezTo>
                  <a:pt x="181" y="166"/>
                  <a:pt x="220" y="166"/>
                  <a:pt x="257" y="169"/>
                </a:cubicBezTo>
                <a:cubicBezTo>
                  <a:pt x="274" y="170"/>
                  <a:pt x="290" y="173"/>
                  <a:pt x="308" y="172"/>
                </a:cubicBezTo>
                <a:cubicBezTo>
                  <a:pt x="350" y="170"/>
                  <a:pt x="390" y="153"/>
                  <a:pt x="428" y="135"/>
                </a:cubicBezTo>
                <a:cubicBezTo>
                  <a:pt x="433" y="134"/>
                  <a:pt x="439" y="131"/>
                  <a:pt x="442" y="127"/>
                </a:cubicBezTo>
                <a:cubicBezTo>
                  <a:pt x="444" y="123"/>
                  <a:pt x="445" y="119"/>
                  <a:pt x="445" y="114"/>
                </a:cubicBezTo>
                <a:cubicBezTo>
                  <a:pt x="447" y="37"/>
                  <a:pt x="350" y="20"/>
                  <a:pt x="293" y="8"/>
                </a:cubicBezTo>
                <a:cubicBezTo>
                  <a:pt x="277" y="4"/>
                  <a:pt x="261" y="1"/>
                  <a:pt x="245" y="1"/>
                </a:cubicBezTo>
                <a:cubicBezTo>
                  <a:pt x="227" y="1"/>
                  <a:pt x="211" y="4"/>
                  <a:pt x="196" y="1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25"/>
          <p:cNvSpPr/>
          <p:nvPr/>
        </p:nvSpPr>
        <p:spPr>
          <a:xfrm rot="6426746" flipH="1">
            <a:off x="94007" y="4219622"/>
            <a:ext cx="1306924" cy="1265521"/>
          </a:xfrm>
          <a:custGeom>
            <a:avLst/>
            <a:gdLst/>
            <a:ahLst/>
            <a:cxnLst/>
            <a:rect l="l" t="t" r="r" b="b"/>
            <a:pathLst>
              <a:path w="8144" h="7886" extrusionOk="0">
                <a:moveTo>
                  <a:pt x="6356" y="3009"/>
                </a:moveTo>
                <a:cubicBezTo>
                  <a:pt x="6419" y="2989"/>
                  <a:pt x="6482" y="2968"/>
                  <a:pt x="6544" y="2953"/>
                </a:cubicBezTo>
                <a:cubicBezTo>
                  <a:pt x="6589" y="2943"/>
                  <a:pt x="6622" y="2958"/>
                  <a:pt x="6662" y="2965"/>
                </a:cubicBezTo>
                <a:cubicBezTo>
                  <a:pt x="6703" y="2972"/>
                  <a:pt x="6745" y="2966"/>
                  <a:pt x="6789" y="2952"/>
                </a:cubicBezTo>
                <a:cubicBezTo>
                  <a:pt x="6965" y="2902"/>
                  <a:pt x="7154" y="2814"/>
                  <a:pt x="7316" y="2686"/>
                </a:cubicBezTo>
                <a:cubicBezTo>
                  <a:pt x="7460" y="2575"/>
                  <a:pt x="7589" y="2429"/>
                  <a:pt x="7673" y="2254"/>
                </a:cubicBezTo>
                <a:cubicBezTo>
                  <a:pt x="7719" y="2156"/>
                  <a:pt x="7755" y="2056"/>
                  <a:pt x="7801" y="1957"/>
                </a:cubicBezTo>
                <a:cubicBezTo>
                  <a:pt x="7846" y="1858"/>
                  <a:pt x="7896" y="1762"/>
                  <a:pt x="7943" y="1664"/>
                </a:cubicBezTo>
                <a:cubicBezTo>
                  <a:pt x="8043" y="1457"/>
                  <a:pt x="8132" y="1237"/>
                  <a:pt x="8142" y="1017"/>
                </a:cubicBezTo>
                <a:cubicBezTo>
                  <a:pt x="8143" y="987"/>
                  <a:pt x="8117" y="972"/>
                  <a:pt x="8095" y="992"/>
                </a:cubicBezTo>
                <a:cubicBezTo>
                  <a:pt x="7950" y="1125"/>
                  <a:pt x="7804" y="1254"/>
                  <a:pt x="7664" y="1394"/>
                </a:cubicBezTo>
                <a:cubicBezTo>
                  <a:pt x="7595" y="1462"/>
                  <a:pt x="7528" y="1532"/>
                  <a:pt x="7463" y="1606"/>
                </a:cubicBezTo>
                <a:cubicBezTo>
                  <a:pt x="7399" y="1679"/>
                  <a:pt x="7340" y="1755"/>
                  <a:pt x="7278" y="1829"/>
                </a:cubicBezTo>
                <a:cubicBezTo>
                  <a:pt x="7215" y="1902"/>
                  <a:pt x="7150" y="1973"/>
                  <a:pt x="7075" y="2028"/>
                </a:cubicBezTo>
                <a:cubicBezTo>
                  <a:pt x="7002" y="2084"/>
                  <a:pt x="6924" y="2129"/>
                  <a:pt x="6852" y="2187"/>
                </a:cubicBezTo>
                <a:cubicBezTo>
                  <a:pt x="6728" y="2285"/>
                  <a:pt x="6614" y="2401"/>
                  <a:pt x="6513" y="2530"/>
                </a:cubicBezTo>
                <a:cubicBezTo>
                  <a:pt x="6407" y="2665"/>
                  <a:pt x="6319" y="2815"/>
                  <a:pt x="6251" y="2971"/>
                </a:cubicBezTo>
                <a:cubicBezTo>
                  <a:pt x="6242" y="2979"/>
                  <a:pt x="6235" y="2991"/>
                  <a:pt x="6235" y="3001"/>
                </a:cubicBezTo>
                <a:cubicBezTo>
                  <a:pt x="6047" y="3145"/>
                  <a:pt x="5860" y="3287"/>
                  <a:pt x="5674" y="3429"/>
                </a:cubicBezTo>
                <a:cubicBezTo>
                  <a:pt x="5486" y="3573"/>
                  <a:pt x="5295" y="3713"/>
                  <a:pt x="5111" y="3861"/>
                </a:cubicBezTo>
                <a:cubicBezTo>
                  <a:pt x="5031" y="3925"/>
                  <a:pt x="4951" y="3992"/>
                  <a:pt x="4875" y="4062"/>
                </a:cubicBezTo>
                <a:cubicBezTo>
                  <a:pt x="4972" y="3893"/>
                  <a:pt x="5061" y="3720"/>
                  <a:pt x="5141" y="3544"/>
                </a:cubicBezTo>
                <a:cubicBezTo>
                  <a:pt x="5302" y="3186"/>
                  <a:pt x="5426" y="2812"/>
                  <a:pt x="5503" y="2439"/>
                </a:cubicBezTo>
                <a:cubicBezTo>
                  <a:pt x="5554" y="2388"/>
                  <a:pt x="5605" y="2335"/>
                  <a:pt x="5648" y="2277"/>
                </a:cubicBezTo>
                <a:cubicBezTo>
                  <a:pt x="5698" y="2207"/>
                  <a:pt x="5736" y="2129"/>
                  <a:pt x="5766" y="2051"/>
                </a:cubicBezTo>
                <a:cubicBezTo>
                  <a:pt x="5795" y="1971"/>
                  <a:pt x="5818" y="1889"/>
                  <a:pt x="5839" y="1808"/>
                </a:cubicBezTo>
                <a:cubicBezTo>
                  <a:pt x="5863" y="1719"/>
                  <a:pt x="5884" y="1631"/>
                  <a:pt x="5898" y="1541"/>
                </a:cubicBezTo>
                <a:cubicBezTo>
                  <a:pt x="5928" y="1359"/>
                  <a:pt x="5916" y="1180"/>
                  <a:pt x="5911" y="1003"/>
                </a:cubicBezTo>
                <a:cubicBezTo>
                  <a:pt x="5905" y="821"/>
                  <a:pt x="5893" y="642"/>
                  <a:pt x="5845" y="474"/>
                </a:cubicBezTo>
                <a:cubicBezTo>
                  <a:pt x="5819" y="381"/>
                  <a:pt x="5786" y="291"/>
                  <a:pt x="5749" y="204"/>
                </a:cubicBezTo>
                <a:cubicBezTo>
                  <a:pt x="5732" y="161"/>
                  <a:pt x="5712" y="118"/>
                  <a:pt x="5694" y="76"/>
                </a:cubicBezTo>
                <a:cubicBezTo>
                  <a:pt x="5679" y="44"/>
                  <a:pt x="5664" y="2"/>
                  <a:pt x="5626" y="1"/>
                </a:cubicBezTo>
                <a:cubicBezTo>
                  <a:pt x="5603" y="0"/>
                  <a:pt x="5584" y="15"/>
                  <a:pt x="5582" y="41"/>
                </a:cubicBezTo>
                <a:cubicBezTo>
                  <a:pt x="5574" y="200"/>
                  <a:pt x="5546" y="360"/>
                  <a:pt x="5499" y="516"/>
                </a:cubicBezTo>
                <a:cubicBezTo>
                  <a:pt x="5477" y="595"/>
                  <a:pt x="5449" y="672"/>
                  <a:pt x="5417" y="748"/>
                </a:cubicBezTo>
                <a:cubicBezTo>
                  <a:pt x="5386" y="822"/>
                  <a:pt x="5349" y="894"/>
                  <a:pt x="5317" y="968"/>
                </a:cubicBezTo>
                <a:cubicBezTo>
                  <a:pt x="5285" y="1042"/>
                  <a:pt x="5260" y="1118"/>
                  <a:pt x="5250" y="1197"/>
                </a:cubicBezTo>
                <a:cubicBezTo>
                  <a:pt x="5238" y="1280"/>
                  <a:pt x="5239" y="1365"/>
                  <a:pt x="5240" y="1448"/>
                </a:cubicBezTo>
                <a:cubicBezTo>
                  <a:pt x="5244" y="1622"/>
                  <a:pt x="5265" y="1794"/>
                  <a:pt x="5297" y="1962"/>
                </a:cubicBezTo>
                <a:cubicBezTo>
                  <a:pt x="5328" y="2125"/>
                  <a:pt x="5365" y="2289"/>
                  <a:pt x="5412" y="2446"/>
                </a:cubicBezTo>
                <a:cubicBezTo>
                  <a:pt x="5411" y="2457"/>
                  <a:pt x="5415" y="2467"/>
                  <a:pt x="5421" y="2474"/>
                </a:cubicBezTo>
                <a:cubicBezTo>
                  <a:pt x="5423" y="2483"/>
                  <a:pt x="5426" y="2491"/>
                  <a:pt x="5429" y="2498"/>
                </a:cubicBezTo>
                <a:cubicBezTo>
                  <a:pt x="5360" y="2781"/>
                  <a:pt x="5264" y="3063"/>
                  <a:pt x="5144" y="3338"/>
                </a:cubicBezTo>
                <a:cubicBezTo>
                  <a:pt x="4933" y="3829"/>
                  <a:pt x="4649" y="4301"/>
                  <a:pt x="4313" y="4735"/>
                </a:cubicBezTo>
                <a:cubicBezTo>
                  <a:pt x="4164" y="4929"/>
                  <a:pt x="4003" y="5115"/>
                  <a:pt x="3834" y="5293"/>
                </a:cubicBezTo>
                <a:cubicBezTo>
                  <a:pt x="3881" y="5141"/>
                  <a:pt x="3900" y="4989"/>
                  <a:pt x="3883" y="4844"/>
                </a:cubicBezTo>
                <a:cubicBezTo>
                  <a:pt x="3873" y="4752"/>
                  <a:pt x="3851" y="4666"/>
                  <a:pt x="3829" y="4579"/>
                </a:cubicBezTo>
                <a:cubicBezTo>
                  <a:pt x="3806" y="4492"/>
                  <a:pt x="3784" y="4405"/>
                  <a:pt x="3760" y="4319"/>
                </a:cubicBezTo>
                <a:cubicBezTo>
                  <a:pt x="3874" y="4328"/>
                  <a:pt x="3996" y="4287"/>
                  <a:pt x="4095" y="4204"/>
                </a:cubicBezTo>
                <a:cubicBezTo>
                  <a:pt x="4196" y="4117"/>
                  <a:pt x="4262" y="3998"/>
                  <a:pt x="4310" y="3880"/>
                </a:cubicBezTo>
                <a:cubicBezTo>
                  <a:pt x="4338" y="3812"/>
                  <a:pt x="4361" y="3742"/>
                  <a:pt x="4384" y="3673"/>
                </a:cubicBezTo>
                <a:cubicBezTo>
                  <a:pt x="4408" y="3604"/>
                  <a:pt x="4435" y="3537"/>
                  <a:pt x="4462" y="3469"/>
                </a:cubicBezTo>
                <a:cubicBezTo>
                  <a:pt x="4490" y="3403"/>
                  <a:pt x="4516" y="3336"/>
                  <a:pt x="4536" y="3268"/>
                </a:cubicBezTo>
                <a:cubicBezTo>
                  <a:pt x="4556" y="3196"/>
                  <a:pt x="4564" y="3125"/>
                  <a:pt x="4575" y="3053"/>
                </a:cubicBezTo>
                <a:cubicBezTo>
                  <a:pt x="4585" y="2981"/>
                  <a:pt x="4608" y="2915"/>
                  <a:pt x="4633" y="2845"/>
                </a:cubicBezTo>
                <a:cubicBezTo>
                  <a:pt x="4646" y="2813"/>
                  <a:pt x="4657" y="2780"/>
                  <a:pt x="4667" y="2747"/>
                </a:cubicBezTo>
                <a:cubicBezTo>
                  <a:pt x="4677" y="2717"/>
                  <a:pt x="4690" y="2684"/>
                  <a:pt x="4690" y="2652"/>
                </a:cubicBezTo>
                <a:cubicBezTo>
                  <a:pt x="4690" y="2630"/>
                  <a:pt x="4683" y="2608"/>
                  <a:pt x="4664" y="2599"/>
                </a:cubicBezTo>
                <a:cubicBezTo>
                  <a:pt x="4638" y="2587"/>
                  <a:pt x="4611" y="2606"/>
                  <a:pt x="4591" y="2627"/>
                </a:cubicBezTo>
                <a:cubicBezTo>
                  <a:pt x="4548" y="2674"/>
                  <a:pt x="4507" y="2724"/>
                  <a:pt x="4468" y="2775"/>
                </a:cubicBezTo>
                <a:cubicBezTo>
                  <a:pt x="4391" y="2880"/>
                  <a:pt x="4326" y="2993"/>
                  <a:pt x="4274" y="3110"/>
                </a:cubicBezTo>
                <a:cubicBezTo>
                  <a:pt x="4245" y="3178"/>
                  <a:pt x="4220" y="3248"/>
                  <a:pt x="4190" y="3316"/>
                </a:cubicBezTo>
                <a:cubicBezTo>
                  <a:pt x="4163" y="3377"/>
                  <a:pt x="4130" y="3436"/>
                  <a:pt x="4096" y="3495"/>
                </a:cubicBezTo>
                <a:cubicBezTo>
                  <a:pt x="4019" y="3626"/>
                  <a:pt x="3932" y="3751"/>
                  <a:pt x="3858" y="3884"/>
                </a:cubicBezTo>
                <a:cubicBezTo>
                  <a:pt x="3820" y="3952"/>
                  <a:pt x="3785" y="4023"/>
                  <a:pt x="3757" y="4095"/>
                </a:cubicBezTo>
                <a:cubicBezTo>
                  <a:pt x="3744" y="4124"/>
                  <a:pt x="3733" y="4155"/>
                  <a:pt x="3723" y="4185"/>
                </a:cubicBezTo>
                <a:cubicBezTo>
                  <a:pt x="3686" y="4053"/>
                  <a:pt x="3648" y="3923"/>
                  <a:pt x="3602" y="3796"/>
                </a:cubicBezTo>
                <a:cubicBezTo>
                  <a:pt x="3594" y="3774"/>
                  <a:pt x="3586" y="3754"/>
                  <a:pt x="3578" y="3733"/>
                </a:cubicBezTo>
                <a:cubicBezTo>
                  <a:pt x="3591" y="3483"/>
                  <a:pt x="3586" y="3228"/>
                  <a:pt x="3473" y="3018"/>
                </a:cubicBezTo>
                <a:cubicBezTo>
                  <a:pt x="3414" y="2910"/>
                  <a:pt x="3324" y="2821"/>
                  <a:pt x="3280" y="2704"/>
                </a:cubicBezTo>
                <a:cubicBezTo>
                  <a:pt x="3258" y="2644"/>
                  <a:pt x="3242" y="2582"/>
                  <a:pt x="3223" y="2522"/>
                </a:cubicBezTo>
                <a:cubicBezTo>
                  <a:pt x="3204" y="2462"/>
                  <a:pt x="3180" y="2404"/>
                  <a:pt x="3149" y="2349"/>
                </a:cubicBezTo>
                <a:cubicBezTo>
                  <a:pt x="3082" y="2228"/>
                  <a:pt x="2990" y="2123"/>
                  <a:pt x="2900" y="2019"/>
                </a:cubicBezTo>
                <a:cubicBezTo>
                  <a:pt x="2879" y="1996"/>
                  <a:pt x="2842" y="2007"/>
                  <a:pt x="2842" y="2040"/>
                </a:cubicBezTo>
                <a:cubicBezTo>
                  <a:pt x="2837" y="2190"/>
                  <a:pt x="2803" y="2338"/>
                  <a:pt x="2777" y="2487"/>
                </a:cubicBezTo>
                <a:cubicBezTo>
                  <a:pt x="2752" y="2631"/>
                  <a:pt x="2727" y="2787"/>
                  <a:pt x="2774" y="2929"/>
                </a:cubicBezTo>
                <a:cubicBezTo>
                  <a:pt x="2813" y="3049"/>
                  <a:pt x="2893" y="3145"/>
                  <a:pt x="2962" y="3248"/>
                </a:cubicBezTo>
                <a:cubicBezTo>
                  <a:pt x="3001" y="3305"/>
                  <a:pt x="3032" y="3367"/>
                  <a:pt x="3065" y="3428"/>
                </a:cubicBezTo>
                <a:cubicBezTo>
                  <a:pt x="3097" y="3484"/>
                  <a:pt x="3135" y="3536"/>
                  <a:pt x="3179" y="3582"/>
                </a:cubicBezTo>
                <a:cubicBezTo>
                  <a:pt x="3276" y="3684"/>
                  <a:pt x="3400" y="3762"/>
                  <a:pt x="3525" y="3829"/>
                </a:cubicBezTo>
                <a:cubicBezTo>
                  <a:pt x="3574" y="3968"/>
                  <a:pt x="3615" y="4111"/>
                  <a:pt x="3654" y="4254"/>
                </a:cubicBezTo>
                <a:cubicBezTo>
                  <a:pt x="3702" y="4427"/>
                  <a:pt x="3753" y="4600"/>
                  <a:pt x="3786" y="4780"/>
                </a:cubicBezTo>
                <a:cubicBezTo>
                  <a:pt x="3805" y="4879"/>
                  <a:pt x="3812" y="4980"/>
                  <a:pt x="3799" y="5086"/>
                </a:cubicBezTo>
                <a:cubicBezTo>
                  <a:pt x="3788" y="5189"/>
                  <a:pt x="3764" y="5293"/>
                  <a:pt x="3735" y="5397"/>
                </a:cubicBezTo>
                <a:cubicBezTo>
                  <a:pt x="3545" y="5590"/>
                  <a:pt x="3345" y="5774"/>
                  <a:pt x="3138" y="5948"/>
                </a:cubicBezTo>
                <a:cubicBezTo>
                  <a:pt x="2918" y="6132"/>
                  <a:pt x="2691" y="6305"/>
                  <a:pt x="2455" y="6469"/>
                </a:cubicBezTo>
                <a:cubicBezTo>
                  <a:pt x="2219" y="6631"/>
                  <a:pt x="1975" y="6780"/>
                  <a:pt x="1733" y="6931"/>
                </a:cubicBezTo>
                <a:cubicBezTo>
                  <a:pt x="1610" y="7007"/>
                  <a:pt x="1487" y="7084"/>
                  <a:pt x="1367" y="7164"/>
                </a:cubicBezTo>
                <a:cubicBezTo>
                  <a:pt x="1250" y="7243"/>
                  <a:pt x="1136" y="7327"/>
                  <a:pt x="1020" y="7408"/>
                </a:cubicBezTo>
                <a:cubicBezTo>
                  <a:pt x="905" y="7489"/>
                  <a:pt x="784" y="7566"/>
                  <a:pt x="654" y="7623"/>
                </a:cubicBezTo>
                <a:cubicBezTo>
                  <a:pt x="528" y="7679"/>
                  <a:pt x="396" y="7715"/>
                  <a:pt x="265" y="7746"/>
                </a:cubicBezTo>
                <a:cubicBezTo>
                  <a:pt x="199" y="7762"/>
                  <a:pt x="132" y="7777"/>
                  <a:pt x="66" y="7792"/>
                </a:cubicBezTo>
                <a:cubicBezTo>
                  <a:pt x="0" y="7807"/>
                  <a:pt x="10" y="7886"/>
                  <a:pt x="75" y="7876"/>
                </a:cubicBezTo>
                <a:cubicBezTo>
                  <a:pt x="347" y="7834"/>
                  <a:pt x="627" y="7760"/>
                  <a:pt x="875" y="7614"/>
                </a:cubicBezTo>
                <a:cubicBezTo>
                  <a:pt x="999" y="7541"/>
                  <a:pt x="1115" y="7456"/>
                  <a:pt x="1230" y="7373"/>
                </a:cubicBezTo>
                <a:cubicBezTo>
                  <a:pt x="1349" y="7288"/>
                  <a:pt x="1470" y="7207"/>
                  <a:pt x="1593" y="7129"/>
                </a:cubicBezTo>
                <a:cubicBezTo>
                  <a:pt x="1838" y="6972"/>
                  <a:pt x="2089" y="6825"/>
                  <a:pt x="2331" y="6664"/>
                </a:cubicBezTo>
                <a:cubicBezTo>
                  <a:pt x="2572" y="6506"/>
                  <a:pt x="2805" y="6337"/>
                  <a:pt x="3030" y="6158"/>
                </a:cubicBezTo>
                <a:cubicBezTo>
                  <a:pt x="3483" y="5795"/>
                  <a:pt x="3902" y="5390"/>
                  <a:pt x="4266" y="4944"/>
                </a:cubicBezTo>
                <a:cubicBezTo>
                  <a:pt x="4286" y="4920"/>
                  <a:pt x="4306" y="4894"/>
                  <a:pt x="4325" y="4869"/>
                </a:cubicBezTo>
                <a:cubicBezTo>
                  <a:pt x="4398" y="4843"/>
                  <a:pt x="4471" y="4818"/>
                  <a:pt x="4548" y="4802"/>
                </a:cubicBezTo>
                <a:cubicBezTo>
                  <a:pt x="4659" y="4778"/>
                  <a:pt x="4771" y="4763"/>
                  <a:pt x="4884" y="4751"/>
                </a:cubicBezTo>
                <a:cubicBezTo>
                  <a:pt x="4992" y="4739"/>
                  <a:pt x="5100" y="4729"/>
                  <a:pt x="5210" y="4723"/>
                </a:cubicBezTo>
                <a:cubicBezTo>
                  <a:pt x="5313" y="4774"/>
                  <a:pt x="5421" y="4815"/>
                  <a:pt x="5534" y="4842"/>
                </a:cubicBezTo>
                <a:cubicBezTo>
                  <a:pt x="5668" y="4875"/>
                  <a:pt x="5805" y="4889"/>
                  <a:pt x="5942" y="4898"/>
                </a:cubicBezTo>
                <a:cubicBezTo>
                  <a:pt x="6087" y="4907"/>
                  <a:pt x="6233" y="4913"/>
                  <a:pt x="6379" y="4920"/>
                </a:cubicBezTo>
                <a:cubicBezTo>
                  <a:pt x="6516" y="4927"/>
                  <a:pt x="6653" y="4934"/>
                  <a:pt x="6790" y="4935"/>
                </a:cubicBezTo>
                <a:cubicBezTo>
                  <a:pt x="6944" y="4935"/>
                  <a:pt x="7098" y="4924"/>
                  <a:pt x="7247" y="4885"/>
                </a:cubicBezTo>
                <a:cubicBezTo>
                  <a:pt x="7274" y="4878"/>
                  <a:pt x="7279" y="4843"/>
                  <a:pt x="7257" y="4828"/>
                </a:cubicBezTo>
                <a:cubicBezTo>
                  <a:pt x="7022" y="4675"/>
                  <a:pt x="6748" y="4604"/>
                  <a:pt x="6475" y="4555"/>
                </a:cubicBezTo>
                <a:cubicBezTo>
                  <a:pt x="6332" y="4529"/>
                  <a:pt x="6188" y="4505"/>
                  <a:pt x="6043" y="4488"/>
                </a:cubicBezTo>
                <a:cubicBezTo>
                  <a:pt x="5890" y="4471"/>
                  <a:pt x="5738" y="4478"/>
                  <a:pt x="5586" y="4508"/>
                </a:cubicBezTo>
                <a:cubicBezTo>
                  <a:pt x="5505" y="4525"/>
                  <a:pt x="5424" y="4547"/>
                  <a:pt x="5345" y="4569"/>
                </a:cubicBezTo>
                <a:cubicBezTo>
                  <a:pt x="5266" y="4590"/>
                  <a:pt x="5186" y="4610"/>
                  <a:pt x="5115" y="4650"/>
                </a:cubicBezTo>
                <a:cubicBezTo>
                  <a:pt x="5109" y="4653"/>
                  <a:pt x="5105" y="4658"/>
                  <a:pt x="5102" y="4663"/>
                </a:cubicBezTo>
                <a:cubicBezTo>
                  <a:pt x="4926" y="4676"/>
                  <a:pt x="4749" y="4697"/>
                  <a:pt x="4576" y="4734"/>
                </a:cubicBezTo>
                <a:cubicBezTo>
                  <a:pt x="4516" y="4747"/>
                  <a:pt x="4454" y="4762"/>
                  <a:pt x="4394" y="4781"/>
                </a:cubicBezTo>
                <a:cubicBezTo>
                  <a:pt x="4494" y="4652"/>
                  <a:pt x="4588" y="4519"/>
                  <a:pt x="4677" y="4384"/>
                </a:cubicBezTo>
                <a:cubicBezTo>
                  <a:pt x="4739" y="4319"/>
                  <a:pt x="4797" y="4252"/>
                  <a:pt x="4862" y="4189"/>
                </a:cubicBezTo>
                <a:cubicBezTo>
                  <a:pt x="4941" y="4113"/>
                  <a:pt x="5024" y="4041"/>
                  <a:pt x="5107" y="3973"/>
                </a:cubicBezTo>
                <a:cubicBezTo>
                  <a:pt x="5206" y="3893"/>
                  <a:pt x="5306" y="3816"/>
                  <a:pt x="5408" y="3739"/>
                </a:cubicBezTo>
                <a:cubicBezTo>
                  <a:pt x="5546" y="3711"/>
                  <a:pt x="5674" y="3770"/>
                  <a:pt x="5794" y="3802"/>
                </a:cubicBezTo>
                <a:cubicBezTo>
                  <a:pt x="5939" y="3841"/>
                  <a:pt x="6093" y="3862"/>
                  <a:pt x="6252" y="3863"/>
                </a:cubicBezTo>
                <a:cubicBezTo>
                  <a:pt x="6409" y="3865"/>
                  <a:pt x="6573" y="3847"/>
                  <a:pt x="6737" y="3810"/>
                </a:cubicBezTo>
                <a:cubicBezTo>
                  <a:pt x="6820" y="3791"/>
                  <a:pt x="6903" y="3766"/>
                  <a:pt x="6986" y="3737"/>
                </a:cubicBezTo>
                <a:cubicBezTo>
                  <a:pt x="7067" y="3709"/>
                  <a:pt x="7148" y="3671"/>
                  <a:pt x="7227" y="3654"/>
                </a:cubicBezTo>
                <a:cubicBezTo>
                  <a:pt x="7275" y="3644"/>
                  <a:pt x="7316" y="3647"/>
                  <a:pt x="7357" y="3660"/>
                </a:cubicBezTo>
                <a:cubicBezTo>
                  <a:pt x="7394" y="3673"/>
                  <a:pt x="7430" y="3684"/>
                  <a:pt x="7473" y="3685"/>
                </a:cubicBezTo>
                <a:cubicBezTo>
                  <a:pt x="7559" y="3686"/>
                  <a:pt x="7653" y="3650"/>
                  <a:pt x="7744" y="3613"/>
                </a:cubicBezTo>
                <a:cubicBezTo>
                  <a:pt x="7774" y="3601"/>
                  <a:pt x="7788" y="3558"/>
                  <a:pt x="7768" y="3542"/>
                </a:cubicBezTo>
                <a:cubicBezTo>
                  <a:pt x="7556" y="3379"/>
                  <a:pt x="7299" y="3276"/>
                  <a:pt x="7024" y="3231"/>
                </a:cubicBezTo>
                <a:cubicBezTo>
                  <a:pt x="6887" y="3209"/>
                  <a:pt x="6743" y="3202"/>
                  <a:pt x="6597" y="3209"/>
                </a:cubicBezTo>
                <a:cubicBezTo>
                  <a:pt x="6440" y="3216"/>
                  <a:pt x="6275" y="3236"/>
                  <a:pt x="6114" y="3283"/>
                </a:cubicBezTo>
                <a:cubicBezTo>
                  <a:pt x="6041" y="3305"/>
                  <a:pt x="5969" y="3332"/>
                  <a:pt x="5898" y="3363"/>
                </a:cubicBezTo>
                <a:cubicBezTo>
                  <a:pt x="6014" y="3273"/>
                  <a:pt x="6129" y="3182"/>
                  <a:pt x="6246" y="3092"/>
                </a:cubicBezTo>
                <a:cubicBezTo>
                  <a:pt x="6283" y="3064"/>
                  <a:pt x="6319" y="3037"/>
                  <a:pt x="6356" y="3009"/>
                </a:cubicBezTo>
                <a:close/>
              </a:path>
            </a:pathLst>
          </a:custGeom>
          <a:solidFill>
            <a:srgbClr val="FBCF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25"/>
          <p:cNvSpPr/>
          <p:nvPr/>
        </p:nvSpPr>
        <p:spPr>
          <a:xfrm rot="-2553132">
            <a:off x="6120703" y="113620"/>
            <a:ext cx="413570" cy="298642"/>
          </a:xfrm>
          <a:custGeom>
            <a:avLst/>
            <a:gdLst/>
            <a:ahLst/>
            <a:cxnLst/>
            <a:rect l="l" t="t" r="r" b="b"/>
            <a:pathLst>
              <a:path w="1004" h="725" extrusionOk="0">
                <a:moveTo>
                  <a:pt x="433" y="620"/>
                </a:moveTo>
                <a:cubicBezTo>
                  <a:pt x="437" y="678"/>
                  <a:pt x="491" y="715"/>
                  <a:pt x="544" y="719"/>
                </a:cubicBezTo>
                <a:lnTo>
                  <a:pt x="590" y="723"/>
                </a:lnTo>
                <a:cubicBezTo>
                  <a:pt x="603" y="724"/>
                  <a:pt x="617" y="725"/>
                  <a:pt x="628" y="719"/>
                </a:cubicBezTo>
                <a:cubicBezTo>
                  <a:pt x="642" y="711"/>
                  <a:pt x="649" y="694"/>
                  <a:pt x="648" y="678"/>
                </a:cubicBezTo>
                <a:cubicBezTo>
                  <a:pt x="648" y="663"/>
                  <a:pt x="642" y="648"/>
                  <a:pt x="635" y="634"/>
                </a:cubicBezTo>
                <a:cubicBezTo>
                  <a:pt x="625" y="615"/>
                  <a:pt x="615" y="597"/>
                  <a:pt x="602" y="581"/>
                </a:cubicBezTo>
                <a:cubicBezTo>
                  <a:pt x="596" y="573"/>
                  <a:pt x="590" y="566"/>
                  <a:pt x="581" y="560"/>
                </a:cubicBezTo>
                <a:cubicBezTo>
                  <a:pt x="573" y="557"/>
                  <a:pt x="564" y="555"/>
                  <a:pt x="556" y="553"/>
                </a:cubicBezTo>
                <a:cubicBezTo>
                  <a:pt x="549" y="553"/>
                  <a:pt x="540" y="552"/>
                  <a:pt x="530" y="552"/>
                </a:cubicBezTo>
                <a:cubicBezTo>
                  <a:pt x="486" y="552"/>
                  <a:pt x="428" y="567"/>
                  <a:pt x="433" y="620"/>
                </a:cubicBezTo>
                <a:close/>
                <a:moveTo>
                  <a:pt x="814" y="546"/>
                </a:moveTo>
                <a:cubicBezTo>
                  <a:pt x="825" y="612"/>
                  <a:pt x="895" y="625"/>
                  <a:pt x="949" y="602"/>
                </a:cubicBezTo>
                <a:cubicBezTo>
                  <a:pt x="970" y="594"/>
                  <a:pt x="990" y="577"/>
                  <a:pt x="999" y="556"/>
                </a:cubicBezTo>
                <a:cubicBezTo>
                  <a:pt x="1002" y="550"/>
                  <a:pt x="1004" y="543"/>
                  <a:pt x="1003" y="537"/>
                </a:cubicBezTo>
                <a:cubicBezTo>
                  <a:pt x="1001" y="526"/>
                  <a:pt x="991" y="518"/>
                  <a:pt x="983" y="512"/>
                </a:cubicBezTo>
                <a:cubicBezTo>
                  <a:pt x="963" y="497"/>
                  <a:pt x="945" y="483"/>
                  <a:pt x="922" y="475"/>
                </a:cubicBezTo>
                <a:cubicBezTo>
                  <a:pt x="914" y="471"/>
                  <a:pt x="903" y="470"/>
                  <a:pt x="894" y="470"/>
                </a:cubicBezTo>
                <a:cubicBezTo>
                  <a:pt x="851" y="470"/>
                  <a:pt x="806" y="498"/>
                  <a:pt x="814" y="546"/>
                </a:cubicBezTo>
                <a:close/>
                <a:moveTo>
                  <a:pt x="79" y="312"/>
                </a:moveTo>
                <a:cubicBezTo>
                  <a:pt x="0" y="332"/>
                  <a:pt x="79" y="424"/>
                  <a:pt x="112" y="455"/>
                </a:cubicBezTo>
                <a:cubicBezTo>
                  <a:pt x="127" y="470"/>
                  <a:pt x="144" y="481"/>
                  <a:pt x="162" y="491"/>
                </a:cubicBezTo>
                <a:cubicBezTo>
                  <a:pt x="168" y="495"/>
                  <a:pt x="173" y="498"/>
                  <a:pt x="180" y="499"/>
                </a:cubicBezTo>
                <a:cubicBezTo>
                  <a:pt x="196" y="502"/>
                  <a:pt x="210" y="488"/>
                  <a:pt x="220" y="475"/>
                </a:cubicBezTo>
                <a:cubicBezTo>
                  <a:pt x="229" y="464"/>
                  <a:pt x="238" y="454"/>
                  <a:pt x="242" y="441"/>
                </a:cubicBezTo>
                <a:cubicBezTo>
                  <a:pt x="250" y="419"/>
                  <a:pt x="244" y="394"/>
                  <a:pt x="231" y="374"/>
                </a:cubicBezTo>
                <a:cubicBezTo>
                  <a:pt x="218" y="355"/>
                  <a:pt x="198" y="341"/>
                  <a:pt x="178" y="330"/>
                </a:cubicBezTo>
                <a:cubicBezTo>
                  <a:pt x="155" y="318"/>
                  <a:pt x="129" y="308"/>
                  <a:pt x="103" y="308"/>
                </a:cubicBezTo>
                <a:cubicBezTo>
                  <a:pt x="95" y="308"/>
                  <a:pt x="87" y="309"/>
                  <a:pt x="79" y="312"/>
                </a:cubicBezTo>
                <a:close/>
                <a:moveTo>
                  <a:pt x="450" y="335"/>
                </a:moveTo>
                <a:cubicBezTo>
                  <a:pt x="458" y="407"/>
                  <a:pt x="596" y="420"/>
                  <a:pt x="587" y="344"/>
                </a:cubicBezTo>
                <a:cubicBezTo>
                  <a:pt x="583" y="307"/>
                  <a:pt x="536" y="280"/>
                  <a:pt x="497" y="280"/>
                </a:cubicBezTo>
                <a:cubicBezTo>
                  <a:pt x="469" y="280"/>
                  <a:pt x="446" y="295"/>
                  <a:pt x="450" y="335"/>
                </a:cubicBezTo>
                <a:close/>
                <a:moveTo>
                  <a:pt x="801" y="90"/>
                </a:moveTo>
                <a:cubicBezTo>
                  <a:pt x="787" y="92"/>
                  <a:pt x="774" y="94"/>
                  <a:pt x="762" y="100"/>
                </a:cubicBezTo>
                <a:cubicBezTo>
                  <a:pt x="749" y="107"/>
                  <a:pt x="738" y="119"/>
                  <a:pt x="729" y="131"/>
                </a:cubicBezTo>
                <a:cubicBezTo>
                  <a:pt x="700" y="172"/>
                  <a:pt x="654" y="249"/>
                  <a:pt x="715" y="284"/>
                </a:cubicBezTo>
                <a:cubicBezTo>
                  <a:pt x="760" y="310"/>
                  <a:pt x="862" y="315"/>
                  <a:pt x="887" y="256"/>
                </a:cubicBezTo>
                <a:cubicBezTo>
                  <a:pt x="893" y="244"/>
                  <a:pt x="893" y="229"/>
                  <a:pt x="893" y="215"/>
                </a:cubicBezTo>
                <a:cubicBezTo>
                  <a:pt x="893" y="198"/>
                  <a:pt x="893" y="181"/>
                  <a:pt x="894" y="163"/>
                </a:cubicBezTo>
                <a:cubicBezTo>
                  <a:pt x="894" y="143"/>
                  <a:pt x="893" y="120"/>
                  <a:pt x="880" y="106"/>
                </a:cubicBezTo>
                <a:cubicBezTo>
                  <a:pt x="867" y="92"/>
                  <a:pt x="850" y="87"/>
                  <a:pt x="831" y="87"/>
                </a:cubicBezTo>
                <a:cubicBezTo>
                  <a:pt x="821" y="87"/>
                  <a:pt x="811" y="89"/>
                  <a:pt x="801" y="90"/>
                </a:cubicBezTo>
                <a:close/>
                <a:moveTo>
                  <a:pt x="350" y="3"/>
                </a:moveTo>
                <a:cubicBezTo>
                  <a:pt x="327" y="6"/>
                  <a:pt x="302" y="5"/>
                  <a:pt x="279" y="9"/>
                </a:cubicBezTo>
                <a:cubicBezTo>
                  <a:pt x="254" y="13"/>
                  <a:pt x="247" y="29"/>
                  <a:pt x="250" y="52"/>
                </a:cubicBezTo>
                <a:cubicBezTo>
                  <a:pt x="254" y="78"/>
                  <a:pt x="272" y="104"/>
                  <a:pt x="292" y="119"/>
                </a:cubicBezTo>
                <a:cubicBezTo>
                  <a:pt x="316" y="134"/>
                  <a:pt x="371" y="153"/>
                  <a:pt x="398" y="149"/>
                </a:cubicBezTo>
                <a:cubicBezTo>
                  <a:pt x="416" y="147"/>
                  <a:pt x="430" y="132"/>
                  <a:pt x="435" y="115"/>
                </a:cubicBezTo>
                <a:cubicBezTo>
                  <a:pt x="441" y="99"/>
                  <a:pt x="439" y="81"/>
                  <a:pt x="436" y="64"/>
                </a:cubicBezTo>
                <a:cubicBezTo>
                  <a:pt x="433" y="44"/>
                  <a:pt x="425" y="22"/>
                  <a:pt x="408" y="10"/>
                </a:cubicBezTo>
                <a:cubicBezTo>
                  <a:pt x="398" y="3"/>
                  <a:pt x="385" y="1"/>
                  <a:pt x="373" y="1"/>
                </a:cubicBezTo>
                <a:cubicBezTo>
                  <a:pt x="365" y="1"/>
                  <a:pt x="357" y="2"/>
                  <a:pt x="350" y="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2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41" name="Google Shape;341;p25"/>
          <p:cNvSpPr txBox="1">
            <a:spLocks noGrp="1"/>
          </p:cNvSpPr>
          <p:nvPr>
            <p:ph type="title" idx="2"/>
          </p:nvPr>
        </p:nvSpPr>
        <p:spPr>
          <a:xfrm>
            <a:off x="6019500" y="2413725"/>
            <a:ext cx="2404500" cy="572700"/>
          </a:xfrm>
          <a:prstGeom prst="rect">
            <a:avLst/>
          </a:prstGeom>
          <a:solidFill>
            <a:srgbClr val="FFB147"/>
          </a:solidFill>
          <a:ln w="19050" cap="flat" cmpd="sng">
            <a:solidFill>
              <a:schemeClr val="lt2"/>
            </a:solidFill>
            <a:prstDash val="solid"/>
            <a:round/>
            <a:headEnd type="none" w="sm" len="sm"/>
            <a:tailEnd type="none" w="sm" len="sm"/>
          </a:ln>
        </p:spPr>
        <p:txBody>
          <a:bodyPr spcFirstLastPara="1" wrap="square" lIns="91425" tIns="91425" rIns="91425" bIns="91425" anchor="b" anchorCtr="0">
            <a:noAutofit/>
          </a:bodyPr>
          <a:lstStyle>
            <a:lvl1pPr lvl="0" algn="ctr" rtl="0">
              <a:spcBef>
                <a:spcPts val="0"/>
              </a:spcBef>
              <a:spcAft>
                <a:spcPts val="0"/>
              </a:spcAft>
              <a:buSzPts val="3000"/>
              <a:buNone/>
              <a:defRPr sz="2400">
                <a:solidFill>
                  <a:srgbClr val="5A5093"/>
                </a:solidFill>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342" name="Google Shape;342;p25"/>
          <p:cNvSpPr txBox="1">
            <a:spLocks noGrp="1"/>
          </p:cNvSpPr>
          <p:nvPr>
            <p:ph type="title" idx="3"/>
          </p:nvPr>
        </p:nvSpPr>
        <p:spPr>
          <a:xfrm>
            <a:off x="3369747" y="2413725"/>
            <a:ext cx="2404500" cy="572700"/>
          </a:xfrm>
          <a:prstGeom prst="rect">
            <a:avLst/>
          </a:prstGeom>
          <a:solidFill>
            <a:srgbClr val="FFB147"/>
          </a:solidFill>
          <a:ln w="19050" cap="flat" cmpd="sng">
            <a:solidFill>
              <a:schemeClr val="lt2"/>
            </a:solidFill>
            <a:prstDash val="solid"/>
            <a:round/>
            <a:headEnd type="none" w="sm" len="sm"/>
            <a:tailEnd type="none" w="sm" len="sm"/>
          </a:ln>
        </p:spPr>
        <p:txBody>
          <a:bodyPr spcFirstLastPara="1" wrap="square" lIns="91425" tIns="91425" rIns="91425" bIns="91425" anchor="b" anchorCtr="0">
            <a:noAutofit/>
          </a:bodyPr>
          <a:lstStyle>
            <a:lvl1pPr lvl="0" algn="ctr" rtl="0">
              <a:spcBef>
                <a:spcPts val="0"/>
              </a:spcBef>
              <a:spcAft>
                <a:spcPts val="0"/>
              </a:spcAft>
              <a:buSzPts val="3000"/>
              <a:buNone/>
              <a:defRPr sz="2400">
                <a:solidFill>
                  <a:srgbClr val="5A5093"/>
                </a:solidFill>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343" name="Google Shape;343;p25"/>
          <p:cNvSpPr txBox="1">
            <a:spLocks noGrp="1"/>
          </p:cNvSpPr>
          <p:nvPr>
            <p:ph type="subTitle" idx="1"/>
          </p:nvPr>
        </p:nvSpPr>
        <p:spPr>
          <a:xfrm>
            <a:off x="720000" y="2986424"/>
            <a:ext cx="2404500" cy="825900"/>
          </a:xfrm>
          <a:prstGeom prst="rect">
            <a:avLst/>
          </a:prstGeom>
          <a:ln w="19050" cap="flat" cmpd="sng">
            <a:solidFill>
              <a:schemeClr val="lt2"/>
            </a:solidFill>
            <a:prstDash val="solid"/>
            <a:round/>
            <a:headEnd type="none" w="sm" len="sm"/>
            <a:tailEnd type="none" w="sm" len="sm"/>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rgbClr val="3D3858"/>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44" name="Google Shape;344;p25"/>
          <p:cNvSpPr txBox="1">
            <a:spLocks noGrp="1"/>
          </p:cNvSpPr>
          <p:nvPr>
            <p:ph type="subTitle" idx="4"/>
          </p:nvPr>
        </p:nvSpPr>
        <p:spPr>
          <a:xfrm>
            <a:off x="3369741" y="2986424"/>
            <a:ext cx="2404500" cy="825900"/>
          </a:xfrm>
          <a:prstGeom prst="rect">
            <a:avLst/>
          </a:prstGeom>
          <a:ln w="19050" cap="flat" cmpd="sng">
            <a:solidFill>
              <a:schemeClr val="lt2"/>
            </a:solidFill>
            <a:prstDash val="solid"/>
            <a:round/>
            <a:headEnd type="none" w="sm" len="sm"/>
            <a:tailEnd type="none" w="sm" len="sm"/>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rgbClr val="3D3858"/>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45" name="Google Shape;345;p25"/>
          <p:cNvSpPr txBox="1">
            <a:spLocks noGrp="1"/>
          </p:cNvSpPr>
          <p:nvPr>
            <p:ph type="title" idx="5"/>
          </p:nvPr>
        </p:nvSpPr>
        <p:spPr>
          <a:xfrm>
            <a:off x="720000" y="2413725"/>
            <a:ext cx="2404500" cy="572700"/>
          </a:xfrm>
          <a:prstGeom prst="rect">
            <a:avLst/>
          </a:prstGeom>
          <a:solidFill>
            <a:srgbClr val="FFB147"/>
          </a:solidFill>
          <a:ln w="19050" cap="flat" cmpd="sng">
            <a:solidFill>
              <a:schemeClr val="lt2"/>
            </a:solidFill>
            <a:prstDash val="solid"/>
            <a:round/>
            <a:headEnd type="none" w="sm" len="sm"/>
            <a:tailEnd type="none" w="sm" len="sm"/>
          </a:ln>
        </p:spPr>
        <p:txBody>
          <a:bodyPr spcFirstLastPara="1" wrap="square" lIns="91425" tIns="91425" rIns="91425" bIns="91425" anchor="b" anchorCtr="0">
            <a:noAutofit/>
          </a:bodyPr>
          <a:lstStyle>
            <a:lvl1pPr lvl="0" algn="ctr" rtl="0">
              <a:spcBef>
                <a:spcPts val="0"/>
              </a:spcBef>
              <a:spcAft>
                <a:spcPts val="0"/>
              </a:spcAft>
              <a:buSzPts val="3000"/>
              <a:buNone/>
              <a:defRPr sz="2400">
                <a:solidFill>
                  <a:srgbClr val="5A5093"/>
                </a:solidFill>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346" name="Google Shape;346;p25"/>
          <p:cNvSpPr txBox="1">
            <a:spLocks noGrp="1"/>
          </p:cNvSpPr>
          <p:nvPr>
            <p:ph type="subTitle" idx="6"/>
          </p:nvPr>
        </p:nvSpPr>
        <p:spPr>
          <a:xfrm>
            <a:off x="6019500" y="2986424"/>
            <a:ext cx="2404500" cy="825900"/>
          </a:xfrm>
          <a:prstGeom prst="rect">
            <a:avLst/>
          </a:prstGeom>
          <a:ln w="19050" cap="flat" cmpd="sng">
            <a:solidFill>
              <a:schemeClr val="lt2"/>
            </a:solidFill>
            <a:prstDash val="solid"/>
            <a:round/>
            <a:headEnd type="none" w="sm" len="sm"/>
            <a:tailEnd type="none" w="sm" len="sm"/>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rgbClr val="3D3858"/>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three columns 1">
  <p:cSld name="CUSTOM_2_1">
    <p:spTree>
      <p:nvGrpSpPr>
        <p:cNvPr id="1" name="Shape 347"/>
        <p:cNvGrpSpPr/>
        <p:nvPr/>
      </p:nvGrpSpPr>
      <p:grpSpPr>
        <a:xfrm>
          <a:off x="0" y="0"/>
          <a:ext cx="0" cy="0"/>
          <a:chOff x="0" y="0"/>
          <a:chExt cx="0" cy="0"/>
        </a:xfrm>
      </p:grpSpPr>
      <p:sp>
        <p:nvSpPr>
          <p:cNvPr id="348" name="Google Shape;348;p26"/>
          <p:cNvSpPr/>
          <p:nvPr/>
        </p:nvSpPr>
        <p:spPr>
          <a:xfrm rot="-8798902" flipH="1">
            <a:off x="1029856" y="3937094"/>
            <a:ext cx="7942084" cy="6662678"/>
          </a:xfrm>
          <a:custGeom>
            <a:avLst/>
            <a:gdLst/>
            <a:ahLst/>
            <a:cxnLst/>
            <a:rect l="l" t="t" r="r" b="b"/>
            <a:pathLst>
              <a:path w="5710" h="5082" extrusionOk="0">
                <a:moveTo>
                  <a:pt x="2944" y="1"/>
                </a:moveTo>
                <a:cubicBezTo>
                  <a:pt x="2933" y="1"/>
                  <a:pt x="2923" y="1"/>
                  <a:pt x="2912" y="1"/>
                </a:cubicBezTo>
                <a:cubicBezTo>
                  <a:pt x="2698" y="6"/>
                  <a:pt x="2485" y="52"/>
                  <a:pt x="2269" y="62"/>
                </a:cubicBezTo>
                <a:cubicBezTo>
                  <a:pt x="2232" y="64"/>
                  <a:pt x="2195" y="65"/>
                  <a:pt x="2157" y="65"/>
                </a:cubicBezTo>
                <a:cubicBezTo>
                  <a:pt x="1921" y="65"/>
                  <a:pt x="1685" y="33"/>
                  <a:pt x="1448" y="33"/>
                </a:cubicBezTo>
                <a:cubicBezTo>
                  <a:pt x="1425" y="33"/>
                  <a:pt x="1402" y="33"/>
                  <a:pt x="1379" y="34"/>
                </a:cubicBezTo>
                <a:cubicBezTo>
                  <a:pt x="1031" y="44"/>
                  <a:pt x="154" y="72"/>
                  <a:pt x="187" y="531"/>
                </a:cubicBezTo>
                <a:cubicBezTo>
                  <a:pt x="206" y="778"/>
                  <a:pt x="248" y="939"/>
                  <a:pt x="180" y="1191"/>
                </a:cubicBezTo>
                <a:cubicBezTo>
                  <a:pt x="97" y="1500"/>
                  <a:pt x="23" y="1798"/>
                  <a:pt x="10" y="2119"/>
                </a:cubicBezTo>
                <a:cubicBezTo>
                  <a:pt x="0" y="2369"/>
                  <a:pt x="40" y="2657"/>
                  <a:pt x="249" y="2794"/>
                </a:cubicBezTo>
                <a:cubicBezTo>
                  <a:pt x="398" y="2890"/>
                  <a:pt x="602" y="2888"/>
                  <a:pt x="730" y="3010"/>
                </a:cubicBezTo>
                <a:cubicBezTo>
                  <a:pt x="831" y="3107"/>
                  <a:pt x="860" y="3261"/>
                  <a:pt x="958" y="3360"/>
                </a:cubicBezTo>
                <a:cubicBezTo>
                  <a:pt x="1064" y="3467"/>
                  <a:pt x="1211" y="3482"/>
                  <a:pt x="1366" y="3482"/>
                </a:cubicBezTo>
                <a:cubicBezTo>
                  <a:pt x="1426" y="3482"/>
                  <a:pt x="1488" y="3480"/>
                  <a:pt x="1549" y="3480"/>
                </a:cubicBezTo>
                <a:cubicBezTo>
                  <a:pt x="1668" y="3480"/>
                  <a:pt x="1785" y="3488"/>
                  <a:pt x="1887" y="3538"/>
                </a:cubicBezTo>
                <a:cubicBezTo>
                  <a:pt x="2207" y="3695"/>
                  <a:pt x="2209" y="4146"/>
                  <a:pt x="2390" y="4452"/>
                </a:cubicBezTo>
                <a:cubicBezTo>
                  <a:pt x="2500" y="4639"/>
                  <a:pt x="2684" y="4774"/>
                  <a:pt x="2877" y="4872"/>
                </a:cubicBezTo>
                <a:cubicBezTo>
                  <a:pt x="3134" y="5005"/>
                  <a:pt x="3424" y="5082"/>
                  <a:pt x="3713" y="5082"/>
                </a:cubicBezTo>
                <a:cubicBezTo>
                  <a:pt x="3852" y="5082"/>
                  <a:pt x="3990" y="5064"/>
                  <a:pt x="4124" y="5026"/>
                </a:cubicBezTo>
                <a:cubicBezTo>
                  <a:pt x="4537" y="4909"/>
                  <a:pt x="4898" y="4585"/>
                  <a:pt x="5009" y="4170"/>
                </a:cubicBezTo>
                <a:cubicBezTo>
                  <a:pt x="5137" y="3694"/>
                  <a:pt x="4939" y="3155"/>
                  <a:pt x="5146" y="2706"/>
                </a:cubicBezTo>
                <a:cubicBezTo>
                  <a:pt x="5257" y="2464"/>
                  <a:pt x="5474" y="2281"/>
                  <a:pt x="5570" y="2032"/>
                </a:cubicBezTo>
                <a:cubicBezTo>
                  <a:pt x="5710" y="1667"/>
                  <a:pt x="5547" y="1243"/>
                  <a:pt x="5272" y="965"/>
                </a:cubicBezTo>
                <a:cubicBezTo>
                  <a:pt x="4997" y="688"/>
                  <a:pt x="4629" y="526"/>
                  <a:pt x="4271" y="371"/>
                </a:cubicBezTo>
                <a:cubicBezTo>
                  <a:pt x="3847" y="188"/>
                  <a:pt x="3406" y="1"/>
                  <a:pt x="2944" y="1"/>
                </a:cubicBezTo>
                <a:close/>
              </a:path>
            </a:pathLst>
          </a:custGeom>
          <a:gradFill>
            <a:gsLst>
              <a:gs pos="0">
                <a:schemeClr val="lt1"/>
              </a:gs>
              <a:gs pos="100000">
                <a:schemeClr val="accent1"/>
              </a:gs>
            </a:gsLst>
            <a:lin ang="2700006"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49" name="Google Shape;349;p26"/>
          <p:cNvSpPr/>
          <p:nvPr/>
        </p:nvSpPr>
        <p:spPr>
          <a:xfrm rot="10154825">
            <a:off x="-3128609" y="-3529435"/>
            <a:ext cx="6389220" cy="4117663"/>
          </a:xfrm>
          <a:custGeom>
            <a:avLst/>
            <a:gdLst/>
            <a:ahLst/>
            <a:cxnLst/>
            <a:rect l="l" t="t" r="r" b="b"/>
            <a:pathLst>
              <a:path w="5710" h="5082" extrusionOk="0">
                <a:moveTo>
                  <a:pt x="2944" y="1"/>
                </a:moveTo>
                <a:cubicBezTo>
                  <a:pt x="2933" y="1"/>
                  <a:pt x="2923" y="1"/>
                  <a:pt x="2912" y="1"/>
                </a:cubicBezTo>
                <a:cubicBezTo>
                  <a:pt x="2698" y="6"/>
                  <a:pt x="2485" y="52"/>
                  <a:pt x="2269" y="62"/>
                </a:cubicBezTo>
                <a:cubicBezTo>
                  <a:pt x="2232" y="64"/>
                  <a:pt x="2195" y="65"/>
                  <a:pt x="2157" y="65"/>
                </a:cubicBezTo>
                <a:cubicBezTo>
                  <a:pt x="1921" y="65"/>
                  <a:pt x="1685" y="33"/>
                  <a:pt x="1448" y="33"/>
                </a:cubicBezTo>
                <a:cubicBezTo>
                  <a:pt x="1425" y="33"/>
                  <a:pt x="1402" y="33"/>
                  <a:pt x="1379" y="34"/>
                </a:cubicBezTo>
                <a:cubicBezTo>
                  <a:pt x="1031" y="44"/>
                  <a:pt x="154" y="72"/>
                  <a:pt x="187" y="531"/>
                </a:cubicBezTo>
                <a:cubicBezTo>
                  <a:pt x="206" y="778"/>
                  <a:pt x="248" y="939"/>
                  <a:pt x="180" y="1191"/>
                </a:cubicBezTo>
                <a:cubicBezTo>
                  <a:pt x="97" y="1500"/>
                  <a:pt x="23" y="1798"/>
                  <a:pt x="10" y="2119"/>
                </a:cubicBezTo>
                <a:cubicBezTo>
                  <a:pt x="0" y="2369"/>
                  <a:pt x="40" y="2657"/>
                  <a:pt x="249" y="2794"/>
                </a:cubicBezTo>
                <a:cubicBezTo>
                  <a:pt x="398" y="2890"/>
                  <a:pt x="602" y="2888"/>
                  <a:pt x="730" y="3010"/>
                </a:cubicBezTo>
                <a:cubicBezTo>
                  <a:pt x="831" y="3107"/>
                  <a:pt x="860" y="3261"/>
                  <a:pt x="958" y="3360"/>
                </a:cubicBezTo>
                <a:cubicBezTo>
                  <a:pt x="1064" y="3467"/>
                  <a:pt x="1211" y="3482"/>
                  <a:pt x="1366" y="3482"/>
                </a:cubicBezTo>
                <a:cubicBezTo>
                  <a:pt x="1426" y="3482"/>
                  <a:pt x="1488" y="3480"/>
                  <a:pt x="1549" y="3480"/>
                </a:cubicBezTo>
                <a:cubicBezTo>
                  <a:pt x="1668" y="3480"/>
                  <a:pt x="1785" y="3488"/>
                  <a:pt x="1887" y="3538"/>
                </a:cubicBezTo>
                <a:cubicBezTo>
                  <a:pt x="2207" y="3695"/>
                  <a:pt x="2209" y="4146"/>
                  <a:pt x="2390" y="4452"/>
                </a:cubicBezTo>
                <a:cubicBezTo>
                  <a:pt x="2500" y="4639"/>
                  <a:pt x="2684" y="4774"/>
                  <a:pt x="2877" y="4872"/>
                </a:cubicBezTo>
                <a:cubicBezTo>
                  <a:pt x="3134" y="5005"/>
                  <a:pt x="3424" y="5082"/>
                  <a:pt x="3713" y="5082"/>
                </a:cubicBezTo>
                <a:cubicBezTo>
                  <a:pt x="3852" y="5082"/>
                  <a:pt x="3990" y="5064"/>
                  <a:pt x="4124" y="5026"/>
                </a:cubicBezTo>
                <a:cubicBezTo>
                  <a:pt x="4537" y="4909"/>
                  <a:pt x="4898" y="4585"/>
                  <a:pt x="5009" y="4170"/>
                </a:cubicBezTo>
                <a:cubicBezTo>
                  <a:pt x="5137" y="3694"/>
                  <a:pt x="4939" y="3155"/>
                  <a:pt x="5146" y="2706"/>
                </a:cubicBezTo>
                <a:cubicBezTo>
                  <a:pt x="5257" y="2464"/>
                  <a:pt x="5474" y="2281"/>
                  <a:pt x="5570" y="2032"/>
                </a:cubicBezTo>
                <a:cubicBezTo>
                  <a:pt x="5710" y="1667"/>
                  <a:pt x="5547" y="1243"/>
                  <a:pt x="5272" y="965"/>
                </a:cubicBezTo>
                <a:cubicBezTo>
                  <a:pt x="4997" y="688"/>
                  <a:pt x="4629" y="526"/>
                  <a:pt x="4271" y="371"/>
                </a:cubicBezTo>
                <a:cubicBezTo>
                  <a:pt x="3847" y="188"/>
                  <a:pt x="3406" y="1"/>
                  <a:pt x="2944" y="1"/>
                </a:cubicBezTo>
                <a:close/>
              </a:path>
            </a:pathLst>
          </a:custGeom>
          <a:gradFill>
            <a:gsLst>
              <a:gs pos="0">
                <a:schemeClr val="lt1"/>
              </a:gs>
              <a:gs pos="100000">
                <a:schemeClr val="accent1"/>
              </a:gs>
            </a:gsLst>
            <a:lin ang="2700006"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50" name="Google Shape;350;p26"/>
          <p:cNvSpPr/>
          <p:nvPr/>
        </p:nvSpPr>
        <p:spPr>
          <a:xfrm rot="-7389591">
            <a:off x="7259799" y="-1253605"/>
            <a:ext cx="5685004" cy="3665166"/>
          </a:xfrm>
          <a:custGeom>
            <a:avLst/>
            <a:gdLst/>
            <a:ahLst/>
            <a:cxnLst/>
            <a:rect l="l" t="t" r="r" b="b"/>
            <a:pathLst>
              <a:path w="3699" h="3926" extrusionOk="0">
                <a:moveTo>
                  <a:pt x="2087" y="0"/>
                </a:moveTo>
                <a:cubicBezTo>
                  <a:pt x="2036" y="0"/>
                  <a:pt x="1985" y="4"/>
                  <a:pt x="1935" y="9"/>
                </a:cubicBezTo>
                <a:cubicBezTo>
                  <a:pt x="1689" y="35"/>
                  <a:pt x="1448" y="100"/>
                  <a:pt x="1221" y="200"/>
                </a:cubicBezTo>
                <a:cubicBezTo>
                  <a:pt x="1158" y="229"/>
                  <a:pt x="1094" y="260"/>
                  <a:pt x="1026" y="277"/>
                </a:cubicBezTo>
                <a:cubicBezTo>
                  <a:pt x="951" y="294"/>
                  <a:pt x="872" y="293"/>
                  <a:pt x="795" y="301"/>
                </a:cubicBezTo>
                <a:cubicBezTo>
                  <a:pt x="412" y="345"/>
                  <a:pt x="80" y="674"/>
                  <a:pt x="34" y="1058"/>
                </a:cubicBezTo>
                <a:cubicBezTo>
                  <a:pt x="1" y="1333"/>
                  <a:pt x="100" y="1603"/>
                  <a:pt x="181" y="1868"/>
                </a:cubicBezTo>
                <a:cubicBezTo>
                  <a:pt x="269" y="2163"/>
                  <a:pt x="338" y="2470"/>
                  <a:pt x="506" y="2727"/>
                </a:cubicBezTo>
                <a:cubicBezTo>
                  <a:pt x="642" y="2934"/>
                  <a:pt x="834" y="3096"/>
                  <a:pt x="1023" y="3256"/>
                </a:cubicBezTo>
                <a:cubicBezTo>
                  <a:pt x="1294" y="3484"/>
                  <a:pt x="1571" y="3715"/>
                  <a:pt x="1900" y="3843"/>
                </a:cubicBezTo>
                <a:cubicBezTo>
                  <a:pt x="2030" y="3893"/>
                  <a:pt x="2168" y="3926"/>
                  <a:pt x="2307" y="3926"/>
                </a:cubicBezTo>
                <a:cubicBezTo>
                  <a:pt x="2333" y="3926"/>
                  <a:pt x="2358" y="3925"/>
                  <a:pt x="2384" y="3922"/>
                </a:cubicBezTo>
                <a:cubicBezTo>
                  <a:pt x="2514" y="3910"/>
                  <a:pt x="2639" y="3866"/>
                  <a:pt x="2762" y="3817"/>
                </a:cubicBezTo>
                <a:cubicBezTo>
                  <a:pt x="2908" y="3756"/>
                  <a:pt x="3066" y="3673"/>
                  <a:pt x="3162" y="3543"/>
                </a:cubicBezTo>
                <a:cubicBezTo>
                  <a:pt x="3240" y="3437"/>
                  <a:pt x="3224" y="3322"/>
                  <a:pt x="3279" y="3212"/>
                </a:cubicBezTo>
                <a:cubicBezTo>
                  <a:pt x="3426" y="2916"/>
                  <a:pt x="3670" y="2728"/>
                  <a:pt x="3689" y="2368"/>
                </a:cubicBezTo>
                <a:cubicBezTo>
                  <a:pt x="3699" y="2199"/>
                  <a:pt x="3656" y="2030"/>
                  <a:pt x="3653" y="1860"/>
                </a:cubicBezTo>
                <a:cubicBezTo>
                  <a:pt x="3651" y="1753"/>
                  <a:pt x="3665" y="1643"/>
                  <a:pt x="3651" y="1536"/>
                </a:cubicBezTo>
                <a:cubicBezTo>
                  <a:pt x="3623" y="1318"/>
                  <a:pt x="3481" y="1131"/>
                  <a:pt x="3322" y="977"/>
                </a:cubicBezTo>
                <a:cubicBezTo>
                  <a:pt x="3164" y="824"/>
                  <a:pt x="2983" y="693"/>
                  <a:pt x="2841" y="526"/>
                </a:cubicBezTo>
                <a:cubicBezTo>
                  <a:pt x="2706" y="365"/>
                  <a:pt x="2601" y="168"/>
                  <a:pt x="2416" y="70"/>
                </a:cubicBezTo>
                <a:cubicBezTo>
                  <a:pt x="2315" y="17"/>
                  <a:pt x="2202" y="0"/>
                  <a:pt x="2087" y="0"/>
                </a:cubicBezTo>
                <a:close/>
              </a:path>
            </a:pathLst>
          </a:custGeom>
          <a:gradFill>
            <a:gsLst>
              <a:gs pos="0">
                <a:schemeClr val="lt1"/>
              </a:gs>
              <a:gs pos="100000">
                <a:schemeClr val="accen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26"/>
          <p:cNvSpPr/>
          <p:nvPr/>
        </p:nvSpPr>
        <p:spPr>
          <a:xfrm rot="-241151">
            <a:off x="7071528" y="4738940"/>
            <a:ext cx="2718594" cy="1754405"/>
          </a:xfrm>
          <a:custGeom>
            <a:avLst/>
            <a:gdLst/>
            <a:ahLst/>
            <a:cxnLst/>
            <a:rect l="l" t="t" r="r" b="b"/>
            <a:pathLst>
              <a:path w="7612" h="5879" extrusionOk="0">
                <a:moveTo>
                  <a:pt x="5948" y="1"/>
                </a:moveTo>
                <a:cubicBezTo>
                  <a:pt x="5750" y="1"/>
                  <a:pt x="5548" y="28"/>
                  <a:pt x="5364" y="70"/>
                </a:cubicBezTo>
                <a:cubicBezTo>
                  <a:pt x="4731" y="214"/>
                  <a:pt x="4130" y="490"/>
                  <a:pt x="3472" y="490"/>
                </a:cubicBezTo>
                <a:cubicBezTo>
                  <a:pt x="3423" y="490"/>
                  <a:pt x="3374" y="489"/>
                  <a:pt x="3325" y="485"/>
                </a:cubicBezTo>
                <a:cubicBezTo>
                  <a:pt x="2774" y="451"/>
                  <a:pt x="2229" y="207"/>
                  <a:pt x="1693" y="207"/>
                </a:cubicBezTo>
                <a:cubicBezTo>
                  <a:pt x="1611" y="207"/>
                  <a:pt x="1529" y="212"/>
                  <a:pt x="1448" y="225"/>
                </a:cubicBezTo>
                <a:cubicBezTo>
                  <a:pt x="627" y="355"/>
                  <a:pt x="0" y="1242"/>
                  <a:pt x="198" y="1900"/>
                </a:cubicBezTo>
                <a:cubicBezTo>
                  <a:pt x="285" y="2190"/>
                  <a:pt x="471" y="2451"/>
                  <a:pt x="533" y="2748"/>
                </a:cubicBezTo>
                <a:cubicBezTo>
                  <a:pt x="556" y="2855"/>
                  <a:pt x="570" y="2963"/>
                  <a:pt x="579" y="3073"/>
                </a:cubicBezTo>
                <a:cubicBezTo>
                  <a:pt x="588" y="3180"/>
                  <a:pt x="580" y="3293"/>
                  <a:pt x="601" y="3399"/>
                </a:cubicBezTo>
                <a:cubicBezTo>
                  <a:pt x="616" y="3475"/>
                  <a:pt x="646" y="3535"/>
                  <a:pt x="646" y="3615"/>
                </a:cubicBezTo>
                <a:cubicBezTo>
                  <a:pt x="646" y="3727"/>
                  <a:pt x="640" y="3841"/>
                  <a:pt x="631" y="3953"/>
                </a:cubicBezTo>
                <a:cubicBezTo>
                  <a:pt x="624" y="4024"/>
                  <a:pt x="615" y="4097"/>
                  <a:pt x="633" y="4168"/>
                </a:cubicBezTo>
                <a:cubicBezTo>
                  <a:pt x="646" y="4218"/>
                  <a:pt x="671" y="4265"/>
                  <a:pt x="695" y="4312"/>
                </a:cubicBezTo>
                <a:cubicBezTo>
                  <a:pt x="736" y="4389"/>
                  <a:pt x="777" y="4467"/>
                  <a:pt x="818" y="4544"/>
                </a:cubicBezTo>
                <a:cubicBezTo>
                  <a:pt x="839" y="4585"/>
                  <a:pt x="861" y="4626"/>
                  <a:pt x="892" y="4663"/>
                </a:cubicBezTo>
                <a:cubicBezTo>
                  <a:pt x="989" y="4782"/>
                  <a:pt x="1097" y="4876"/>
                  <a:pt x="1152" y="5014"/>
                </a:cubicBezTo>
                <a:cubicBezTo>
                  <a:pt x="1178" y="5077"/>
                  <a:pt x="1199" y="5150"/>
                  <a:pt x="1258" y="5200"/>
                </a:cubicBezTo>
                <a:cubicBezTo>
                  <a:pt x="1318" y="5251"/>
                  <a:pt x="1403" y="5278"/>
                  <a:pt x="1453" y="5338"/>
                </a:cubicBezTo>
                <a:cubicBezTo>
                  <a:pt x="1472" y="5358"/>
                  <a:pt x="1486" y="5377"/>
                  <a:pt x="1502" y="5393"/>
                </a:cubicBezTo>
                <a:cubicBezTo>
                  <a:pt x="1516" y="5406"/>
                  <a:pt x="1531" y="5420"/>
                  <a:pt x="1552" y="5434"/>
                </a:cubicBezTo>
                <a:cubicBezTo>
                  <a:pt x="1600" y="5468"/>
                  <a:pt x="1651" y="5499"/>
                  <a:pt x="1698" y="5535"/>
                </a:cubicBezTo>
                <a:cubicBezTo>
                  <a:pt x="1793" y="5609"/>
                  <a:pt x="1889" y="5688"/>
                  <a:pt x="2010" y="5734"/>
                </a:cubicBezTo>
                <a:cubicBezTo>
                  <a:pt x="2145" y="5785"/>
                  <a:pt x="2300" y="5778"/>
                  <a:pt x="2439" y="5820"/>
                </a:cubicBezTo>
                <a:cubicBezTo>
                  <a:pt x="2489" y="5836"/>
                  <a:pt x="2536" y="5859"/>
                  <a:pt x="2587" y="5870"/>
                </a:cubicBezTo>
                <a:cubicBezTo>
                  <a:pt x="2612" y="5876"/>
                  <a:pt x="2635" y="5878"/>
                  <a:pt x="2656" y="5878"/>
                </a:cubicBezTo>
                <a:cubicBezTo>
                  <a:pt x="2725" y="5878"/>
                  <a:pt x="2777" y="5852"/>
                  <a:pt x="2849" y="5838"/>
                </a:cubicBezTo>
                <a:cubicBezTo>
                  <a:pt x="2973" y="5814"/>
                  <a:pt x="3108" y="5822"/>
                  <a:pt x="3234" y="5795"/>
                </a:cubicBezTo>
                <a:cubicBezTo>
                  <a:pt x="3488" y="5739"/>
                  <a:pt x="3724" y="5628"/>
                  <a:pt x="3991" y="5616"/>
                </a:cubicBezTo>
                <a:cubicBezTo>
                  <a:pt x="4009" y="5615"/>
                  <a:pt x="4026" y="5615"/>
                  <a:pt x="4044" y="5615"/>
                </a:cubicBezTo>
                <a:cubicBezTo>
                  <a:pt x="4218" y="5615"/>
                  <a:pt x="4392" y="5651"/>
                  <a:pt x="4567" y="5662"/>
                </a:cubicBezTo>
                <a:cubicBezTo>
                  <a:pt x="4603" y="5665"/>
                  <a:pt x="4640" y="5666"/>
                  <a:pt x="4676" y="5666"/>
                </a:cubicBezTo>
                <a:cubicBezTo>
                  <a:pt x="5156" y="5666"/>
                  <a:pt x="5617" y="5466"/>
                  <a:pt x="5864" y="5146"/>
                </a:cubicBezTo>
                <a:cubicBezTo>
                  <a:pt x="6162" y="4759"/>
                  <a:pt x="6144" y="4251"/>
                  <a:pt x="6405" y="3846"/>
                </a:cubicBezTo>
                <a:cubicBezTo>
                  <a:pt x="6578" y="3575"/>
                  <a:pt x="6867" y="3366"/>
                  <a:pt x="7070" y="3108"/>
                </a:cubicBezTo>
                <a:cubicBezTo>
                  <a:pt x="7611" y="2419"/>
                  <a:pt x="7459" y="1488"/>
                  <a:pt x="7087" y="692"/>
                </a:cubicBezTo>
                <a:cubicBezTo>
                  <a:pt x="7014" y="535"/>
                  <a:pt x="6929" y="376"/>
                  <a:pt x="6785" y="254"/>
                </a:cubicBezTo>
                <a:cubicBezTo>
                  <a:pt x="6568" y="69"/>
                  <a:pt x="6262" y="1"/>
                  <a:pt x="59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26"/>
          <p:cNvSpPr/>
          <p:nvPr/>
        </p:nvSpPr>
        <p:spPr>
          <a:xfrm rot="9731211">
            <a:off x="8134742" y="4376875"/>
            <a:ext cx="2007538" cy="1562360"/>
          </a:xfrm>
          <a:custGeom>
            <a:avLst/>
            <a:gdLst/>
            <a:ahLst/>
            <a:cxnLst/>
            <a:rect l="l" t="t" r="r" b="b"/>
            <a:pathLst>
              <a:path w="5661" h="4406" extrusionOk="0">
                <a:moveTo>
                  <a:pt x="3929" y="173"/>
                </a:moveTo>
                <a:cubicBezTo>
                  <a:pt x="3921" y="173"/>
                  <a:pt x="3913" y="178"/>
                  <a:pt x="3911" y="188"/>
                </a:cubicBezTo>
                <a:cubicBezTo>
                  <a:pt x="3834" y="564"/>
                  <a:pt x="3834" y="955"/>
                  <a:pt x="3911" y="1330"/>
                </a:cubicBezTo>
                <a:cubicBezTo>
                  <a:pt x="3951" y="1519"/>
                  <a:pt x="4017" y="1699"/>
                  <a:pt x="4061" y="1885"/>
                </a:cubicBezTo>
                <a:cubicBezTo>
                  <a:pt x="4103" y="2066"/>
                  <a:pt x="4119" y="2255"/>
                  <a:pt x="4047" y="2430"/>
                </a:cubicBezTo>
                <a:cubicBezTo>
                  <a:pt x="3985" y="2583"/>
                  <a:pt x="3872" y="2710"/>
                  <a:pt x="3745" y="2813"/>
                </a:cubicBezTo>
                <a:cubicBezTo>
                  <a:pt x="3712" y="2841"/>
                  <a:pt x="3674" y="2877"/>
                  <a:pt x="3630" y="2885"/>
                </a:cubicBezTo>
                <a:cubicBezTo>
                  <a:pt x="3623" y="2886"/>
                  <a:pt x="3617" y="2887"/>
                  <a:pt x="3610" y="2887"/>
                </a:cubicBezTo>
                <a:cubicBezTo>
                  <a:pt x="3571" y="2887"/>
                  <a:pt x="3533" y="2867"/>
                  <a:pt x="3499" y="2850"/>
                </a:cubicBezTo>
                <a:cubicBezTo>
                  <a:pt x="3431" y="2814"/>
                  <a:pt x="3370" y="2766"/>
                  <a:pt x="3318" y="2709"/>
                </a:cubicBezTo>
                <a:cubicBezTo>
                  <a:pt x="3211" y="2594"/>
                  <a:pt x="3136" y="2455"/>
                  <a:pt x="3071" y="2314"/>
                </a:cubicBezTo>
                <a:cubicBezTo>
                  <a:pt x="2991" y="2142"/>
                  <a:pt x="2918" y="1966"/>
                  <a:pt x="2852" y="1789"/>
                </a:cubicBezTo>
                <a:cubicBezTo>
                  <a:pt x="2717" y="1427"/>
                  <a:pt x="2606" y="1056"/>
                  <a:pt x="2523" y="680"/>
                </a:cubicBezTo>
                <a:cubicBezTo>
                  <a:pt x="2512" y="633"/>
                  <a:pt x="2503" y="587"/>
                  <a:pt x="2493" y="541"/>
                </a:cubicBezTo>
                <a:cubicBezTo>
                  <a:pt x="2491" y="530"/>
                  <a:pt x="2484" y="526"/>
                  <a:pt x="2475" y="526"/>
                </a:cubicBezTo>
                <a:cubicBezTo>
                  <a:pt x="2463" y="526"/>
                  <a:pt x="2450" y="536"/>
                  <a:pt x="2453" y="551"/>
                </a:cubicBezTo>
                <a:cubicBezTo>
                  <a:pt x="2533" y="941"/>
                  <a:pt x="2640" y="1325"/>
                  <a:pt x="2775" y="1699"/>
                </a:cubicBezTo>
                <a:cubicBezTo>
                  <a:pt x="2843" y="1885"/>
                  <a:pt x="2917" y="2071"/>
                  <a:pt x="2998" y="2252"/>
                </a:cubicBezTo>
                <a:cubicBezTo>
                  <a:pt x="3063" y="2401"/>
                  <a:pt x="3135" y="2548"/>
                  <a:pt x="3235" y="2677"/>
                </a:cubicBezTo>
                <a:cubicBezTo>
                  <a:pt x="3283" y="2737"/>
                  <a:pt x="3338" y="2793"/>
                  <a:pt x="3400" y="2837"/>
                </a:cubicBezTo>
                <a:cubicBezTo>
                  <a:pt x="3457" y="2878"/>
                  <a:pt x="3535" y="2928"/>
                  <a:pt x="3610" y="2928"/>
                </a:cubicBezTo>
                <a:cubicBezTo>
                  <a:pt x="3616" y="2928"/>
                  <a:pt x="3622" y="2928"/>
                  <a:pt x="3628" y="2927"/>
                </a:cubicBezTo>
                <a:cubicBezTo>
                  <a:pt x="3671" y="2923"/>
                  <a:pt x="3706" y="2897"/>
                  <a:pt x="3739" y="2870"/>
                </a:cubicBezTo>
                <a:cubicBezTo>
                  <a:pt x="3772" y="2845"/>
                  <a:pt x="3804" y="2819"/>
                  <a:pt x="3834" y="2790"/>
                </a:cubicBezTo>
                <a:cubicBezTo>
                  <a:pt x="3896" y="2734"/>
                  <a:pt x="3952" y="2672"/>
                  <a:pt x="3999" y="2603"/>
                </a:cubicBezTo>
                <a:cubicBezTo>
                  <a:pt x="4102" y="2456"/>
                  <a:pt x="4149" y="2285"/>
                  <a:pt x="4137" y="2106"/>
                </a:cubicBezTo>
                <a:cubicBezTo>
                  <a:pt x="4125" y="1909"/>
                  <a:pt x="4058" y="1720"/>
                  <a:pt x="4004" y="1532"/>
                </a:cubicBezTo>
                <a:cubicBezTo>
                  <a:pt x="3894" y="1147"/>
                  <a:pt x="3864" y="740"/>
                  <a:pt x="3925" y="343"/>
                </a:cubicBezTo>
                <a:cubicBezTo>
                  <a:pt x="3932" y="295"/>
                  <a:pt x="3942" y="247"/>
                  <a:pt x="3951" y="199"/>
                </a:cubicBezTo>
                <a:cubicBezTo>
                  <a:pt x="3955" y="184"/>
                  <a:pt x="3941" y="173"/>
                  <a:pt x="3929" y="173"/>
                </a:cubicBezTo>
                <a:close/>
                <a:moveTo>
                  <a:pt x="1704" y="267"/>
                </a:moveTo>
                <a:cubicBezTo>
                  <a:pt x="1696" y="267"/>
                  <a:pt x="1689" y="272"/>
                  <a:pt x="1687" y="282"/>
                </a:cubicBezTo>
                <a:cubicBezTo>
                  <a:pt x="1631" y="547"/>
                  <a:pt x="1783" y="786"/>
                  <a:pt x="1929" y="991"/>
                </a:cubicBezTo>
                <a:cubicBezTo>
                  <a:pt x="2006" y="1099"/>
                  <a:pt x="2081" y="1206"/>
                  <a:pt x="2140" y="1325"/>
                </a:cubicBezTo>
                <a:cubicBezTo>
                  <a:pt x="2199" y="1444"/>
                  <a:pt x="2244" y="1568"/>
                  <a:pt x="2289" y="1692"/>
                </a:cubicBezTo>
                <a:cubicBezTo>
                  <a:pt x="2382" y="1951"/>
                  <a:pt x="2482" y="2204"/>
                  <a:pt x="2595" y="2454"/>
                </a:cubicBezTo>
                <a:cubicBezTo>
                  <a:pt x="2653" y="2579"/>
                  <a:pt x="2712" y="2704"/>
                  <a:pt x="2770" y="2828"/>
                </a:cubicBezTo>
                <a:cubicBezTo>
                  <a:pt x="2824" y="2941"/>
                  <a:pt x="2882" y="3055"/>
                  <a:pt x="2955" y="3157"/>
                </a:cubicBezTo>
                <a:cubicBezTo>
                  <a:pt x="3085" y="3336"/>
                  <a:pt x="3267" y="3461"/>
                  <a:pt x="3481" y="3518"/>
                </a:cubicBezTo>
                <a:cubicBezTo>
                  <a:pt x="3580" y="3545"/>
                  <a:pt x="3682" y="3557"/>
                  <a:pt x="3784" y="3557"/>
                </a:cubicBezTo>
                <a:cubicBezTo>
                  <a:pt x="3895" y="3557"/>
                  <a:pt x="4005" y="3543"/>
                  <a:pt x="4111" y="3516"/>
                </a:cubicBezTo>
                <a:cubicBezTo>
                  <a:pt x="4319" y="3462"/>
                  <a:pt x="4552" y="3358"/>
                  <a:pt x="4631" y="3143"/>
                </a:cubicBezTo>
                <a:cubicBezTo>
                  <a:pt x="4673" y="3027"/>
                  <a:pt x="4667" y="2897"/>
                  <a:pt x="4660" y="2776"/>
                </a:cubicBezTo>
                <a:cubicBezTo>
                  <a:pt x="4652" y="2630"/>
                  <a:pt x="4643" y="2484"/>
                  <a:pt x="4634" y="2338"/>
                </a:cubicBezTo>
                <a:cubicBezTo>
                  <a:pt x="4598" y="1759"/>
                  <a:pt x="4563" y="1179"/>
                  <a:pt x="4529" y="599"/>
                </a:cubicBezTo>
                <a:cubicBezTo>
                  <a:pt x="4524" y="527"/>
                  <a:pt x="4520" y="454"/>
                  <a:pt x="4515" y="382"/>
                </a:cubicBezTo>
                <a:cubicBezTo>
                  <a:pt x="4515" y="369"/>
                  <a:pt x="4503" y="362"/>
                  <a:pt x="4493" y="362"/>
                </a:cubicBezTo>
                <a:cubicBezTo>
                  <a:pt x="4483" y="362"/>
                  <a:pt x="4473" y="368"/>
                  <a:pt x="4474" y="382"/>
                </a:cubicBezTo>
                <a:cubicBezTo>
                  <a:pt x="4508" y="948"/>
                  <a:pt x="4543" y="1513"/>
                  <a:pt x="4577" y="2079"/>
                </a:cubicBezTo>
                <a:cubicBezTo>
                  <a:pt x="4585" y="2221"/>
                  <a:pt x="4594" y="2362"/>
                  <a:pt x="4603" y="2504"/>
                </a:cubicBezTo>
                <a:cubicBezTo>
                  <a:pt x="4611" y="2635"/>
                  <a:pt x="4623" y="2768"/>
                  <a:pt x="4624" y="2900"/>
                </a:cubicBezTo>
                <a:cubicBezTo>
                  <a:pt x="4624" y="3021"/>
                  <a:pt x="4606" y="3146"/>
                  <a:pt x="4528" y="3243"/>
                </a:cubicBezTo>
                <a:cubicBezTo>
                  <a:pt x="4458" y="3330"/>
                  <a:pt x="4355" y="3385"/>
                  <a:pt x="4253" y="3426"/>
                </a:cubicBezTo>
                <a:cubicBezTo>
                  <a:pt x="4107" y="3484"/>
                  <a:pt x="3944" y="3516"/>
                  <a:pt x="3783" y="3516"/>
                </a:cubicBezTo>
                <a:cubicBezTo>
                  <a:pt x="3523" y="3516"/>
                  <a:pt x="3266" y="3433"/>
                  <a:pt x="3081" y="3243"/>
                </a:cubicBezTo>
                <a:cubicBezTo>
                  <a:pt x="2907" y="3063"/>
                  <a:pt x="2811" y="2820"/>
                  <a:pt x="2707" y="2596"/>
                </a:cubicBezTo>
                <a:cubicBezTo>
                  <a:pt x="2593" y="2351"/>
                  <a:pt x="2481" y="2104"/>
                  <a:pt x="2389" y="1850"/>
                </a:cubicBezTo>
                <a:cubicBezTo>
                  <a:pt x="2302" y="1610"/>
                  <a:pt x="2226" y="1365"/>
                  <a:pt x="2088" y="1149"/>
                </a:cubicBezTo>
                <a:cubicBezTo>
                  <a:pt x="1952" y="935"/>
                  <a:pt x="1763" y="739"/>
                  <a:pt x="1722" y="480"/>
                </a:cubicBezTo>
                <a:cubicBezTo>
                  <a:pt x="1713" y="418"/>
                  <a:pt x="1714" y="355"/>
                  <a:pt x="1727" y="294"/>
                </a:cubicBezTo>
                <a:cubicBezTo>
                  <a:pt x="1730" y="278"/>
                  <a:pt x="1716" y="267"/>
                  <a:pt x="1704" y="267"/>
                </a:cubicBezTo>
                <a:close/>
                <a:moveTo>
                  <a:pt x="4818" y="0"/>
                </a:moveTo>
                <a:cubicBezTo>
                  <a:pt x="4806" y="0"/>
                  <a:pt x="4793" y="11"/>
                  <a:pt x="4796" y="27"/>
                </a:cubicBezTo>
                <a:cubicBezTo>
                  <a:pt x="4870" y="384"/>
                  <a:pt x="4932" y="744"/>
                  <a:pt x="4983" y="1106"/>
                </a:cubicBezTo>
                <a:cubicBezTo>
                  <a:pt x="5033" y="1467"/>
                  <a:pt x="5073" y="1830"/>
                  <a:pt x="5100" y="2194"/>
                </a:cubicBezTo>
                <a:cubicBezTo>
                  <a:pt x="5114" y="2367"/>
                  <a:pt x="5127" y="2542"/>
                  <a:pt x="5129" y="2717"/>
                </a:cubicBezTo>
                <a:cubicBezTo>
                  <a:pt x="5132" y="2883"/>
                  <a:pt x="5121" y="3052"/>
                  <a:pt x="5072" y="3212"/>
                </a:cubicBezTo>
                <a:cubicBezTo>
                  <a:pt x="4990" y="3477"/>
                  <a:pt x="4792" y="3681"/>
                  <a:pt x="4547" y="3805"/>
                </a:cubicBezTo>
                <a:cubicBezTo>
                  <a:pt x="4347" y="3905"/>
                  <a:pt x="4127" y="3950"/>
                  <a:pt x="3906" y="3950"/>
                </a:cubicBezTo>
                <a:cubicBezTo>
                  <a:pt x="3845" y="3950"/>
                  <a:pt x="3785" y="3946"/>
                  <a:pt x="3724" y="3940"/>
                </a:cubicBezTo>
                <a:cubicBezTo>
                  <a:pt x="3386" y="3902"/>
                  <a:pt x="3064" y="3775"/>
                  <a:pt x="2760" y="3628"/>
                </a:cubicBezTo>
                <a:cubicBezTo>
                  <a:pt x="2612" y="3557"/>
                  <a:pt x="2448" y="3489"/>
                  <a:pt x="2339" y="3363"/>
                </a:cubicBezTo>
                <a:cubicBezTo>
                  <a:pt x="2286" y="3302"/>
                  <a:pt x="2246" y="3232"/>
                  <a:pt x="2206" y="3162"/>
                </a:cubicBezTo>
                <a:cubicBezTo>
                  <a:pt x="2160" y="3082"/>
                  <a:pt x="2113" y="3001"/>
                  <a:pt x="2067" y="2921"/>
                </a:cubicBezTo>
                <a:cubicBezTo>
                  <a:pt x="1898" y="2628"/>
                  <a:pt x="1730" y="2333"/>
                  <a:pt x="1556" y="2043"/>
                </a:cubicBezTo>
                <a:cubicBezTo>
                  <a:pt x="1391" y="1767"/>
                  <a:pt x="1219" y="1494"/>
                  <a:pt x="1028" y="1234"/>
                </a:cubicBezTo>
                <a:cubicBezTo>
                  <a:pt x="840" y="977"/>
                  <a:pt x="637" y="730"/>
                  <a:pt x="408" y="508"/>
                </a:cubicBezTo>
                <a:cubicBezTo>
                  <a:pt x="353" y="453"/>
                  <a:pt x="296" y="400"/>
                  <a:pt x="238" y="350"/>
                </a:cubicBezTo>
                <a:cubicBezTo>
                  <a:pt x="234" y="346"/>
                  <a:pt x="229" y="344"/>
                  <a:pt x="224" y="344"/>
                </a:cubicBezTo>
                <a:cubicBezTo>
                  <a:pt x="207" y="344"/>
                  <a:pt x="193" y="365"/>
                  <a:pt x="208" y="378"/>
                </a:cubicBezTo>
                <a:cubicBezTo>
                  <a:pt x="452" y="593"/>
                  <a:pt x="671" y="834"/>
                  <a:pt x="869" y="1091"/>
                </a:cubicBezTo>
                <a:cubicBezTo>
                  <a:pt x="1071" y="1351"/>
                  <a:pt x="1253" y="1626"/>
                  <a:pt x="1425" y="1906"/>
                </a:cubicBezTo>
                <a:cubicBezTo>
                  <a:pt x="1601" y="2193"/>
                  <a:pt x="1768" y="2485"/>
                  <a:pt x="1935" y="2776"/>
                </a:cubicBezTo>
                <a:cubicBezTo>
                  <a:pt x="2028" y="2936"/>
                  <a:pt x="2117" y="3099"/>
                  <a:pt x="2213" y="3256"/>
                </a:cubicBezTo>
                <a:cubicBezTo>
                  <a:pt x="2255" y="3323"/>
                  <a:pt x="2300" y="3390"/>
                  <a:pt x="2359" y="3443"/>
                </a:cubicBezTo>
                <a:cubicBezTo>
                  <a:pt x="2420" y="3499"/>
                  <a:pt x="2493" y="3540"/>
                  <a:pt x="2567" y="3578"/>
                </a:cubicBezTo>
                <a:cubicBezTo>
                  <a:pt x="2869" y="3734"/>
                  <a:pt x="3185" y="3878"/>
                  <a:pt x="3520" y="3949"/>
                </a:cubicBezTo>
                <a:cubicBezTo>
                  <a:pt x="3649" y="3976"/>
                  <a:pt x="3779" y="3991"/>
                  <a:pt x="3910" y="3991"/>
                </a:cubicBezTo>
                <a:cubicBezTo>
                  <a:pt x="4076" y="3991"/>
                  <a:pt x="4242" y="3966"/>
                  <a:pt x="4402" y="3910"/>
                </a:cubicBezTo>
                <a:cubicBezTo>
                  <a:pt x="4651" y="3823"/>
                  <a:pt x="4880" y="3664"/>
                  <a:pt x="5018" y="3435"/>
                </a:cubicBezTo>
                <a:cubicBezTo>
                  <a:pt x="5189" y="3150"/>
                  <a:pt x="5180" y="2805"/>
                  <a:pt x="5162" y="2484"/>
                </a:cubicBezTo>
                <a:cubicBezTo>
                  <a:pt x="5140" y="2114"/>
                  <a:pt x="5106" y="1745"/>
                  <a:pt x="5060" y="1378"/>
                </a:cubicBezTo>
                <a:cubicBezTo>
                  <a:pt x="5015" y="1011"/>
                  <a:pt x="4957" y="644"/>
                  <a:pt x="4888" y="280"/>
                </a:cubicBezTo>
                <a:cubicBezTo>
                  <a:pt x="4872" y="192"/>
                  <a:pt x="4854" y="103"/>
                  <a:pt x="4836" y="15"/>
                </a:cubicBezTo>
                <a:cubicBezTo>
                  <a:pt x="4834" y="5"/>
                  <a:pt x="4826" y="0"/>
                  <a:pt x="4818" y="0"/>
                </a:cubicBezTo>
                <a:close/>
                <a:moveTo>
                  <a:pt x="5555" y="543"/>
                </a:moveTo>
                <a:cubicBezTo>
                  <a:pt x="5543" y="543"/>
                  <a:pt x="5529" y="554"/>
                  <a:pt x="5533" y="570"/>
                </a:cubicBezTo>
                <a:cubicBezTo>
                  <a:pt x="5609" y="946"/>
                  <a:pt x="5610" y="1332"/>
                  <a:pt x="5581" y="1713"/>
                </a:cubicBezTo>
                <a:cubicBezTo>
                  <a:pt x="5550" y="2098"/>
                  <a:pt x="5489" y="2479"/>
                  <a:pt x="5441" y="2862"/>
                </a:cubicBezTo>
                <a:cubicBezTo>
                  <a:pt x="5418" y="3046"/>
                  <a:pt x="5403" y="3231"/>
                  <a:pt x="5382" y="3415"/>
                </a:cubicBezTo>
                <a:cubicBezTo>
                  <a:pt x="5362" y="3589"/>
                  <a:pt x="5327" y="3764"/>
                  <a:pt x="5231" y="3914"/>
                </a:cubicBezTo>
                <a:cubicBezTo>
                  <a:pt x="5058" y="4183"/>
                  <a:pt x="4738" y="4321"/>
                  <a:pt x="4431" y="4354"/>
                </a:cubicBezTo>
                <a:cubicBezTo>
                  <a:pt x="4363" y="4361"/>
                  <a:pt x="4295" y="4365"/>
                  <a:pt x="4227" y="4365"/>
                </a:cubicBezTo>
                <a:cubicBezTo>
                  <a:pt x="4105" y="4365"/>
                  <a:pt x="3982" y="4354"/>
                  <a:pt x="3860" y="4338"/>
                </a:cubicBezTo>
                <a:cubicBezTo>
                  <a:pt x="3666" y="4313"/>
                  <a:pt x="3473" y="4278"/>
                  <a:pt x="3281" y="4239"/>
                </a:cubicBezTo>
                <a:cubicBezTo>
                  <a:pt x="3094" y="4201"/>
                  <a:pt x="2906" y="4161"/>
                  <a:pt x="2722" y="4110"/>
                </a:cubicBezTo>
                <a:cubicBezTo>
                  <a:pt x="2557" y="4066"/>
                  <a:pt x="2391" y="4006"/>
                  <a:pt x="2258" y="3899"/>
                </a:cubicBezTo>
                <a:cubicBezTo>
                  <a:pt x="2015" y="3703"/>
                  <a:pt x="1909" y="3395"/>
                  <a:pt x="1783" y="3122"/>
                </a:cubicBezTo>
                <a:cubicBezTo>
                  <a:pt x="1656" y="2848"/>
                  <a:pt x="1484" y="2602"/>
                  <a:pt x="1288" y="2372"/>
                </a:cubicBezTo>
                <a:cubicBezTo>
                  <a:pt x="1092" y="2140"/>
                  <a:pt x="878" y="1925"/>
                  <a:pt x="675" y="1699"/>
                </a:cubicBezTo>
                <a:cubicBezTo>
                  <a:pt x="474" y="1476"/>
                  <a:pt x="283" y="1242"/>
                  <a:pt x="138" y="977"/>
                </a:cubicBezTo>
                <a:cubicBezTo>
                  <a:pt x="104" y="913"/>
                  <a:pt x="72" y="847"/>
                  <a:pt x="43" y="780"/>
                </a:cubicBezTo>
                <a:cubicBezTo>
                  <a:pt x="40" y="772"/>
                  <a:pt x="34" y="769"/>
                  <a:pt x="28" y="769"/>
                </a:cubicBezTo>
                <a:cubicBezTo>
                  <a:pt x="15" y="769"/>
                  <a:pt x="0" y="784"/>
                  <a:pt x="7" y="800"/>
                </a:cubicBezTo>
                <a:cubicBezTo>
                  <a:pt x="127" y="1080"/>
                  <a:pt x="304" y="1330"/>
                  <a:pt x="500" y="1562"/>
                </a:cubicBezTo>
                <a:cubicBezTo>
                  <a:pt x="699" y="1798"/>
                  <a:pt x="917" y="2017"/>
                  <a:pt x="1124" y="2247"/>
                </a:cubicBezTo>
                <a:cubicBezTo>
                  <a:pt x="1330" y="2477"/>
                  <a:pt x="1527" y="2718"/>
                  <a:pt x="1673" y="2992"/>
                </a:cubicBezTo>
                <a:cubicBezTo>
                  <a:pt x="1817" y="3264"/>
                  <a:pt x="1905" y="3573"/>
                  <a:pt x="2109" y="3812"/>
                </a:cubicBezTo>
                <a:cubicBezTo>
                  <a:pt x="2341" y="4083"/>
                  <a:pt x="2704" y="4155"/>
                  <a:pt x="3036" y="4229"/>
                </a:cubicBezTo>
                <a:cubicBezTo>
                  <a:pt x="3233" y="4273"/>
                  <a:pt x="3430" y="4312"/>
                  <a:pt x="3628" y="4344"/>
                </a:cubicBezTo>
                <a:cubicBezTo>
                  <a:pt x="3819" y="4376"/>
                  <a:pt x="4011" y="4404"/>
                  <a:pt x="4204" y="4405"/>
                </a:cubicBezTo>
                <a:cubicBezTo>
                  <a:pt x="4212" y="4405"/>
                  <a:pt x="4221" y="4405"/>
                  <a:pt x="4230" y="4405"/>
                </a:cubicBezTo>
                <a:cubicBezTo>
                  <a:pt x="4551" y="4405"/>
                  <a:pt x="4880" y="4326"/>
                  <a:pt x="5122" y="4105"/>
                </a:cubicBezTo>
                <a:cubicBezTo>
                  <a:pt x="5242" y="3996"/>
                  <a:pt x="5325" y="3857"/>
                  <a:pt x="5370" y="3702"/>
                </a:cubicBezTo>
                <a:cubicBezTo>
                  <a:pt x="5421" y="3529"/>
                  <a:pt x="5430" y="3347"/>
                  <a:pt x="5448" y="3169"/>
                </a:cubicBezTo>
                <a:cubicBezTo>
                  <a:pt x="5486" y="2778"/>
                  <a:pt x="5551" y="2389"/>
                  <a:pt x="5595" y="1999"/>
                </a:cubicBezTo>
                <a:cubicBezTo>
                  <a:pt x="5637" y="1613"/>
                  <a:pt x="5661" y="1222"/>
                  <a:pt x="5616" y="835"/>
                </a:cubicBezTo>
                <a:cubicBezTo>
                  <a:pt x="5606" y="742"/>
                  <a:pt x="5591" y="650"/>
                  <a:pt x="5573" y="558"/>
                </a:cubicBezTo>
                <a:cubicBezTo>
                  <a:pt x="5571" y="548"/>
                  <a:pt x="5563" y="543"/>
                  <a:pt x="5555" y="543"/>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26"/>
          <p:cNvSpPr/>
          <p:nvPr/>
        </p:nvSpPr>
        <p:spPr>
          <a:xfrm rot="7032937">
            <a:off x="-995683" y="-1263585"/>
            <a:ext cx="3116822" cy="2160018"/>
          </a:xfrm>
          <a:custGeom>
            <a:avLst/>
            <a:gdLst/>
            <a:ahLst/>
            <a:cxnLst/>
            <a:rect l="l" t="t" r="r" b="b"/>
            <a:pathLst>
              <a:path w="4984" h="2204" extrusionOk="0">
                <a:moveTo>
                  <a:pt x="2407" y="1"/>
                </a:moveTo>
                <a:cubicBezTo>
                  <a:pt x="2391" y="1"/>
                  <a:pt x="2375" y="2"/>
                  <a:pt x="2359" y="7"/>
                </a:cubicBezTo>
                <a:cubicBezTo>
                  <a:pt x="2332" y="17"/>
                  <a:pt x="2310" y="35"/>
                  <a:pt x="2288" y="51"/>
                </a:cubicBezTo>
                <a:cubicBezTo>
                  <a:pt x="2223" y="96"/>
                  <a:pt x="2147" y="125"/>
                  <a:pt x="2069" y="134"/>
                </a:cubicBezTo>
                <a:cubicBezTo>
                  <a:pt x="2034" y="137"/>
                  <a:pt x="2001" y="136"/>
                  <a:pt x="1968" y="147"/>
                </a:cubicBezTo>
                <a:cubicBezTo>
                  <a:pt x="1937" y="157"/>
                  <a:pt x="1910" y="165"/>
                  <a:pt x="1876" y="168"/>
                </a:cubicBezTo>
                <a:cubicBezTo>
                  <a:pt x="1866" y="173"/>
                  <a:pt x="1851" y="175"/>
                  <a:pt x="1835" y="175"/>
                </a:cubicBezTo>
                <a:cubicBezTo>
                  <a:pt x="1796" y="175"/>
                  <a:pt x="1748" y="164"/>
                  <a:pt x="1718" y="163"/>
                </a:cubicBezTo>
                <a:cubicBezTo>
                  <a:pt x="1674" y="161"/>
                  <a:pt x="1632" y="164"/>
                  <a:pt x="1587" y="157"/>
                </a:cubicBezTo>
                <a:cubicBezTo>
                  <a:pt x="1563" y="155"/>
                  <a:pt x="1540" y="152"/>
                  <a:pt x="1517" y="152"/>
                </a:cubicBezTo>
                <a:cubicBezTo>
                  <a:pt x="1502" y="152"/>
                  <a:pt x="1488" y="153"/>
                  <a:pt x="1474" y="156"/>
                </a:cubicBezTo>
                <a:cubicBezTo>
                  <a:pt x="1410" y="168"/>
                  <a:pt x="1358" y="213"/>
                  <a:pt x="1309" y="258"/>
                </a:cubicBezTo>
                <a:cubicBezTo>
                  <a:pt x="1287" y="279"/>
                  <a:pt x="1264" y="300"/>
                  <a:pt x="1251" y="327"/>
                </a:cubicBezTo>
                <a:cubicBezTo>
                  <a:pt x="1235" y="361"/>
                  <a:pt x="1233" y="401"/>
                  <a:pt x="1211" y="431"/>
                </a:cubicBezTo>
                <a:cubicBezTo>
                  <a:pt x="1202" y="445"/>
                  <a:pt x="1188" y="454"/>
                  <a:pt x="1176" y="467"/>
                </a:cubicBezTo>
                <a:cubicBezTo>
                  <a:pt x="1140" y="504"/>
                  <a:pt x="1126" y="556"/>
                  <a:pt x="1100" y="602"/>
                </a:cubicBezTo>
                <a:cubicBezTo>
                  <a:pt x="1064" y="666"/>
                  <a:pt x="984" y="702"/>
                  <a:pt x="914" y="721"/>
                </a:cubicBezTo>
                <a:cubicBezTo>
                  <a:pt x="879" y="730"/>
                  <a:pt x="843" y="734"/>
                  <a:pt x="807" y="734"/>
                </a:cubicBezTo>
                <a:cubicBezTo>
                  <a:pt x="758" y="734"/>
                  <a:pt x="709" y="727"/>
                  <a:pt x="662" y="714"/>
                </a:cubicBezTo>
                <a:cubicBezTo>
                  <a:pt x="557" y="685"/>
                  <a:pt x="458" y="591"/>
                  <a:pt x="354" y="573"/>
                </a:cubicBezTo>
                <a:cubicBezTo>
                  <a:pt x="345" y="572"/>
                  <a:pt x="336" y="571"/>
                  <a:pt x="326" y="571"/>
                </a:cubicBezTo>
                <a:cubicBezTo>
                  <a:pt x="236" y="571"/>
                  <a:pt x="126" y="633"/>
                  <a:pt x="63" y="684"/>
                </a:cubicBezTo>
                <a:cubicBezTo>
                  <a:pt x="47" y="696"/>
                  <a:pt x="32" y="710"/>
                  <a:pt x="25" y="728"/>
                </a:cubicBezTo>
                <a:cubicBezTo>
                  <a:pt x="1" y="787"/>
                  <a:pt x="73" y="845"/>
                  <a:pt x="137" y="845"/>
                </a:cubicBezTo>
                <a:cubicBezTo>
                  <a:pt x="139" y="845"/>
                  <a:pt x="141" y="845"/>
                  <a:pt x="142" y="845"/>
                </a:cubicBezTo>
                <a:cubicBezTo>
                  <a:pt x="208" y="840"/>
                  <a:pt x="266" y="803"/>
                  <a:pt x="331" y="790"/>
                </a:cubicBezTo>
                <a:cubicBezTo>
                  <a:pt x="346" y="788"/>
                  <a:pt x="362" y="786"/>
                  <a:pt x="377" y="786"/>
                </a:cubicBezTo>
                <a:cubicBezTo>
                  <a:pt x="550" y="786"/>
                  <a:pt x="709" y="953"/>
                  <a:pt x="881" y="953"/>
                </a:cubicBezTo>
                <a:cubicBezTo>
                  <a:pt x="897" y="953"/>
                  <a:pt x="914" y="952"/>
                  <a:pt x="931" y="949"/>
                </a:cubicBezTo>
                <a:cubicBezTo>
                  <a:pt x="1063" y="922"/>
                  <a:pt x="1186" y="848"/>
                  <a:pt x="1226" y="712"/>
                </a:cubicBezTo>
                <a:cubicBezTo>
                  <a:pt x="1236" y="679"/>
                  <a:pt x="1240" y="645"/>
                  <a:pt x="1258" y="616"/>
                </a:cubicBezTo>
                <a:cubicBezTo>
                  <a:pt x="1284" y="577"/>
                  <a:pt x="1332" y="555"/>
                  <a:pt x="1353" y="512"/>
                </a:cubicBezTo>
                <a:cubicBezTo>
                  <a:pt x="1365" y="486"/>
                  <a:pt x="1365" y="456"/>
                  <a:pt x="1369" y="427"/>
                </a:cubicBezTo>
                <a:cubicBezTo>
                  <a:pt x="1374" y="389"/>
                  <a:pt x="1401" y="339"/>
                  <a:pt x="1422" y="305"/>
                </a:cubicBezTo>
                <a:cubicBezTo>
                  <a:pt x="1444" y="265"/>
                  <a:pt x="1480" y="240"/>
                  <a:pt x="1527" y="235"/>
                </a:cubicBezTo>
                <a:cubicBezTo>
                  <a:pt x="1540" y="234"/>
                  <a:pt x="1554" y="233"/>
                  <a:pt x="1567" y="233"/>
                </a:cubicBezTo>
                <a:cubicBezTo>
                  <a:pt x="1592" y="233"/>
                  <a:pt x="1618" y="235"/>
                  <a:pt x="1643" y="237"/>
                </a:cubicBezTo>
                <a:cubicBezTo>
                  <a:pt x="1705" y="242"/>
                  <a:pt x="1767" y="247"/>
                  <a:pt x="1828" y="260"/>
                </a:cubicBezTo>
                <a:cubicBezTo>
                  <a:pt x="1885" y="271"/>
                  <a:pt x="1946" y="294"/>
                  <a:pt x="2006" y="294"/>
                </a:cubicBezTo>
                <a:cubicBezTo>
                  <a:pt x="2013" y="294"/>
                  <a:pt x="2021" y="294"/>
                  <a:pt x="2028" y="293"/>
                </a:cubicBezTo>
                <a:cubicBezTo>
                  <a:pt x="2094" y="287"/>
                  <a:pt x="2162" y="281"/>
                  <a:pt x="2225" y="259"/>
                </a:cubicBezTo>
                <a:cubicBezTo>
                  <a:pt x="2288" y="237"/>
                  <a:pt x="2349" y="201"/>
                  <a:pt x="2414" y="201"/>
                </a:cubicBezTo>
                <a:cubicBezTo>
                  <a:pt x="2434" y="201"/>
                  <a:pt x="2454" y="205"/>
                  <a:pt x="2475" y="212"/>
                </a:cubicBezTo>
                <a:cubicBezTo>
                  <a:pt x="2507" y="225"/>
                  <a:pt x="2539" y="238"/>
                  <a:pt x="2572" y="252"/>
                </a:cubicBezTo>
                <a:cubicBezTo>
                  <a:pt x="2596" y="261"/>
                  <a:pt x="2620" y="272"/>
                  <a:pt x="2640" y="288"/>
                </a:cubicBezTo>
                <a:cubicBezTo>
                  <a:pt x="2665" y="307"/>
                  <a:pt x="2682" y="332"/>
                  <a:pt x="2702" y="354"/>
                </a:cubicBezTo>
                <a:cubicBezTo>
                  <a:pt x="2736" y="391"/>
                  <a:pt x="2776" y="419"/>
                  <a:pt x="2809" y="455"/>
                </a:cubicBezTo>
                <a:cubicBezTo>
                  <a:pt x="2834" y="482"/>
                  <a:pt x="2855" y="513"/>
                  <a:pt x="2875" y="543"/>
                </a:cubicBezTo>
                <a:cubicBezTo>
                  <a:pt x="2943" y="644"/>
                  <a:pt x="3000" y="763"/>
                  <a:pt x="3104" y="831"/>
                </a:cubicBezTo>
                <a:cubicBezTo>
                  <a:pt x="3154" y="863"/>
                  <a:pt x="3198" y="894"/>
                  <a:pt x="3239" y="941"/>
                </a:cubicBezTo>
                <a:cubicBezTo>
                  <a:pt x="3263" y="969"/>
                  <a:pt x="3286" y="999"/>
                  <a:pt x="3314" y="1024"/>
                </a:cubicBezTo>
                <a:cubicBezTo>
                  <a:pt x="3385" y="1084"/>
                  <a:pt x="3485" y="1095"/>
                  <a:pt x="3569" y="1134"/>
                </a:cubicBezTo>
                <a:cubicBezTo>
                  <a:pt x="3679" y="1186"/>
                  <a:pt x="3767" y="1291"/>
                  <a:pt x="3784" y="1412"/>
                </a:cubicBezTo>
                <a:cubicBezTo>
                  <a:pt x="3801" y="1527"/>
                  <a:pt x="3812" y="1630"/>
                  <a:pt x="3886" y="1726"/>
                </a:cubicBezTo>
                <a:cubicBezTo>
                  <a:pt x="3957" y="1819"/>
                  <a:pt x="4052" y="1891"/>
                  <a:pt x="4133" y="1974"/>
                </a:cubicBezTo>
                <a:cubicBezTo>
                  <a:pt x="4194" y="2036"/>
                  <a:pt x="4248" y="2106"/>
                  <a:pt x="4324" y="2146"/>
                </a:cubicBezTo>
                <a:cubicBezTo>
                  <a:pt x="4382" y="2176"/>
                  <a:pt x="4445" y="2185"/>
                  <a:pt x="4510" y="2185"/>
                </a:cubicBezTo>
                <a:cubicBezTo>
                  <a:pt x="4605" y="2185"/>
                  <a:pt x="4704" y="2166"/>
                  <a:pt x="4799" y="2166"/>
                </a:cubicBezTo>
                <a:cubicBezTo>
                  <a:pt x="4864" y="2166"/>
                  <a:pt x="4926" y="2174"/>
                  <a:pt x="4983" y="2203"/>
                </a:cubicBezTo>
                <a:cubicBezTo>
                  <a:pt x="4946" y="2106"/>
                  <a:pt x="4892" y="1997"/>
                  <a:pt x="4791" y="1975"/>
                </a:cubicBezTo>
                <a:cubicBezTo>
                  <a:pt x="4777" y="1972"/>
                  <a:pt x="4763" y="1971"/>
                  <a:pt x="4749" y="1971"/>
                </a:cubicBezTo>
                <a:cubicBezTo>
                  <a:pt x="4694" y="1971"/>
                  <a:pt x="4638" y="1990"/>
                  <a:pt x="4583" y="1990"/>
                </a:cubicBezTo>
                <a:cubicBezTo>
                  <a:pt x="4579" y="1990"/>
                  <a:pt x="4575" y="1990"/>
                  <a:pt x="4572" y="1990"/>
                </a:cubicBezTo>
                <a:cubicBezTo>
                  <a:pt x="4491" y="1987"/>
                  <a:pt x="4412" y="1967"/>
                  <a:pt x="4336" y="1940"/>
                </a:cubicBezTo>
                <a:cubicBezTo>
                  <a:pt x="4299" y="1926"/>
                  <a:pt x="4262" y="1910"/>
                  <a:pt x="4234" y="1882"/>
                </a:cubicBezTo>
                <a:cubicBezTo>
                  <a:pt x="4185" y="1832"/>
                  <a:pt x="4174" y="1757"/>
                  <a:pt x="4143" y="1694"/>
                </a:cubicBezTo>
                <a:cubicBezTo>
                  <a:pt x="4133" y="1673"/>
                  <a:pt x="4120" y="1653"/>
                  <a:pt x="4114" y="1630"/>
                </a:cubicBezTo>
                <a:cubicBezTo>
                  <a:pt x="4112" y="1614"/>
                  <a:pt x="4112" y="1597"/>
                  <a:pt x="4111" y="1581"/>
                </a:cubicBezTo>
                <a:cubicBezTo>
                  <a:pt x="4106" y="1540"/>
                  <a:pt x="4085" y="1503"/>
                  <a:pt x="4066" y="1467"/>
                </a:cubicBezTo>
                <a:cubicBezTo>
                  <a:pt x="4058" y="1451"/>
                  <a:pt x="4048" y="1434"/>
                  <a:pt x="4044" y="1416"/>
                </a:cubicBezTo>
                <a:cubicBezTo>
                  <a:pt x="4041" y="1403"/>
                  <a:pt x="4041" y="1391"/>
                  <a:pt x="4036" y="1379"/>
                </a:cubicBezTo>
                <a:cubicBezTo>
                  <a:pt x="4008" y="1308"/>
                  <a:pt x="3945" y="1241"/>
                  <a:pt x="3886" y="1196"/>
                </a:cubicBezTo>
                <a:cubicBezTo>
                  <a:pt x="3805" y="1134"/>
                  <a:pt x="3706" y="1108"/>
                  <a:pt x="3624" y="1053"/>
                </a:cubicBezTo>
                <a:cubicBezTo>
                  <a:pt x="3546" y="1001"/>
                  <a:pt x="3449" y="978"/>
                  <a:pt x="3382" y="910"/>
                </a:cubicBezTo>
                <a:cubicBezTo>
                  <a:pt x="3322" y="851"/>
                  <a:pt x="3297" y="766"/>
                  <a:pt x="3249" y="697"/>
                </a:cubicBezTo>
                <a:cubicBezTo>
                  <a:pt x="3235" y="677"/>
                  <a:pt x="3219" y="658"/>
                  <a:pt x="3205" y="637"/>
                </a:cubicBezTo>
                <a:cubicBezTo>
                  <a:pt x="3176" y="591"/>
                  <a:pt x="3158" y="539"/>
                  <a:pt x="3130" y="493"/>
                </a:cubicBezTo>
                <a:cubicBezTo>
                  <a:pt x="3088" y="421"/>
                  <a:pt x="3022" y="366"/>
                  <a:pt x="2984" y="292"/>
                </a:cubicBezTo>
                <a:cubicBezTo>
                  <a:pt x="2970" y="265"/>
                  <a:pt x="2961" y="236"/>
                  <a:pt x="2943" y="212"/>
                </a:cubicBezTo>
                <a:cubicBezTo>
                  <a:pt x="2922" y="183"/>
                  <a:pt x="2892" y="164"/>
                  <a:pt x="2861" y="147"/>
                </a:cubicBezTo>
                <a:cubicBezTo>
                  <a:pt x="2833" y="131"/>
                  <a:pt x="2809" y="111"/>
                  <a:pt x="2781" y="94"/>
                </a:cubicBezTo>
                <a:cubicBezTo>
                  <a:pt x="2685" y="34"/>
                  <a:pt x="2564" y="14"/>
                  <a:pt x="2453" y="4"/>
                </a:cubicBezTo>
                <a:cubicBezTo>
                  <a:pt x="2438" y="2"/>
                  <a:pt x="2422" y="1"/>
                  <a:pt x="240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4" name="Google Shape;354;p26"/>
          <p:cNvGrpSpPr/>
          <p:nvPr/>
        </p:nvGrpSpPr>
        <p:grpSpPr>
          <a:xfrm rot="-9358550" flipH="1">
            <a:off x="7681856" y="-651812"/>
            <a:ext cx="2310927" cy="1844950"/>
            <a:chOff x="2143583" y="1570310"/>
            <a:chExt cx="875027" cy="698599"/>
          </a:xfrm>
        </p:grpSpPr>
        <p:sp>
          <p:nvSpPr>
            <p:cNvPr id="355" name="Google Shape;355;p26"/>
            <p:cNvSpPr/>
            <p:nvPr/>
          </p:nvSpPr>
          <p:spPr>
            <a:xfrm>
              <a:off x="2143583" y="1570310"/>
              <a:ext cx="875027" cy="698527"/>
            </a:xfrm>
            <a:custGeom>
              <a:avLst/>
              <a:gdLst/>
              <a:ahLst/>
              <a:cxnLst/>
              <a:rect l="l" t="t" r="r" b="b"/>
              <a:pathLst>
                <a:path w="5142" h="4105" extrusionOk="0">
                  <a:moveTo>
                    <a:pt x="3708" y="1"/>
                  </a:moveTo>
                  <a:cubicBezTo>
                    <a:pt x="3659" y="1"/>
                    <a:pt x="3610" y="5"/>
                    <a:pt x="3561" y="14"/>
                  </a:cubicBezTo>
                  <a:cubicBezTo>
                    <a:pt x="3290" y="65"/>
                    <a:pt x="3071" y="256"/>
                    <a:pt x="2850" y="420"/>
                  </a:cubicBezTo>
                  <a:cubicBezTo>
                    <a:pt x="2657" y="563"/>
                    <a:pt x="2431" y="695"/>
                    <a:pt x="2197" y="695"/>
                  </a:cubicBezTo>
                  <a:cubicBezTo>
                    <a:pt x="2162" y="695"/>
                    <a:pt x="2127" y="692"/>
                    <a:pt x="2092" y="686"/>
                  </a:cubicBezTo>
                  <a:cubicBezTo>
                    <a:pt x="1884" y="649"/>
                    <a:pt x="1702" y="499"/>
                    <a:pt x="1491" y="498"/>
                  </a:cubicBezTo>
                  <a:cubicBezTo>
                    <a:pt x="1491" y="498"/>
                    <a:pt x="1490" y="498"/>
                    <a:pt x="1489" y="498"/>
                  </a:cubicBezTo>
                  <a:cubicBezTo>
                    <a:pt x="1321" y="498"/>
                    <a:pt x="1169" y="593"/>
                    <a:pt x="1036" y="694"/>
                  </a:cubicBezTo>
                  <a:cubicBezTo>
                    <a:pt x="729" y="924"/>
                    <a:pt x="363" y="1243"/>
                    <a:pt x="178" y="1587"/>
                  </a:cubicBezTo>
                  <a:cubicBezTo>
                    <a:pt x="1" y="1918"/>
                    <a:pt x="218" y="2329"/>
                    <a:pt x="397" y="2608"/>
                  </a:cubicBezTo>
                  <a:cubicBezTo>
                    <a:pt x="613" y="2946"/>
                    <a:pt x="851" y="3269"/>
                    <a:pt x="1110" y="3574"/>
                  </a:cubicBezTo>
                  <a:cubicBezTo>
                    <a:pt x="1225" y="3710"/>
                    <a:pt x="1346" y="3844"/>
                    <a:pt x="1492" y="3946"/>
                  </a:cubicBezTo>
                  <a:cubicBezTo>
                    <a:pt x="1628" y="4039"/>
                    <a:pt x="1789" y="4105"/>
                    <a:pt x="1954" y="4105"/>
                  </a:cubicBezTo>
                  <a:cubicBezTo>
                    <a:pt x="1967" y="4105"/>
                    <a:pt x="1980" y="4104"/>
                    <a:pt x="1993" y="4104"/>
                  </a:cubicBezTo>
                  <a:cubicBezTo>
                    <a:pt x="2232" y="4089"/>
                    <a:pt x="2438" y="3939"/>
                    <a:pt x="2626" y="3791"/>
                  </a:cubicBezTo>
                  <a:cubicBezTo>
                    <a:pt x="3376" y="3204"/>
                    <a:pt x="4088" y="2570"/>
                    <a:pt x="4757" y="1892"/>
                  </a:cubicBezTo>
                  <a:cubicBezTo>
                    <a:pt x="4934" y="1712"/>
                    <a:pt x="5119" y="1506"/>
                    <a:pt x="5130" y="1254"/>
                  </a:cubicBezTo>
                  <a:cubicBezTo>
                    <a:pt x="5142" y="972"/>
                    <a:pt x="4932" y="732"/>
                    <a:pt x="4728" y="538"/>
                  </a:cubicBezTo>
                  <a:cubicBezTo>
                    <a:pt x="4567" y="385"/>
                    <a:pt x="4399" y="236"/>
                    <a:pt x="4202" y="133"/>
                  </a:cubicBezTo>
                  <a:cubicBezTo>
                    <a:pt x="4051" y="52"/>
                    <a:pt x="3879" y="1"/>
                    <a:pt x="37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26"/>
            <p:cNvSpPr/>
            <p:nvPr/>
          </p:nvSpPr>
          <p:spPr>
            <a:xfrm>
              <a:off x="2213179" y="1572594"/>
              <a:ext cx="800662" cy="696315"/>
            </a:xfrm>
            <a:custGeom>
              <a:avLst/>
              <a:gdLst/>
              <a:ahLst/>
              <a:cxnLst/>
              <a:rect l="l" t="t" r="r" b="b"/>
              <a:pathLst>
                <a:path w="4705" h="4092" extrusionOk="0">
                  <a:moveTo>
                    <a:pt x="1378" y="2640"/>
                  </a:moveTo>
                  <a:cubicBezTo>
                    <a:pt x="1573" y="2668"/>
                    <a:pt x="1765" y="2761"/>
                    <a:pt x="1875" y="2929"/>
                  </a:cubicBezTo>
                  <a:cubicBezTo>
                    <a:pt x="1966" y="3071"/>
                    <a:pt x="1986" y="3246"/>
                    <a:pt x="1959" y="3410"/>
                  </a:cubicBezTo>
                  <a:cubicBezTo>
                    <a:pt x="1780" y="3285"/>
                    <a:pt x="1591" y="3171"/>
                    <a:pt x="1387" y="3094"/>
                  </a:cubicBezTo>
                  <a:cubicBezTo>
                    <a:pt x="1340" y="3076"/>
                    <a:pt x="1292" y="3061"/>
                    <a:pt x="1244" y="3048"/>
                  </a:cubicBezTo>
                  <a:cubicBezTo>
                    <a:pt x="1270" y="2907"/>
                    <a:pt x="1314" y="2769"/>
                    <a:pt x="1378" y="2640"/>
                  </a:cubicBezTo>
                  <a:close/>
                  <a:moveTo>
                    <a:pt x="3425" y="0"/>
                  </a:moveTo>
                  <a:lnTo>
                    <a:pt x="3425" y="0"/>
                  </a:lnTo>
                  <a:cubicBezTo>
                    <a:pt x="3528" y="275"/>
                    <a:pt x="3483" y="601"/>
                    <a:pt x="3319" y="844"/>
                  </a:cubicBezTo>
                  <a:cubicBezTo>
                    <a:pt x="3271" y="915"/>
                    <a:pt x="3211" y="976"/>
                    <a:pt x="3146" y="1027"/>
                  </a:cubicBezTo>
                  <a:cubicBezTo>
                    <a:pt x="2966" y="842"/>
                    <a:pt x="2851" y="593"/>
                    <a:pt x="2821" y="336"/>
                  </a:cubicBezTo>
                  <a:cubicBezTo>
                    <a:pt x="2814" y="270"/>
                    <a:pt x="2812" y="203"/>
                    <a:pt x="2817" y="136"/>
                  </a:cubicBezTo>
                  <a:lnTo>
                    <a:pt x="2817" y="136"/>
                  </a:lnTo>
                  <a:cubicBezTo>
                    <a:pt x="2804" y="145"/>
                    <a:pt x="2791" y="153"/>
                    <a:pt x="2778" y="162"/>
                  </a:cubicBezTo>
                  <a:cubicBezTo>
                    <a:pt x="2777" y="186"/>
                    <a:pt x="2776" y="211"/>
                    <a:pt x="2777" y="235"/>
                  </a:cubicBezTo>
                  <a:cubicBezTo>
                    <a:pt x="2784" y="535"/>
                    <a:pt x="2907" y="833"/>
                    <a:pt x="3115" y="1050"/>
                  </a:cubicBezTo>
                  <a:cubicBezTo>
                    <a:pt x="2969" y="1151"/>
                    <a:pt x="2793" y="1203"/>
                    <a:pt x="2613" y="1203"/>
                  </a:cubicBezTo>
                  <a:cubicBezTo>
                    <a:pt x="2544" y="1203"/>
                    <a:pt x="2474" y="1195"/>
                    <a:pt x="2405" y="1180"/>
                  </a:cubicBezTo>
                  <a:cubicBezTo>
                    <a:pt x="2289" y="1154"/>
                    <a:pt x="2178" y="1106"/>
                    <a:pt x="2081" y="1038"/>
                  </a:cubicBezTo>
                  <a:cubicBezTo>
                    <a:pt x="2116" y="924"/>
                    <a:pt x="2138" y="805"/>
                    <a:pt x="2148" y="686"/>
                  </a:cubicBezTo>
                  <a:cubicBezTo>
                    <a:pt x="2150" y="653"/>
                    <a:pt x="2151" y="620"/>
                    <a:pt x="2152" y="587"/>
                  </a:cubicBezTo>
                  <a:lnTo>
                    <a:pt x="2152" y="587"/>
                  </a:lnTo>
                  <a:cubicBezTo>
                    <a:pt x="2139" y="594"/>
                    <a:pt x="2126" y="600"/>
                    <a:pt x="2114" y="605"/>
                  </a:cubicBezTo>
                  <a:cubicBezTo>
                    <a:pt x="2111" y="660"/>
                    <a:pt x="2108" y="715"/>
                    <a:pt x="2101" y="770"/>
                  </a:cubicBezTo>
                  <a:cubicBezTo>
                    <a:pt x="2090" y="853"/>
                    <a:pt x="2072" y="935"/>
                    <a:pt x="2048" y="1016"/>
                  </a:cubicBezTo>
                  <a:cubicBezTo>
                    <a:pt x="2017" y="991"/>
                    <a:pt x="1986" y="965"/>
                    <a:pt x="1959" y="936"/>
                  </a:cubicBezTo>
                  <a:cubicBezTo>
                    <a:pt x="1888" y="863"/>
                    <a:pt x="1833" y="776"/>
                    <a:pt x="1790" y="684"/>
                  </a:cubicBezTo>
                  <a:cubicBezTo>
                    <a:pt x="1776" y="684"/>
                    <a:pt x="1762" y="684"/>
                    <a:pt x="1747" y="683"/>
                  </a:cubicBezTo>
                  <a:lnTo>
                    <a:pt x="1747" y="683"/>
                  </a:lnTo>
                  <a:cubicBezTo>
                    <a:pt x="1794" y="789"/>
                    <a:pt x="1855" y="887"/>
                    <a:pt x="1938" y="969"/>
                  </a:cubicBezTo>
                  <a:cubicBezTo>
                    <a:pt x="1968" y="1000"/>
                    <a:pt x="2001" y="1029"/>
                    <a:pt x="2036" y="1054"/>
                  </a:cubicBezTo>
                  <a:cubicBezTo>
                    <a:pt x="1943" y="1340"/>
                    <a:pt x="1766" y="1598"/>
                    <a:pt x="1516" y="1767"/>
                  </a:cubicBezTo>
                  <a:cubicBezTo>
                    <a:pt x="1428" y="1826"/>
                    <a:pt x="1332" y="1873"/>
                    <a:pt x="1231" y="1905"/>
                  </a:cubicBezTo>
                  <a:cubicBezTo>
                    <a:pt x="1307" y="1567"/>
                    <a:pt x="1208" y="1196"/>
                    <a:pt x="968" y="945"/>
                  </a:cubicBezTo>
                  <a:cubicBezTo>
                    <a:pt x="865" y="838"/>
                    <a:pt x="732" y="749"/>
                    <a:pt x="587" y="710"/>
                  </a:cubicBezTo>
                  <a:cubicBezTo>
                    <a:pt x="574" y="720"/>
                    <a:pt x="561" y="730"/>
                    <a:pt x="548" y="740"/>
                  </a:cubicBezTo>
                  <a:cubicBezTo>
                    <a:pt x="557" y="742"/>
                    <a:pt x="568" y="744"/>
                    <a:pt x="577" y="747"/>
                  </a:cubicBezTo>
                  <a:cubicBezTo>
                    <a:pt x="759" y="797"/>
                    <a:pt x="914" y="921"/>
                    <a:pt x="1024" y="1072"/>
                  </a:cubicBezTo>
                  <a:cubicBezTo>
                    <a:pt x="1202" y="1316"/>
                    <a:pt x="1258" y="1629"/>
                    <a:pt x="1187" y="1917"/>
                  </a:cubicBezTo>
                  <a:cubicBezTo>
                    <a:pt x="1122" y="1934"/>
                    <a:pt x="1055" y="1945"/>
                    <a:pt x="988" y="1947"/>
                  </a:cubicBezTo>
                  <a:cubicBezTo>
                    <a:pt x="974" y="1948"/>
                    <a:pt x="961" y="1948"/>
                    <a:pt x="948" y="1948"/>
                  </a:cubicBezTo>
                  <a:cubicBezTo>
                    <a:pt x="781" y="1948"/>
                    <a:pt x="614" y="1908"/>
                    <a:pt x="468" y="1829"/>
                  </a:cubicBezTo>
                  <a:cubicBezTo>
                    <a:pt x="312" y="1746"/>
                    <a:pt x="179" y="1620"/>
                    <a:pt x="101" y="1460"/>
                  </a:cubicBezTo>
                  <a:cubicBezTo>
                    <a:pt x="64" y="1382"/>
                    <a:pt x="41" y="1292"/>
                    <a:pt x="38" y="1203"/>
                  </a:cubicBezTo>
                  <a:cubicBezTo>
                    <a:pt x="25" y="1216"/>
                    <a:pt x="13" y="1230"/>
                    <a:pt x="1" y="1244"/>
                  </a:cubicBezTo>
                  <a:cubicBezTo>
                    <a:pt x="30" y="1519"/>
                    <a:pt x="240" y="1766"/>
                    <a:pt x="493" y="1884"/>
                  </a:cubicBezTo>
                  <a:cubicBezTo>
                    <a:pt x="633" y="1951"/>
                    <a:pt x="788" y="1986"/>
                    <a:pt x="943" y="1986"/>
                  </a:cubicBezTo>
                  <a:cubicBezTo>
                    <a:pt x="976" y="1986"/>
                    <a:pt x="1009" y="1985"/>
                    <a:pt x="1042" y="1981"/>
                  </a:cubicBezTo>
                  <a:cubicBezTo>
                    <a:pt x="1087" y="1978"/>
                    <a:pt x="1132" y="1970"/>
                    <a:pt x="1176" y="1959"/>
                  </a:cubicBezTo>
                  <a:lnTo>
                    <a:pt x="1176" y="1959"/>
                  </a:lnTo>
                  <a:cubicBezTo>
                    <a:pt x="1157" y="2025"/>
                    <a:pt x="1131" y="2090"/>
                    <a:pt x="1098" y="2151"/>
                  </a:cubicBezTo>
                  <a:cubicBezTo>
                    <a:pt x="907" y="2502"/>
                    <a:pt x="536" y="2737"/>
                    <a:pt x="141" y="2769"/>
                  </a:cubicBezTo>
                  <a:cubicBezTo>
                    <a:pt x="127" y="2771"/>
                    <a:pt x="113" y="2771"/>
                    <a:pt x="99" y="2772"/>
                  </a:cubicBezTo>
                  <a:cubicBezTo>
                    <a:pt x="107" y="2784"/>
                    <a:pt x="115" y="2796"/>
                    <a:pt x="123" y="2808"/>
                  </a:cubicBezTo>
                  <a:cubicBezTo>
                    <a:pt x="172" y="2805"/>
                    <a:pt x="220" y="2799"/>
                    <a:pt x="268" y="2791"/>
                  </a:cubicBezTo>
                  <a:cubicBezTo>
                    <a:pt x="674" y="2717"/>
                    <a:pt x="1041" y="2428"/>
                    <a:pt x="1190" y="2041"/>
                  </a:cubicBezTo>
                  <a:cubicBezTo>
                    <a:pt x="1202" y="2010"/>
                    <a:pt x="1211" y="1979"/>
                    <a:pt x="1220" y="1947"/>
                  </a:cubicBezTo>
                  <a:cubicBezTo>
                    <a:pt x="1350" y="1910"/>
                    <a:pt x="1473" y="1847"/>
                    <a:pt x="1582" y="1766"/>
                  </a:cubicBezTo>
                  <a:cubicBezTo>
                    <a:pt x="1814" y="1593"/>
                    <a:pt x="1978" y="1347"/>
                    <a:pt x="2069" y="1077"/>
                  </a:cubicBezTo>
                  <a:cubicBezTo>
                    <a:pt x="2171" y="1146"/>
                    <a:pt x="2288" y="1195"/>
                    <a:pt x="2408" y="1220"/>
                  </a:cubicBezTo>
                  <a:cubicBezTo>
                    <a:pt x="2475" y="1234"/>
                    <a:pt x="2543" y="1241"/>
                    <a:pt x="2611" y="1241"/>
                  </a:cubicBezTo>
                  <a:cubicBezTo>
                    <a:pt x="2802" y="1241"/>
                    <a:pt x="2988" y="1185"/>
                    <a:pt x="3142" y="1077"/>
                  </a:cubicBezTo>
                  <a:cubicBezTo>
                    <a:pt x="3195" y="1128"/>
                    <a:pt x="3253" y="1175"/>
                    <a:pt x="3317" y="1215"/>
                  </a:cubicBezTo>
                  <a:cubicBezTo>
                    <a:pt x="3469" y="1311"/>
                    <a:pt x="3644" y="1366"/>
                    <a:pt x="3822" y="1382"/>
                  </a:cubicBezTo>
                  <a:cubicBezTo>
                    <a:pt x="3812" y="1439"/>
                    <a:pt x="3803" y="1497"/>
                    <a:pt x="3794" y="1554"/>
                  </a:cubicBezTo>
                  <a:cubicBezTo>
                    <a:pt x="3621" y="1560"/>
                    <a:pt x="3449" y="1580"/>
                    <a:pt x="3280" y="1614"/>
                  </a:cubicBezTo>
                  <a:cubicBezTo>
                    <a:pt x="3151" y="1640"/>
                    <a:pt x="3022" y="1677"/>
                    <a:pt x="2901" y="1730"/>
                  </a:cubicBezTo>
                  <a:cubicBezTo>
                    <a:pt x="2841" y="1720"/>
                    <a:pt x="2780" y="1715"/>
                    <a:pt x="2719" y="1715"/>
                  </a:cubicBezTo>
                  <a:cubicBezTo>
                    <a:pt x="2660" y="1715"/>
                    <a:pt x="2600" y="1720"/>
                    <a:pt x="2541" y="1728"/>
                  </a:cubicBezTo>
                  <a:cubicBezTo>
                    <a:pt x="2107" y="1793"/>
                    <a:pt x="1712" y="2059"/>
                    <a:pt x="1464" y="2417"/>
                  </a:cubicBezTo>
                  <a:cubicBezTo>
                    <a:pt x="1424" y="2476"/>
                    <a:pt x="1388" y="2537"/>
                    <a:pt x="1356" y="2599"/>
                  </a:cubicBezTo>
                  <a:cubicBezTo>
                    <a:pt x="1317" y="2594"/>
                    <a:pt x="1278" y="2592"/>
                    <a:pt x="1239" y="2592"/>
                  </a:cubicBezTo>
                  <a:cubicBezTo>
                    <a:pt x="1096" y="2592"/>
                    <a:pt x="953" y="2619"/>
                    <a:pt x="816" y="2659"/>
                  </a:cubicBezTo>
                  <a:cubicBezTo>
                    <a:pt x="600" y="2720"/>
                    <a:pt x="389" y="2804"/>
                    <a:pt x="189" y="2902"/>
                  </a:cubicBezTo>
                  <a:cubicBezTo>
                    <a:pt x="196" y="2913"/>
                    <a:pt x="204" y="2923"/>
                    <a:pt x="211" y="2934"/>
                  </a:cubicBezTo>
                  <a:cubicBezTo>
                    <a:pt x="360" y="2861"/>
                    <a:pt x="513" y="2798"/>
                    <a:pt x="670" y="2744"/>
                  </a:cubicBezTo>
                  <a:cubicBezTo>
                    <a:pt x="853" y="2682"/>
                    <a:pt x="1045" y="2630"/>
                    <a:pt x="1241" y="2630"/>
                  </a:cubicBezTo>
                  <a:cubicBezTo>
                    <a:pt x="1263" y="2630"/>
                    <a:pt x="1286" y="2630"/>
                    <a:pt x="1308" y="2632"/>
                  </a:cubicBezTo>
                  <a:cubicBezTo>
                    <a:pt x="1319" y="2633"/>
                    <a:pt x="1328" y="2634"/>
                    <a:pt x="1339" y="2634"/>
                  </a:cubicBezTo>
                  <a:cubicBezTo>
                    <a:pt x="1277" y="2764"/>
                    <a:pt x="1233" y="2900"/>
                    <a:pt x="1208" y="3040"/>
                  </a:cubicBezTo>
                  <a:cubicBezTo>
                    <a:pt x="1099" y="3013"/>
                    <a:pt x="987" y="2999"/>
                    <a:pt x="875" y="2999"/>
                  </a:cubicBezTo>
                  <a:cubicBezTo>
                    <a:pt x="692" y="2999"/>
                    <a:pt x="511" y="3038"/>
                    <a:pt x="354" y="3131"/>
                  </a:cubicBezTo>
                  <a:lnTo>
                    <a:pt x="377" y="3163"/>
                  </a:lnTo>
                  <a:cubicBezTo>
                    <a:pt x="528" y="3075"/>
                    <a:pt x="705" y="3037"/>
                    <a:pt x="884" y="3037"/>
                  </a:cubicBezTo>
                  <a:cubicBezTo>
                    <a:pt x="991" y="3037"/>
                    <a:pt x="1098" y="3051"/>
                    <a:pt x="1202" y="3076"/>
                  </a:cubicBezTo>
                  <a:cubicBezTo>
                    <a:pt x="1174" y="3249"/>
                    <a:pt x="1173" y="3427"/>
                    <a:pt x="1201" y="3602"/>
                  </a:cubicBezTo>
                  <a:cubicBezTo>
                    <a:pt x="1226" y="3762"/>
                    <a:pt x="1276" y="3919"/>
                    <a:pt x="1346" y="4064"/>
                  </a:cubicBezTo>
                  <a:cubicBezTo>
                    <a:pt x="1363" y="4069"/>
                    <a:pt x="1379" y="4073"/>
                    <a:pt x="1395" y="4077"/>
                  </a:cubicBezTo>
                  <a:cubicBezTo>
                    <a:pt x="1330" y="3950"/>
                    <a:pt x="1283" y="3814"/>
                    <a:pt x="1253" y="3674"/>
                  </a:cubicBezTo>
                  <a:cubicBezTo>
                    <a:pt x="1212" y="3481"/>
                    <a:pt x="1207" y="3280"/>
                    <a:pt x="1237" y="3086"/>
                  </a:cubicBezTo>
                  <a:lnTo>
                    <a:pt x="1237" y="3086"/>
                  </a:lnTo>
                  <a:cubicBezTo>
                    <a:pt x="1465" y="3149"/>
                    <a:pt x="1675" y="3264"/>
                    <a:pt x="1869" y="3395"/>
                  </a:cubicBezTo>
                  <a:cubicBezTo>
                    <a:pt x="1897" y="3413"/>
                    <a:pt x="1924" y="3433"/>
                    <a:pt x="1950" y="3451"/>
                  </a:cubicBezTo>
                  <a:cubicBezTo>
                    <a:pt x="1899" y="3694"/>
                    <a:pt x="1763" y="3916"/>
                    <a:pt x="1586" y="4092"/>
                  </a:cubicBezTo>
                  <a:cubicBezTo>
                    <a:pt x="1607" y="4091"/>
                    <a:pt x="1628" y="4088"/>
                    <a:pt x="1648" y="4085"/>
                  </a:cubicBezTo>
                  <a:cubicBezTo>
                    <a:pt x="1798" y="3925"/>
                    <a:pt x="1913" y="3733"/>
                    <a:pt x="1972" y="3527"/>
                  </a:cubicBezTo>
                  <a:cubicBezTo>
                    <a:pt x="1976" y="3509"/>
                    <a:pt x="1980" y="3492"/>
                    <a:pt x="1984" y="3475"/>
                  </a:cubicBezTo>
                  <a:cubicBezTo>
                    <a:pt x="2042" y="3516"/>
                    <a:pt x="2100" y="3559"/>
                    <a:pt x="2157" y="3604"/>
                  </a:cubicBezTo>
                  <a:cubicBezTo>
                    <a:pt x="2203" y="3639"/>
                    <a:pt x="2248" y="3677"/>
                    <a:pt x="2291" y="3718"/>
                  </a:cubicBezTo>
                  <a:cubicBezTo>
                    <a:pt x="2302" y="3710"/>
                    <a:pt x="2311" y="3701"/>
                    <a:pt x="2322" y="3694"/>
                  </a:cubicBezTo>
                  <a:cubicBezTo>
                    <a:pt x="2238" y="3614"/>
                    <a:pt x="2144" y="3544"/>
                    <a:pt x="2054" y="3478"/>
                  </a:cubicBezTo>
                  <a:cubicBezTo>
                    <a:pt x="2034" y="3463"/>
                    <a:pt x="2013" y="3448"/>
                    <a:pt x="1993" y="3434"/>
                  </a:cubicBezTo>
                  <a:cubicBezTo>
                    <a:pt x="2018" y="3293"/>
                    <a:pt x="2014" y="3145"/>
                    <a:pt x="1960" y="3011"/>
                  </a:cubicBezTo>
                  <a:cubicBezTo>
                    <a:pt x="1879" y="2812"/>
                    <a:pt x="1696" y="2679"/>
                    <a:pt x="1492" y="2624"/>
                  </a:cubicBezTo>
                  <a:cubicBezTo>
                    <a:pt x="1460" y="2615"/>
                    <a:pt x="1429" y="2609"/>
                    <a:pt x="1395" y="2604"/>
                  </a:cubicBezTo>
                  <a:cubicBezTo>
                    <a:pt x="1407" y="2583"/>
                    <a:pt x="1418" y="2562"/>
                    <a:pt x="1430" y="2541"/>
                  </a:cubicBezTo>
                  <a:cubicBezTo>
                    <a:pt x="1640" y="2185"/>
                    <a:pt x="1987" y="1909"/>
                    <a:pt x="2386" y="1800"/>
                  </a:cubicBezTo>
                  <a:cubicBezTo>
                    <a:pt x="2495" y="1770"/>
                    <a:pt x="2607" y="1753"/>
                    <a:pt x="2720" y="1753"/>
                  </a:cubicBezTo>
                  <a:cubicBezTo>
                    <a:pt x="2760" y="1753"/>
                    <a:pt x="2800" y="1755"/>
                    <a:pt x="2840" y="1760"/>
                  </a:cubicBezTo>
                  <a:cubicBezTo>
                    <a:pt x="2778" y="1790"/>
                    <a:pt x="2719" y="1825"/>
                    <a:pt x="2664" y="1867"/>
                  </a:cubicBezTo>
                  <a:cubicBezTo>
                    <a:pt x="2500" y="1994"/>
                    <a:pt x="2374" y="2181"/>
                    <a:pt x="2350" y="2389"/>
                  </a:cubicBezTo>
                  <a:cubicBezTo>
                    <a:pt x="2309" y="2738"/>
                    <a:pt x="2618" y="3048"/>
                    <a:pt x="2960" y="3048"/>
                  </a:cubicBezTo>
                  <a:cubicBezTo>
                    <a:pt x="2975" y="3048"/>
                    <a:pt x="2991" y="3048"/>
                    <a:pt x="3006" y="3047"/>
                  </a:cubicBezTo>
                  <a:cubicBezTo>
                    <a:pt x="3049" y="3043"/>
                    <a:pt x="3091" y="3034"/>
                    <a:pt x="3130" y="3020"/>
                  </a:cubicBezTo>
                  <a:cubicBezTo>
                    <a:pt x="3164" y="2991"/>
                    <a:pt x="3198" y="2961"/>
                    <a:pt x="3232" y="2931"/>
                  </a:cubicBezTo>
                  <a:lnTo>
                    <a:pt x="3232" y="2931"/>
                  </a:lnTo>
                  <a:cubicBezTo>
                    <a:pt x="3183" y="2963"/>
                    <a:pt x="3128" y="2986"/>
                    <a:pt x="3067" y="2999"/>
                  </a:cubicBezTo>
                  <a:cubicBezTo>
                    <a:pt x="3032" y="3007"/>
                    <a:pt x="2996" y="3011"/>
                    <a:pt x="2960" y="3011"/>
                  </a:cubicBezTo>
                  <a:cubicBezTo>
                    <a:pt x="2656" y="3011"/>
                    <a:pt x="2369" y="2743"/>
                    <a:pt x="2385" y="2430"/>
                  </a:cubicBezTo>
                  <a:cubicBezTo>
                    <a:pt x="2395" y="2225"/>
                    <a:pt x="2514" y="2036"/>
                    <a:pt x="2671" y="1911"/>
                  </a:cubicBezTo>
                  <a:cubicBezTo>
                    <a:pt x="2743" y="1853"/>
                    <a:pt x="2822" y="1807"/>
                    <a:pt x="2906" y="1769"/>
                  </a:cubicBezTo>
                  <a:cubicBezTo>
                    <a:pt x="2941" y="1775"/>
                    <a:pt x="2975" y="1783"/>
                    <a:pt x="3009" y="1794"/>
                  </a:cubicBezTo>
                  <a:cubicBezTo>
                    <a:pt x="3201" y="1853"/>
                    <a:pt x="3376" y="1987"/>
                    <a:pt x="3465" y="2169"/>
                  </a:cubicBezTo>
                  <a:cubicBezTo>
                    <a:pt x="3564" y="2376"/>
                    <a:pt x="3517" y="2628"/>
                    <a:pt x="3377" y="2803"/>
                  </a:cubicBezTo>
                  <a:cubicBezTo>
                    <a:pt x="3413" y="2770"/>
                    <a:pt x="3449" y="2738"/>
                    <a:pt x="3485" y="2705"/>
                  </a:cubicBezTo>
                  <a:cubicBezTo>
                    <a:pt x="3552" y="2574"/>
                    <a:pt x="3577" y="2422"/>
                    <a:pt x="3544" y="2278"/>
                  </a:cubicBezTo>
                  <a:cubicBezTo>
                    <a:pt x="3497" y="2077"/>
                    <a:pt x="3346" y="1912"/>
                    <a:pt x="3167" y="1818"/>
                  </a:cubicBezTo>
                  <a:cubicBezTo>
                    <a:pt x="3103" y="1784"/>
                    <a:pt x="3036" y="1760"/>
                    <a:pt x="2966" y="1744"/>
                  </a:cubicBezTo>
                  <a:cubicBezTo>
                    <a:pt x="3061" y="1706"/>
                    <a:pt x="3160" y="1678"/>
                    <a:pt x="3259" y="1657"/>
                  </a:cubicBezTo>
                  <a:cubicBezTo>
                    <a:pt x="3432" y="1620"/>
                    <a:pt x="3610" y="1599"/>
                    <a:pt x="3788" y="1593"/>
                  </a:cubicBezTo>
                  <a:lnTo>
                    <a:pt x="3788" y="1593"/>
                  </a:lnTo>
                  <a:cubicBezTo>
                    <a:pt x="3763" y="1741"/>
                    <a:pt x="3741" y="1889"/>
                    <a:pt x="3728" y="2038"/>
                  </a:cubicBezTo>
                  <a:cubicBezTo>
                    <a:pt x="3716" y="2180"/>
                    <a:pt x="3713" y="2328"/>
                    <a:pt x="3739" y="2470"/>
                  </a:cubicBezTo>
                  <a:cubicBezTo>
                    <a:pt x="3749" y="2460"/>
                    <a:pt x="3761" y="2449"/>
                    <a:pt x="3772" y="2439"/>
                  </a:cubicBezTo>
                  <a:cubicBezTo>
                    <a:pt x="3755" y="2328"/>
                    <a:pt x="3755" y="2214"/>
                    <a:pt x="3762" y="2102"/>
                  </a:cubicBezTo>
                  <a:cubicBezTo>
                    <a:pt x="3772" y="1931"/>
                    <a:pt x="3800" y="1761"/>
                    <a:pt x="3827" y="1592"/>
                  </a:cubicBezTo>
                  <a:cubicBezTo>
                    <a:pt x="3851" y="1591"/>
                    <a:pt x="3874" y="1591"/>
                    <a:pt x="3898" y="1591"/>
                  </a:cubicBezTo>
                  <a:cubicBezTo>
                    <a:pt x="4111" y="1591"/>
                    <a:pt x="4323" y="1612"/>
                    <a:pt x="4532" y="1656"/>
                  </a:cubicBezTo>
                  <a:cubicBezTo>
                    <a:pt x="4535" y="1657"/>
                    <a:pt x="4539" y="1657"/>
                    <a:pt x="4543" y="1658"/>
                  </a:cubicBezTo>
                  <a:cubicBezTo>
                    <a:pt x="4551" y="1648"/>
                    <a:pt x="4560" y="1636"/>
                    <a:pt x="4567" y="1625"/>
                  </a:cubicBezTo>
                  <a:cubicBezTo>
                    <a:pt x="4348" y="1577"/>
                    <a:pt x="4123" y="1553"/>
                    <a:pt x="3898" y="1553"/>
                  </a:cubicBezTo>
                  <a:cubicBezTo>
                    <a:pt x="3877" y="1553"/>
                    <a:pt x="3855" y="1553"/>
                    <a:pt x="3833" y="1554"/>
                  </a:cubicBezTo>
                  <a:cubicBezTo>
                    <a:pt x="3837" y="1529"/>
                    <a:pt x="3841" y="1504"/>
                    <a:pt x="3845" y="1479"/>
                  </a:cubicBezTo>
                  <a:lnTo>
                    <a:pt x="3859" y="1385"/>
                  </a:lnTo>
                  <a:cubicBezTo>
                    <a:pt x="3883" y="1386"/>
                    <a:pt x="3907" y="1387"/>
                    <a:pt x="3931" y="1387"/>
                  </a:cubicBezTo>
                  <a:cubicBezTo>
                    <a:pt x="4105" y="1387"/>
                    <a:pt x="4279" y="1351"/>
                    <a:pt x="4436" y="1279"/>
                  </a:cubicBezTo>
                  <a:cubicBezTo>
                    <a:pt x="4532" y="1237"/>
                    <a:pt x="4623" y="1177"/>
                    <a:pt x="4705" y="1106"/>
                  </a:cubicBezTo>
                  <a:cubicBezTo>
                    <a:pt x="4702" y="1092"/>
                    <a:pt x="4698" y="1078"/>
                    <a:pt x="4695" y="1064"/>
                  </a:cubicBezTo>
                  <a:cubicBezTo>
                    <a:pt x="4628" y="1125"/>
                    <a:pt x="4555" y="1176"/>
                    <a:pt x="4480" y="1216"/>
                  </a:cubicBezTo>
                  <a:cubicBezTo>
                    <a:pt x="4312" y="1304"/>
                    <a:pt x="4121" y="1349"/>
                    <a:pt x="3930" y="1349"/>
                  </a:cubicBezTo>
                  <a:cubicBezTo>
                    <a:pt x="3909" y="1349"/>
                    <a:pt x="3887" y="1349"/>
                    <a:pt x="3865" y="1347"/>
                  </a:cubicBezTo>
                  <a:cubicBezTo>
                    <a:pt x="3897" y="1142"/>
                    <a:pt x="3929" y="937"/>
                    <a:pt x="3961" y="732"/>
                  </a:cubicBezTo>
                  <a:cubicBezTo>
                    <a:pt x="3983" y="588"/>
                    <a:pt x="4005" y="437"/>
                    <a:pt x="4057" y="299"/>
                  </a:cubicBezTo>
                  <a:cubicBezTo>
                    <a:pt x="4046" y="291"/>
                    <a:pt x="4036" y="282"/>
                    <a:pt x="4025" y="274"/>
                  </a:cubicBezTo>
                  <a:cubicBezTo>
                    <a:pt x="3992" y="363"/>
                    <a:pt x="3970" y="456"/>
                    <a:pt x="3954" y="544"/>
                  </a:cubicBezTo>
                  <a:cubicBezTo>
                    <a:pt x="3905" y="801"/>
                    <a:pt x="3872" y="1061"/>
                    <a:pt x="3831" y="1320"/>
                  </a:cubicBezTo>
                  <a:cubicBezTo>
                    <a:pt x="3831" y="1328"/>
                    <a:pt x="3829" y="1336"/>
                    <a:pt x="3827" y="1344"/>
                  </a:cubicBezTo>
                  <a:cubicBezTo>
                    <a:pt x="3680" y="1332"/>
                    <a:pt x="3536" y="1292"/>
                    <a:pt x="3405" y="1223"/>
                  </a:cubicBezTo>
                  <a:cubicBezTo>
                    <a:pt x="3320" y="1177"/>
                    <a:pt x="3242" y="1120"/>
                    <a:pt x="3173" y="1054"/>
                  </a:cubicBezTo>
                  <a:cubicBezTo>
                    <a:pt x="3242" y="1000"/>
                    <a:pt x="3303" y="935"/>
                    <a:pt x="3354" y="859"/>
                  </a:cubicBezTo>
                  <a:cubicBezTo>
                    <a:pt x="3518" y="615"/>
                    <a:pt x="3566" y="287"/>
                    <a:pt x="3469" y="7"/>
                  </a:cubicBezTo>
                  <a:cubicBezTo>
                    <a:pt x="3455" y="5"/>
                    <a:pt x="3440" y="2"/>
                    <a:pt x="342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7" name="Google Shape;357;p26"/>
          <p:cNvSpPr txBox="1">
            <a:spLocks noGrp="1"/>
          </p:cNvSpPr>
          <p:nvPr>
            <p:ph type="title"/>
          </p:nvPr>
        </p:nvSpPr>
        <p:spPr>
          <a:xfrm>
            <a:off x="6146404" y="1412451"/>
            <a:ext cx="2277600" cy="572700"/>
          </a:xfrm>
          <a:prstGeom prst="rect">
            <a:avLst/>
          </a:pr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b" anchorCtr="0">
            <a:noAutofit/>
          </a:bodyPr>
          <a:lstStyle>
            <a:lvl1pPr lvl="0" algn="ctr" rtl="0">
              <a:spcBef>
                <a:spcPts val="0"/>
              </a:spcBef>
              <a:spcAft>
                <a:spcPts val="0"/>
              </a:spcAft>
              <a:buSzPts val="3000"/>
              <a:buNone/>
              <a:defRPr sz="25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358" name="Google Shape;358;p26"/>
          <p:cNvSpPr txBox="1">
            <a:spLocks noGrp="1"/>
          </p:cNvSpPr>
          <p:nvPr>
            <p:ph type="title" idx="2"/>
          </p:nvPr>
        </p:nvSpPr>
        <p:spPr>
          <a:xfrm>
            <a:off x="3433203" y="1412451"/>
            <a:ext cx="2277600" cy="572700"/>
          </a:xfrm>
          <a:prstGeom prst="rect">
            <a:avLst/>
          </a:pr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b" anchorCtr="0">
            <a:noAutofit/>
          </a:bodyPr>
          <a:lstStyle>
            <a:lvl1pPr lvl="0" algn="ctr" rtl="0">
              <a:spcBef>
                <a:spcPts val="0"/>
              </a:spcBef>
              <a:spcAft>
                <a:spcPts val="0"/>
              </a:spcAft>
              <a:buSzPts val="3000"/>
              <a:buNone/>
              <a:defRPr sz="25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359" name="Google Shape;359;p26"/>
          <p:cNvSpPr txBox="1">
            <a:spLocks noGrp="1"/>
          </p:cNvSpPr>
          <p:nvPr>
            <p:ph type="subTitle" idx="1"/>
          </p:nvPr>
        </p:nvSpPr>
        <p:spPr>
          <a:xfrm>
            <a:off x="720000" y="2372769"/>
            <a:ext cx="2277600" cy="881400"/>
          </a:xfrm>
          <a:prstGeom prst="rect">
            <a:avLst/>
          </a:prstGeom>
          <a:ln w="19050" cap="flat" cmpd="sng">
            <a:solidFill>
              <a:schemeClr val="lt2"/>
            </a:solidFill>
            <a:prstDash val="solid"/>
            <a:round/>
            <a:headEnd type="none" w="sm" len="sm"/>
            <a:tailEnd type="none" w="sm" len="sm"/>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60" name="Google Shape;360;p26"/>
          <p:cNvSpPr txBox="1">
            <a:spLocks noGrp="1"/>
          </p:cNvSpPr>
          <p:nvPr>
            <p:ph type="subTitle" idx="3"/>
          </p:nvPr>
        </p:nvSpPr>
        <p:spPr>
          <a:xfrm>
            <a:off x="3433195" y="2372769"/>
            <a:ext cx="2277600" cy="881400"/>
          </a:xfrm>
          <a:prstGeom prst="rect">
            <a:avLst/>
          </a:prstGeom>
          <a:ln w="19050" cap="flat" cmpd="sng">
            <a:solidFill>
              <a:schemeClr val="lt2"/>
            </a:solidFill>
            <a:prstDash val="solid"/>
            <a:round/>
            <a:headEnd type="none" w="sm" len="sm"/>
            <a:tailEnd type="none" w="sm" len="sm"/>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61" name="Google Shape;361;p26"/>
          <p:cNvSpPr txBox="1">
            <a:spLocks noGrp="1"/>
          </p:cNvSpPr>
          <p:nvPr>
            <p:ph type="title" idx="4"/>
          </p:nvPr>
        </p:nvSpPr>
        <p:spPr>
          <a:xfrm>
            <a:off x="720000" y="1412451"/>
            <a:ext cx="2277600" cy="572700"/>
          </a:xfrm>
          <a:prstGeom prst="rect">
            <a:avLst/>
          </a:pr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b" anchorCtr="0">
            <a:noAutofit/>
          </a:bodyPr>
          <a:lstStyle>
            <a:lvl1pPr lvl="0" algn="ctr" rtl="0">
              <a:spcBef>
                <a:spcPts val="0"/>
              </a:spcBef>
              <a:spcAft>
                <a:spcPts val="0"/>
              </a:spcAft>
              <a:buSzPts val="3000"/>
              <a:buNone/>
              <a:defRPr sz="25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362" name="Google Shape;362;p26"/>
          <p:cNvSpPr txBox="1">
            <a:spLocks noGrp="1"/>
          </p:cNvSpPr>
          <p:nvPr>
            <p:ph type="subTitle" idx="5"/>
          </p:nvPr>
        </p:nvSpPr>
        <p:spPr>
          <a:xfrm>
            <a:off x="6146400" y="2372769"/>
            <a:ext cx="2277600" cy="881400"/>
          </a:xfrm>
          <a:prstGeom prst="rect">
            <a:avLst/>
          </a:prstGeom>
          <a:ln w="19050" cap="flat" cmpd="sng">
            <a:solidFill>
              <a:schemeClr val="lt2"/>
            </a:solidFill>
            <a:prstDash val="solid"/>
            <a:round/>
            <a:headEnd type="none" w="sm" len="sm"/>
            <a:tailEnd type="none" w="sm" len="sm"/>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63" name="Google Shape;363;p26"/>
          <p:cNvSpPr txBox="1">
            <a:spLocks noGrp="1"/>
          </p:cNvSpPr>
          <p:nvPr>
            <p:ph type="title" idx="6"/>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64" name="Google Shape;364;p26"/>
          <p:cNvSpPr/>
          <p:nvPr/>
        </p:nvSpPr>
        <p:spPr>
          <a:xfrm rot="9516085">
            <a:off x="119261" y="3832161"/>
            <a:ext cx="698674" cy="333257"/>
          </a:xfrm>
          <a:custGeom>
            <a:avLst/>
            <a:gdLst/>
            <a:ahLst/>
            <a:cxnLst/>
            <a:rect l="l" t="t" r="r" b="b"/>
            <a:pathLst>
              <a:path w="3067" h="1463" extrusionOk="0">
                <a:moveTo>
                  <a:pt x="1658" y="1191"/>
                </a:moveTo>
                <a:cubicBezTo>
                  <a:pt x="1582" y="1210"/>
                  <a:pt x="1512" y="1267"/>
                  <a:pt x="1500" y="1343"/>
                </a:cubicBezTo>
                <a:cubicBezTo>
                  <a:pt x="1497" y="1358"/>
                  <a:pt x="1497" y="1373"/>
                  <a:pt x="1500" y="1386"/>
                </a:cubicBezTo>
                <a:cubicBezTo>
                  <a:pt x="1513" y="1435"/>
                  <a:pt x="1568" y="1461"/>
                  <a:pt x="1619" y="1462"/>
                </a:cubicBezTo>
                <a:cubicBezTo>
                  <a:pt x="1670" y="1462"/>
                  <a:pt x="1719" y="1446"/>
                  <a:pt x="1768" y="1441"/>
                </a:cubicBezTo>
                <a:cubicBezTo>
                  <a:pt x="1797" y="1437"/>
                  <a:pt x="1826" y="1438"/>
                  <a:pt x="1855" y="1439"/>
                </a:cubicBezTo>
                <a:cubicBezTo>
                  <a:pt x="1872" y="1440"/>
                  <a:pt x="1889" y="1440"/>
                  <a:pt x="1906" y="1440"/>
                </a:cubicBezTo>
                <a:cubicBezTo>
                  <a:pt x="1952" y="1439"/>
                  <a:pt x="1999" y="1432"/>
                  <a:pt x="2037" y="1406"/>
                </a:cubicBezTo>
                <a:cubicBezTo>
                  <a:pt x="2045" y="1400"/>
                  <a:pt x="2053" y="1394"/>
                  <a:pt x="2057" y="1384"/>
                </a:cubicBezTo>
                <a:cubicBezTo>
                  <a:pt x="2059" y="1375"/>
                  <a:pt x="2058" y="1366"/>
                  <a:pt x="2057" y="1357"/>
                </a:cubicBezTo>
                <a:cubicBezTo>
                  <a:pt x="2029" y="1228"/>
                  <a:pt x="1892" y="1178"/>
                  <a:pt x="1767" y="1178"/>
                </a:cubicBezTo>
                <a:cubicBezTo>
                  <a:pt x="1728" y="1178"/>
                  <a:pt x="1691" y="1183"/>
                  <a:pt x="1658" y="1191"/>
                </a:cubicBezTo>
                <a:close/>
                <a:moveTo>
                  <a:pt x="449" y="1181"/>
                </a:moveTo>
                <a:cubicBezTo>
                  <a:pt x="429" y="1183"/>
                  <a:pt x="408" y="1186"/>
                  <a:pt x="390" y="1196"/>
                </a:cubicBezTo>
                <a:cubicBezTo>
                  <a:pt x="371" y="1208"/>
                  <a:pt x="358" y="1228"/>
                  <a:pt x="351" y="1249"/>
                </a:cubicBezTo>
                <a:cubicBezTo>
                  <a:pt x="342" y="1276"/>
                  <a:pt x="341" y="1308"/>
                  <a:pt x="360" y="1329"/>
                </a:cubicBezTo>
                <a:cubicBezTo>
                  <a:pt x="367" y="1337"/>
                  <a:pt x="378" y="1342"/>
                  <a:pt x="388" y="1347"/>
                </a:cubicBezTo>
                <a:cubicBezTo>
                  <a:pt x="438" y="1369"/>
                  <a:pt x="495" y="1374"/>
                  <a:pt x="549" y="1363"/>
                </a:cubicBezTo>
                <a:cubicBezTo>
                  <a:pt x="553" y="1362"/>
                  <a:pt x="557" y="1361"/>
                  <a:pt x="561" y="1359"/>
                </a:cubicBezTo>
                <a:cubicBezTo>
                  <a:pt x="566" y="1355"/>
                  <a:pt x="570" y="1350"/>
                  <a:pt x="572" y="1344"/>
                </a:cubicBezTo>
                <a:cubicBezTo>
                  <a:pt x="581" y="1325"/>
                  <a:pt x="577" y="1302"/>
                  <a:pt x="574" y="1280"/>
                </a:cubicBezTo>
                <a:cubicBezTo>
                  <a:pt x="570" y="1253"/>
                  <a:pt x="564" y="1201"/>
                  <a:pt x="540" y="1182"/>
                </a:cubicBezTo>
                <a:cubicBezTo>
                  <a:pt x="531" y="1176"/>
                  <a:pt x="520" y="1173"/>
                  <a:pt x="508" y="1173"/>
                </a:cubicBezTo>
                <a:cubicBezTo>
                  <a:pt x="488" y="1173"/>
                  <a:pt x="466" y="1180"/>
                  <a:pt x="449" y="1181"/>
                </a:cubicBezTo>
                <a:close/>
                <a:moveTo>
                  <a:pt x="2905" y="898"/>
                </a:moveTo>
                <a:cubicBezTo>
                  <a:pt x="2862" y="907"/>
                  <a:pt x="2810" y="906"/>
                  <a:pt x="2770" y="927"/>
                </a:cubicBezTo>
                <a:cubicBezTo>
                  <a:pt x="2739" y="943"/>
                  <a:pt x="2717" y="979"/>
                  <a:pt x="2728" y="1010"/>
                </a:cubicBezTo>
                <a:cubicBezTo>
                  <a:pt x="2734" y="1028"/>
                  <a:pt x="2750" y="1041"/>
                  <a:pt x="2766" y="1047"/>
                </a:cubicBezTo>
                <a:cubicBezTo>
                  <a:pt x="2784" y="1054"/>
                  <a:pt x="2802" y="1055"/>
                  <a:pt x="2821" y="1055"/>
                </a:cubicBezTo>
                <a:cubicBezTo>
                  <a:pt x="2875" y="1054"/>
                  <a:pt x="2928" y="1041"/>
                  <a:pt x="2980" y="1026"/>
                </a:cubicBezTo>
                <a:cubicBezTo>
                  <a:pt x="3043" y="1008"/>
                  <a:pt x="3067" y="916"/>
                  <a:pt x="2994" y="893"/>
                </a:cubicBezTo>
                <a:cubicBezTo>
                  <a:pt x="2986" y="890"/>
                  <a:pt x="2976" y="889"/>
                  <a:pt x="2966" y="889"/>
                </a:cubicBezTo>
                <a:cubicBezTo>
                  <a:pt x="2946" y="889"/>
                  <a:pt x="2924" y="894"/>
                  <a:pt x="2905" y="898"/>
                </a:cubicBezTo>
                <a:close/>
                <a:moveTo>
                  <a:pt x="805" y="455"/>
                </a:moveTo>
                <a:cubicBezTo>
                  <a:pt x="792" y="461"/>
                  <a:pt x="779" y="469"/>
                  <a:pt x="771" y="482"/>
                </a:cubicBezTo>
                <a:cubicBezTo>
                  <a:pt x="764" y="494"/>
                  <a:pt x="764" y="509"/>
                  <a:pt x="765" y="523"/>
                </a:cubicBezTo>
                <a:cubicBezTo>
                  <a:pt x="771" y="621"/>
                  <a:pt x="833" y="719"/>
                  <a:pt x="928" y="745"/>
                </a:cubicBezTo>
                <a:cubicBezTo>
                  <a:pt x="970" y="756"/>
                  <a:pt x="1015" y="753"/>
                  <a:pt x="1058" y="756"/>
                </a:cubicBezTo>
                <a:cubicBezTo>
                  <a:pt x="1121" y="762"/>
                  <a:pt x="1187" y="784"/>
                  <a:pt x="1244" y="757"/>
                </a:cubicBezTo>
                <a:cubicBezTo>
                  <a:pt x="1300" y="730"/>
                  <a:pt x="1325" y="659"/>
                  <a:pt x="1310" y="599"/>
                </a:cubicBezTo>
                <a:cubicBezTo>
                  <a:pt x="1281" y="489"/>
                  <a:pt x="1169" y="454"/>
                  <a:pt x="1069" y="444"/>
                </a:cubicBezTo>
                <a:cubicBezTo>
                  <a:pt x="1022" y="439"/>
                  <a:pt x="973" y="432"/>
                  <a:pt x="926" y="432"/>
                </a:cubicBezTo>
                <a:cubicBezTo>
                  <a:pt x="885" y="432"/>
                  <a:pt x="844" y="437"/>
                  <a:pt x="805" y="455"/>
                </a:cubicBezTo>
                <a:close/>
                <a:moveTo>
                  <a:pt x="1958" y="285"/>
                </a:moveTo>
                <a:cubicBezTo>
                  <a:pt x="1940" y="288"/>
                  <a:pt x="1922" y="293"/>
                  <a:pt x="1909" y="306"/>
                </a:cubicBezTo>
                <a:cubicBezTo>
                  <a:pt x="1883" y="332"/>
                  <a:pt x="1890" y="375"/>
                  <a:pt x="1899" y="410"/>
                </a:cubicBezTo>
                <a:cubicBezTo>
                  <a:pt x="1910" y="458"/>
                  <a:pt x="1924" y="510"/>
                  <a:pt x="1964" y="538"/>
                </a:cubicBezTo>
                <a:cubicBezTo>
                  <a:pt x="1985" y="553"/>
                  <a:pt x="2010" y="558"/>
                  <a:pt x="2036" y="563"/>
                </a:cubicBezTo>
                <a:cubicBezTo>
                  <a:pt x="2094" y="576"/>
                  <a:pt x="2153" y="587"/>
                  <a:pt x="2213" y="583"/>
                </a:cubicBezTo>
                <a:cubicBezTo>
                  <a:pt x="2254" y="581"/>
                  <a:pt x="2294" y="572"/>
                  <a:pt x="2333" y="563"/>
                </a:cubicBezTo>
                <a:cubicBezTo>
                  <a:pt x="2380" y="553"/>
                  <a:pt x="2425" y="542"/>
                  <a:pt x="2471" y="532"/>
                </a:cubicBezTo>
                <a:cubicBezTo>
                  <a:pt x="2518" y="521"/>
                  <a:pt x="2577" y="502"/>
                  <a:pt x="2580" y="445"/>
                </a:cubicBezTo>
                <a:cubicBezTo>
                  <a:pt x="2581" y="410"/>
                  <a:pt x="2560" y="356"/>
                  <a:pt x="2532" y="334"/>
                </a:cubicBezTo>
                <a:cubicBezTo>
                  <a:pt x="2499" y="306"/>
                  <a:pt x="2452" y="312"/>
                  <a:pt x="2413" y="313"/>
                </a:cubicBezTo>
                <a:cubicBezTo>
                  <a:pt x="2346" y="314"/>
                  <a:pt x="2277" y="318"/>
                  <a:pt x="2211" y="309"/>
                </a:cubicBezTo>
                <a:cubicBezTo>
                  <a:pt x="2143" y="301"/>
                  <a:pt x="2075" y="281"/>
                  <a:pt x="2007" y="281"/>
                </a:cubicBezTo>
                <a:cubicBezTo>
                  <a:pt x="1990" y="281"/>
                  <a:pt x="1975" y="282"/>
                  <a:pt x="1958" y="285"/>
                </a:cubicBezTo>
                <a:close/>
                <a:moveTo>
                  <a:pt x="196" y="14"/>
                </a:moveTo>
                <a:cubicBezTo>
                  <a:pt x="190" y="17"/>
                  <a:pt x="184" y="23"/>
                  <a:pt x="177" y="26"/>
                </a:cubicBezTo>
                <a:cubicBezTo>
                  <a:pt x="165" y="31"/>
                  <a:pt x="151" y="30"/>
                  <a:pt x="140" y="34"/>
                </a:cubicBezTo>
                <a:cubicBezTo>
                  <a:pt x="126" y="39"/>
                  <a:pt x="117" y="51"/>
                  <a:pt x="107" y="60"/>
                </a:cubicBezTo>
                <a:cubicBezTo>
                  <a:pt x="98" y="67"/>
                  <a:pt x="88" y="72"/>
                  <a:pt x="76" y="76"/>
                </a:cubicBezTo>
                <a:cubicBezTo>
                  <a:pt x="55" y="82"/>
                  <a:pt x="31" y="81"/>
                  <a:pt x="16" y="97"/>
                </a:cubicBezTo>
                <a:cubicBezTo>
                  <a:pt x="0" y="113"/>
                  <a:pt x="4" y="141"/>
                  <a:pt x="19" y="157"/>
                </a:cubicBezTo>
                <a:cubicBezTo>
                  <a:pt x="34" y="174"/>
                  <a:pt x="56" y="180"/>
                  <a:pt x="78" y="180"/>
                </a:cubicBezTo>
                <a:cubicBezTo>
                  <a:pt x="101" y="181"/>
                  <a:pt x="122" y="175"/>
                  <a:pt x="144" y="172"/>
                </a:cubicBezTo>
                <a:cubicBezTo>
                  <a:pt x="181" y="166"/>
                  <a:pt x="220" y="166"/>
                  <a:pt x="257" y="169"/>
                </a:cubicBezTo>
                <a:cubicBezTo>
                  <a:pt x="274" y="170"/>
                  <a:pt x="290" y="173"/>
                  <a:pt x="308" y="172"/>
                </a:cubicBezTo>
                <a:cubicBezTo>
                  <a:pt x="350" y="170"/>
                  <a:pt x="390" y="153"/>
                  <a:pt x="428" y="135"/>
                </a:cubicBezTo>
                <a:cubicBezTo>
                  <a:pt x="433" y="134"/>
                  <a:pt x="439" y="131"/>
                  <a:pt x="442" y="127"/>
                </a:cubicBezTo>
                <a:cubicBezTo>
                  <a:pt x="444" y="123"/>
                  <a:pt x="445" y="119"/>
                  <a:pt x="445" y="114"/>
                </a:cubicBezTo>
                <a:cubicBezTo>
                  <a:pt x="447" y="37"/>
                  <a:pt x="350" y="20"/>
                  <a:pt x="293" y="8"/>
                </a:cubicBezTo>
                <a:cubicBezTo>
                  <a:pt x="277" y="4"/>
                  <a:pt x="261" y="1"/>
                  <a:pt x="245" y="1"/>
                </a:cubicBezTo>
                <a:cubicBezTo>
                  <a:pt x="227" y="1"/>
                  <a:pt x="211" y="4"/>
                  <a:pt x="196" y="1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four columns">
  <p:cSld name="CUSTOM_1">
    <p:spTree>
      <p:nvGrpSpPr>
        <p:cNvPr id="1" name="Shape 365"/>
        <p:cNvGrpSpPr/>
        <p:nvPr/>
      </p:nvGrpSpPr>
      <p:grpSpPr>
        <a:xfrm>
          <a:off x="0" y="0"/>
          <a:ext cx="0" cy="0"/>
          <a:chOff x="0" y="0"/>
          <a:chExt cx="0" cy="0"/>
        </a:xfrm>
      </p:grpSpPr>
      <p:sp>
        <p:nvSpPr>
          <p:cNvPr id="366" name="Google Shape;366;p27"/>
          <p:cNvSpPr/>
          <p:nvPr/>
        </p:nvSpPr>
        <p:spPr>
          <a:xfrm rot="-8319575" flipH="1">
            <a:off x="182728" y="3976385"/>
            <a:ext cx="6190473" cy="5449748"/>
          </a:xfrm>
          <a:custGeom>
            <a:avLst/>
            <a:gdLst/>
            <a:ahLst/>
            <a:cxnLst/>
            <a:rect l="l" t="t" r="r" b="b"/>
            <a:pathLst>
              <a:path w="5710" h="5082" extrusionOk="0">
                <a:moveTo>
                  <a:pt x="2944" y="1"/>
                </a:moveTo>
                <a:cubicBezTo>
                  <a:pt x="2933" y="1"/>
                  <a:pt x="2923" y="1"/>
                  <a:pt x="2912" y="1"/>
                </a:cubicBezTo>
                <a:cubicBezTo>
                  <a:pt x="2698" y="6"/>
                  <a:pt x="2485" y="52"/>
                  <a:pt x="2269" y="62"/>
                </a:cubicBezTo>
                <a:cubicBezTo>
                  <a:pt x="2232" y="64"/>
                  <a:pt x="2195" y="65"/>
                  <a:pt x="2157" y="65"/>
                </a:cubicBezTo>
                <a:cubicBezTo>
                  <a:pt x="1921" y="65"/>
                  <a:pt x="1685" y="33"/>
                  <a:pt x="1448" y="33"/>
                </a:cubicBezTo>
                <a:cubicBezTo>
                  <a:pt x="1425" y="33"/>
                  <a:pt x="1402" y="33"/>
                  <a:pt x="1379" y="34"/>
                </a:cubicBezTo>
                <a:cubicBezTo>
                  <a:pt x="1031" y="44"/>
                  <a:pt x="154" y="72"/>
                  <a:pt x="187" y="531"/>
                </a:cubicBezTo>
                <a:cubicBezTo>
                  <a:pt x="206" y="778"/>
                  <a:pt x="248" y="939"/>
                  <a:pt x="180" y="1191"/>
                </a:cubicBezTo>
                <a:cubicBezTo>
                  <a:pt x="97" y="1500"/>
                  <a:pt x="23" y="1798"/>
                  <a:pt x="10" y="2119"/>
                </a:cubicBezTo>
                <a:cubicBezTo>
                  <a:pt x="0" y="2369"/>
                  <a:pt x="40" y="2657"/>
                  <a:pt x="249" y="2794"/>
                </a:cubicBezTo>
                <a:cubicBezTo>
                  <a:pt x="398" y="2890"/>
                  <a:pt x="602" y="2888"/>
                  <a:pt x="730" y="3010"/>
                </a:cubicBezTo>
                <a:cubicBezTo>
                  <a:pt x="831" y="3107"/>
                  <a:pt x="860" y="3261"/>
                  <a:pt x="958" y="3360"/>
                </a:cubicBezTo>
                <a:cubicBezTo>
                  <a:pt x="1064" y="3467"/>
                  <a:pt x="1211" y="3482"/>
                  <a:pt x="1366" y="3482"/>
                </a:cubicBezTo>
                <a:cubicBezTo>
                  <a:pt x="1426" y="3482"/>
                  <a:pt x="1488" y="3480"/>
                  <a:pt x="1549" y="3480"/>
                </a:cubicBezTo>
                <a:cubicBezTo>
                  <a:pt x="1668" y="3480"/>
                  <a:pt x="1785" y="3488"/>
                  <a:pt x="1887" y="3538"/>
                </a:cubicBezTo>
                <a:cubicBezTo>
                  <a:pt x="2207" y="3695"/>
                  <a:pt x="2209" y="4146"/>
                  <a:pt x="2390" y="4452"/>
                </a:cubicBezTo>
                <a:cubicBezTo>
                  <a:pt x="2500" y="4639"/>
                  <a:pt x="2684" y="4774"/>
                  <a:pt x="2877" y="4872"/>
                </a:cubicBezTo>
                <a:cubicBezTo>
                  <a:pt x="3134" y="5005"/>
                  <a:pt x="3424" y="5082"/>
                  <a:pt x="3713" y="5082"/>
                </a:cubicBezTo>
                <a:cubicBezTo>
                  <a:pt x="3852" y="5082"/>
                  <a:pt x="3990" y="5064"/>
                  <a:pt x="4124" y="5026"/>
                </a:cubicBezTo>
                <a:cubicBezTo>
                  <a:pt x="4537" y="4909"/>
                  <a:pt x="4898" y="4585"/>
                  <a:pt x="5009" y="4170"/>
                </a:cubicBezTo>
                <a:cubicBezTo>
                  <a:pt x="5137" y="3694"/>
                  <a:pt x="4939" y="3155"/>
                  <a:pt x="5146" y="2706"/>
                </a:cubicBezTo>
                <a:cubicBezTo>
                  <a:pt x="5257" y="2464"/>
                  <a:pt x="5474" y="2281"/>
                  <a:pt x="5570" y="2032"/>
                </a:cubicBezTo>
                <a:cubicBezTo>
                  <a:pt x="5710" y="1667"/>
                  <a:pt x="5547" y="1243"/>
                  <a:pt x="5272" y="965"/>
                </a:cubicBezTo>
                <a:cubicBezTo>
                  <a:pt x="4997" y="688"/>
                  <a:pt x="4629" y="526"/>
                  <a:pt x="4271" y="371"/>
                </a:cubicBezTo>
                <a:cubicBezTo>
                  <a:pt x="3847" y="188"/>
                  <a:pt x="3406" y="1"/>
                  <a:pt x="2944" y="1"/>
                </a:cubicBezTo>
                <a:close/>
              </a:path>
            </a:pathLst>
          </a:custGeom>
          <a:gradFill>
            <a:gsLst>
              <a:gs pos="0">
                <a:schemeClr val="lt1"/>
              </a:gs>
              <a:gs pos="100000">
                <a:schemeClr val="accent1"/>
              </a:gs>
            </a:gsLst>
            <a:lin ang="2700006"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67" name="Google Shape;367;p27"/>
          <p:cNvSpPr/>
          <p:nvPr/>
        </p:nvSpPr>
        <p:spPr>
          <a:xfrm rot="10420494">
            <a:off x="-3052417" y="-3529435"/>
            <a:ext cx="6389226" cy="4117664"/>
          </a:xfrm>
          <a:custGeom>
            <a:avLst/>
            <a:gdLst/>
            <a:ahLst/>
            <a:cxnLst/>
            <a:rect l="l" t="t" r="r" b="b"/>
            <a:pathLst>
              <a:path w="5710" h="5082" extrusionOk="0">
                <a:moveTo>
                  <a:pt x="2944" y="1"/>
                </a:moveTo>
                <a:cubicBezTo>
                  <a:pt x="2933" y="1"/>
                  <a:pt x="2923" y="1"/>
                  <a:pt x="2912" y="1"/>
                </a:cubicBezTo>
                <a:cubicBezTo>
                  <a:pt x="2698" y="6"/>
                  <a:pt x="2485" y="52"/>
                  <a:pt x="2269" y="62"/>
                </a:cubicBezTo>
                <a:cubicBezTo>
                  <a:pt x="2232" y="64"/>
                  <a:pt x="2195" y="65"/>
                  <a:pt x="2157" y="65"/>
                </a:cubicBezTo>
                <a:cubicBezTo>
                  <a:pt x="1921" y="65"/>
                  <a:pt x="1685" y="33"/>
                  <a:pt x="1448" y="33"/>
                </a:cubicBezTo>
                <a:cubicBezTo>
                  <a:pt x="1425" y="33"/>
                  <a:pt x="1402" y="33"/>
                  <a:pt x="1379" y="34"/>
                </a:cubicBezTo>
                <a:cubicBezTo>
                  <a:pt x="1031" y="44"/>
                  <a:pt x="154" y="72"/>
                  <a:pt x="187" y="531"/>
                </a:cubicBezTo>
                <a:cubicBezTo>
                  <a:pt x="206" y="778"/>
                  <a:pt x="248" y="939"/>
                  <a:pt x="180" y="1191"/>
                </a:cubicBezTo>
                <a:cubicBezTo>
                  <a:pt x="97" y="1500"/>
                  <a:pt x="23" y="1798"/>
                  <a:pt x="10" y="2119"/>
                </a:cubicBezTo>
                <a:cubicBezTo>
                  <a:pt x="0" y="2369"/>
                  <a:pt x="40" y="2657"/>
                  <a:pt x="249" y="2794"/>
                </a:cubicBezTo>
                <a:cubicBezTo>
                  <a:pt x="398" y="2890"/>
                  <a:pt x="602" y="2888"/>
                  <a:pt x="730" y="3010"/>
                </a:cubicBezTo>
                <a:cubicBezTo>
                  <a:pt x="831" y="3107"/>
                  <a:pt x="860" y="3261"/>
                  <a:pt x="958" y="3360"/>
                </a:cubicBezTo>
                <a:cubicBezTo>
                  <a:pt x="1064" y="3467"/>
                  <a:pt x="1211" y="3482"/>
                  <a:pt x="1366" y="3482"/>
                </a:cubicBezTo>
                <a:cubicBezTo>
                  <a:pt x="1426" y="3482"/>
                  <a:pt x="1488" y="3480"/>
                  <a:pt x="1549" y="3480"/>
                </a:cubicBezTo>
                <a:cubicBezTo>
                  <a:pt x="1668" y="3480"/>
                  <a:pt x="1785" y="3488"/>
                  <a:pt x="1887" y="3538"/>
                </a:cubicBezTo>
                <a:cubicBezTo>
                  <a:pt x="2207" y="3695"/>
                  <a:pt x="2209" y="4146"/>
                  <a:pt x="2390" y="4452"/>
                </a:cubicBezTo>
                <a:cubicBezTo>
                  <a:pt x="2500" y="4639"/>
                  <a:pt x="2684" y="4774"/>
                  <a:pt x="2877" y="4872"/>
                </a:cubicBezTo>
                <a:cubicBezTo>
                  <a:pt x="3134" y="5005"/>
                  <a:pt x="3424" y="5082"/>
                  <a:pt x="3713" y="5082"/>
                </a:cubicBezTo>
                <a:cubicBezTo>
                  <a:pt x="3852" y="5082"/>
                  <a:pt x="3990" y="5064"/>
                  <a:pt x="4124" y="5026"/>
                </a:cubicBezTo>
                <a:cubicBezTo>
                  <a:pt x="4537" y="4909"/>
                  <a:pt x="4898" y="4585"/>
                  <a:pt x="5009" y="4170"/>
                </a:cubicBezTo>
                <a:cubicBezTo>
                  <a:pt x="5137" y="3694"/>
                  <a:pt x="4939" y="3155"/>
                  <a:pt x="5146" y="2706"/>
                </a:cubicBezTo>
                <a:cubicBezTo>
                  <a:pt x="5257" y="2464"/>
                  <a:pt x="5474" y="2281"/>
                  <a:pt x="5570" y="2032"/>
                </a:cubicBezTo>
                <a:cubicBezTo>
                  <a:pt x="5710" y="1667"/>
                  <a:pt x="5547" y="1243"/>
                  <a:pt x="5272" y="965"/>
                </a:cubicBezTo>
                <a:cubicBezTo>
                  <a:pt x="4997" y="688"/>
                  <a:pt x="4629" y="526"/>
                  <a:pt x="4271" y="371"/>
                </a:cubicBezTo>
                <a:cubicBezTo>
                  <a:pt x="3847" y="188"/>
                  <a:pt x="3406" y="1"/>
                  <a:pt x="2944" y="1"/>
                </a:cubicBezTo>
                <a:close/>
              </a:path>
            </a:pathLst>
          </a:custGeom>
          <a:gradFill>
            <a:gsLst>
              <a:gs pos="0">
                <a:schemeClr val="lt1"/>
              </a:gs>
              <a:gs pos="100000">
                <a:schemeClr val="accent1"/>
              </a:gs>
            </a:gsLst>
            <a:lin ang="2700006"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68" name="Google Shape;368;p27"/>
          <p:cNvSpPr/>
          <p:nvPr/>
        </p:nvSpPr>
        <p:spPr>
          <a:xfrm rot="-4865732">
            <a:off x="7838311" y="-443716"/>
            <a:ext cx="4792003" cy="3665174"/>
          </a:xfrm>
          <a:custGeom>
            <a:avLst/>
            <a:gdLst/>
            <a:ahLst/>
            <a:cxnLst/>
            <a:rect l="l" t="t" r="r" b="b"/>
            <a:pathLst>
              <a:path w="3699" h="3926" extrusionOk="0">
                <a:moveTo>
                  <a:pt x="2087" y="0"/>
                </a:moveTo>
                <a:cubicBezTo>
                  <a:pt x="2036" y="0"/>
                  <a:pt x="1985" y="4"/>
                  <a:pt x="1935" y="9"/>
                </a:cubicBezTo>
                <a:cubicBezTo>
                  <a:pt x="1689" y="35"/>
                  <a:pt x="1448" y="100"/>
                  <a:pt x="1221" y="200"/>
                </a:cubicBezTo>
                <a:cubicBezTo>
                  <a:pt x="1158" y="229"/>
                  <a:pt x="1094" y="260"/>
                  <a:pt x="1026" y="277"/>
                </a:cubicBezTo>
                <a:cubicBezTo>
                  <a:pt x="951" y="294"/>
                  <a:pt x="872" y="293"/>
                  <a:pt x="795" y="301"/>
                </a:cubicBezTo>
                <a:cubicBezTo>
                  <a:pt x="412" y="345"/>
                  <a:pt x="80" y="674"/>
                  <a:pt x="34" y="1058"/>
                </a:cubicBezTo>
                <a:cubicBezTo>
                  <a:pt x="1" y="1333"/>
                  <a:pt x="100" y="1603"/>
                  <a:pt x="181" y="1868"/>
                </a:cubicBezTo>
                <a:cubicBezTo>
                  <a:pt x="269" y="2163"/>
                  <a:pt x="338" y="2470"/>
                  <a:pt x="506" y="2727"/>
                </a:cubicBezTo>
                <a:cubicBezTo>
                  <a:pt x="642" y="2934"/>
                  <a:pt x="834" y="3096"/>
                  <a:pt x="1023" y="3256"/>
                </a:cubicBezTo>
                <a:cubicBezTo>
                  <a:pt x="1294" y="3484"/>
                  <a:pt x="1571" y="3715"/>
                  <a:pt x="1900" y="3843"/>
                </a:cubicBezTo>
                <a:cubicBezTo>
                  <a:pt x="2030" y="3893"/>
                  <a:pt x="2168" y="3926"/>
                  <a:pt x="2307" y="3926"/>
                </a:cubicBezTo>
                <a:cubicBezTo>
                  <a:pt x="2333" y="3926"/>
                  <a:pt x="2358" y="3925"/>
                  <a:pt x="2384" y="3922"/>
                </a:cubicBezTo>
                <a:cubicBezTo>
                  <a:pt x="2514" y="3910"/>
                  <a:pt x="2639" y="3866"/>
                  <a:pt x="2762" y="3817"/>
                </a:cubicBezTo>
                <a:cubicBezTo>
                  <a:pt x="2908" y="3756"/>
                  <a:pt x="3066" y="3673"/>
                  <a:pt x="3162" y="3543"/>
                </a:cubicBezTo>
                <a:cubicBezTo>
                  <a:pt x="3240" y="3437"/>
                  <a:pt x="3224" y="3322"/>
                  <a:pt x="3279" y="3212"/>
                </a:cubicBezTo>
                <a:cubicBezTo>
                  <a:pt x="3426" y="2916"/>
                  <a:pt x="3670" y="2728"/>
                  <a:pt x="3689" y="2368"/>
                </a:cubicBezTo>
                <a:cubicBezTo>
                  <a:pt x="3699" y="2199"/>
                  <a:pt x="3656" y="2030"/>
                  <a:pt x="3653" y="1860"/>
                </a:cubicBezTo>
                <a:cubicBezTo>
                  <a:pt x="3651" y="1753"/>
                  <a:pt x="3665" y="1643"/>
                  <a:pt x="3651" y="1536"/>
                </a:cubicBezTo>
                <a:cubicBezTo>
                  <a:pt x="3623" y="1318"/>
                  <a:pt x="3481" y="1131"/>
                  <a:pt x="3322" y="977"/>
                </a:cubicBezTo>
                <a:cubicBezTo>
                  <a:pt x="3164" y="824"/>
                  <a:pt x="2983" y="693"/>
                  <a:pt x="2841" y="526"/>
                </a:cubicBezTo>
                <a:cubicBezTo>
                  <a:pt x="2706" y="365"/>
                  <a:pt x="2601" y="168"/>
                  <a:pt x="2416" y="70"/>
                </a:cubicBezTo>
                <a:cubicBezTo>
                  <a:pt x="2315" y="17"/>
                  <a:pt x="2202" y="0"/>
                  <a:pt x="2087" y="0"/>
                </a:cubicBezTo>
                <a:close/>
              </a:path>
            </a:pathLst>
          </a:custGeom>
          <a:gradFill>
            <a:gsLst>
              <a:gs pos="0">
                <a:schemeClr val="lt1"/>
              </a:gs>
              <a:gs pos="100000">
                <a:schemeClr val="accen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27"/>
          <p:cNvSpPr/>
          <p:nvPr/>
        </p:nvSpPr>
        <p:spPr>
          <a:xfrm rot="2994513">
            <a:off x="-734819" y="4538679"/>
            <a:ext cx="2718591" cy="1754403"/>
          </a:xfrm>
          <a:custGeom>
            <a:avLst/>
            <a:gdLst/>
            <a:ahLst/>
            <a:cxnLst/>
            <a:rect l="l" t="t" r="r" b="b"/>
            <a:pathLst>
              <a:path w="7612" h="5879" extrusionOk="0">
                <a:moveTo>
                  <a:pt x="5948" y="1"/>
                </a:moveTo>
                <a:cubicBezTo>
                  <a:pt x="5750" y="1"/>
                  <a:pt x="5548" y="28"/>
                  <a:pt x="5364" y="70"/>
                </a:cubicBezTo>
                <a:cubicBezTo>
                  <a:pt x="4731" y="214"/>
                  <a:pt x="4130" y="490"/>
                  <a:pt x="3472" y="490"/>
                </a:cubicBezTo>
                <a:cubicBezTo>
                  <a:pt x="3423" y="490"/>
                  <a:pt x="3374" y="489"/>
                  <a:pt x="3325" y="485"/>
                </a:cubicBezTo>
                <a:cubicBezTo>
                  <a:pt x="2774" y="451"/>
                  <a:pt x="2229" y="207"/>
                  <a:pt x="1693" y="207"/>
                </a:cubicBezTo>
                <a:cubicBezTo>
                  <a:pt x="1611" y="207"/>
                  <a:pt x="1529" y="212"/>
                  <a:pt x="1448" y="225"/>
                </a:cubicBezTo>
                <a:cubicBezTo>
                  <a:pt x="627" y="355"/>
                  <a:pt x="0" y="1242"/>
                  <a:pt x="198" y="1900"/>
                </a:cubicBezTo>
                <a:cubicBezTo>
                  <a:pt x="285" y="2190"/>
                  <a:pt x="471" y="2451"/>
                  <a:pt x="533" y="2748"/>
                </a:cubicBezTo>
                <a:cubicBezTo>
                  <a:pt x="556" y="2855"/>
                  <a:pt x="570" y="2963"/>
                  <a:pt x="579" y="3073"/>
                </a:cubicBezTo>
                <a:cubicBezTo>
                  <a:pt x="588" y="3180"/>
                  <a:pt x="580" y="3293"/>
                  <a:pt x="601" y="3399"/>
                </a:cubicBezTo>
                <a:cubicBezTo>
                  <a:pt x="616" y="3475"/>
                  <a:pt x="646" y="3535"/>
                  <a:pt x="646" y="3615"/>
                </a:cubicBezTo>
                <a:cubicBezTo>
                  <a:pt x="646" y="3727"/>
                  <a:pt x="640" y="3841"/>
                  <a:pt x="631" y="3953"/>
                </a:cubicBezTo>
                <a:cubicBezTo>
                  <a:pt x="624" y="4024"/>
                  <a:pt x="615" y="4097"/>
                  <a:pt x="633" y="4168"/>
                </a:cubicBezTo>
                <a:cubicBezTo>
                  <a:pt x="646" y="4218"/>
                  <a:pt x="671" y="4265"/>
                  <a:pt x="695" y="4312"/>
                </a:cubicBezTo>
                <a:cubicBezTo>
                  <a:pt x="736" y="4389"/>
                  <a:pt x="777" y="4467"/>
                  <a:pt x="818" y="4544"/>
                </a:cubicBezTo>
                <a:cubicBezTo>
                  <a:pt x="839" y="4585"/>
                  <a:pt x="861" y="4626"/>
                  <a:pt x="892" y="4663"/>
                </a:cubicBezTo>
                <a:cubicBezTo>
                  <a:pt x="989" y="4782"/>
                  <a:pt x="1097" y="4876"/>
                  <a:pt x="1152" y="5014"/>
                </a:cubicBezTo>
                <a:cubicBezTo>
                  <a:pt x="1178" y="5077"/>
                  <a:pt x="1199" y="5150"/>
                  <a:pt x="1258" y="5200"/>
                </a:cubicBezTo>
                <a:cubicBezTo>
                  <a:pt x="1318" y="5251"/>
                  <a:pt x="1403" y="5278"/>
                  <a:pt x="1453" y="5338"/>
                </a:cubicBezTo>
                <a:cubicBezTo>
                  <a:pt x="1472" y="5358"/>
                  <a:pt x="1486" y="5377"/>
                  <a:pt x="1502" y="5393"/>
                </a:cubicBezTo>
                <a:cubicBezTo>
                  <a:pt x="1516" y="5406"/>
                  <a:pt x="1531" y="5420"/>
                  <a:pt x="1552" y="5434"/>
                </a:cubicBezTo>
                <a:cubicBezTo>
                  <a:pt x="1600" y="5468"/>
                  <a:pt x="1651" y="5499"/>
                  <a:pt x="1698" y="5535"/>
                </a:cubicBezTo>
                <a:cubicBezTo>
                  <a:pt x="1793" y="5609"/>
                  <a:pt x="1889" y="5688"/>
                  <a:pt x="2010" y="5734"/>
                </a:cubicBezTo>
                <a:cubicBezTo>
                  <a:pt x="2145" y="5785"/>
                  <a:pt x="2300" y="5778"/>
                  <a:pt x="2439" y="5820"/>
                </a:cubicBezTo>
                <a:cubicBezTo>
                  <a:pt x="2489" y="5836"/>
                  <a:pt x="2536" y="5859"/>
                  <a:pt x="2587" y="5870"/>
                </a:cubicBezTo>
                <a:cubicBezTo>
                  <a:pt x="2612" y="5876"/>
                  <a:pt x="2635" y="5878"/>
                  <a:pt x="2656" y="5878"/>
                </a:cubicBezTo>
                <a:cubicBezTo>
                  <a:pt x="2725" y="5878"/>
                  <a:pt x="2777" y="5852"/>
                  <a:pt x="2849" y="5838"/>
                </a:cubicBezTo>
                <a:cubicBezTo>
                  <a:pt x="2973" y="5814"/>
                  <a:pt x="3108" y="5822"/>
                  <a:pt x="3234" y="5795"/>
                </a:cubicBezTo>
                <a:cubicBezTo>
                  <a:pt x="3488" y="5739"/>
                  <a:pt x="3724" y="5628"/>
                  <a:pt x="3991" y="5616"/>
                </a:cubicBezTo>
                <a:cubicBezTo>
                  <a:pt x="4009" y="5615"/>
                  <a:pt x="4026" y="5615"/>
                  <a:pt x="4044" y="5615"/>
                </a:cubicBezTo>
                <a:cubicBezTo>
                  <a:pt x="4218" y="5615"/>
                  <a:pt x="4392" y="5651"/>
                  <a:pt x="4567" y="5662"/>
                </a:cubicBezTo>
                <a:cubicBezTo>
                  <a:pt x="4603" y="5665"/>
                  <a:pt x="4640" y="5666"/>
                  <a:pt x="4676" y="5666"/>
                </a:cubicBezTo>
                <a:cubicBezTo>
                  <a:pt x="5156" y="5666"/>
                  <a:pt x="5617" y="5466"/>
                  <a:pt x="5864" y="5146"/>
                </a:cubicBezTo>
                <a:cubicBezTo>
                  <a:pt x="6162" y="4759"/>
                  <a:pt x="6144" y="4251"/>
                  <a:pt x="6405" y="3846"/>
                </a:cubicBezTo>
                <a:cubicBezTo>
                  <a:pt x="6578" y="3575"/>
                  <a:pt x="6867" y="3366"/>
                  <a:pt x="7070" y="3108"/>
                </a:cubicBezTo>
                <a:cubicBezTo>
                  <a:pt x="7611" y="2419"/>
                  <a:pt x="7459" y="1488"/>
                  <a:pt x="7087" y="692"/>
                </a:cubicBezTo>
                <a:cubicBezTo>
                  <a:pt x="7014" y="535"/>
                  <a:pt x="6929" y="376"/>
                  <a:pt x="6785" y="254"/>
                </a:cubicBezTo>
                <a:cubicBezTo>
                  <a:pt x="6568" y="69"/>
                  <a:pt x="6262" y="1"/>
                  <a:pt x="594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27"/>
          <p:cNvSpPr/>
          <p:nvPr/>
        </p:nvSpPr>
        <p:spPr>
          <a:xfrm rot="-8633117">
            <a:off x="-125740" y="4632188"/>
            <a:ext cx="2007534" cy="1562362"/>
          </a:xfrm>
          <a:custGeom>
            <a:avLst/>
            <a:gdLst/>
            <a:ahLst/>
            <a:cxnLst/>
            <a:rect l="l" t="t" r="r" b="b"/>
            <a:pathLst>
              <a:path w="5661" h="4406" extrusionOk="0">
                <a:moveTo>
                  <a:pt x="3929" y="173"/>
                </a:moveTo>
                <a:cubicBezTo>
                  <a:pt x="3921" y="173"/>
                  <a:pt x="3913" y="178"/>
                  <a:pt x="3911" y="188"/>
                </a:cubicBezTo>
                <a:cubicBezTo>
                  <a:pt x="3834" y="564"/>
                  <a:pt x="3834" y="955"/>
                  <a:pt x="3911" y="1330"/>
                </a:cubicBezTo>
                <a:cubicBezTo>
                  <a:pt x="3951" y="1519"/>
                  <a:pt x="4017" y="1699"/>
                  <a:pt x="4061" y="1885"/>
                </a:cubicBezTo>
                <a:cubicBezTo>
                  <a:pt x="4103" y="2066"/>
                  <a:pt x="4119" y="2255"/>
                  <a:pt x="4047" y="2430"/>
                </a:cubicBezTo>
                <a:cubicBezTo>
                  <a:pt x="3985" y="2583"/>
                  <a:pt x="3872" y="2710"/>
                  <a:pt x="3745" y="2813"/>
                </a:cubicBezTo>
                <a:cubicBezTo>
                  <a:pt x="3712" y="2841"/>
                  <a:pt x="3674" y="2877"/>
                  <a:pt x="3630" y="2885"/>
                </a:cubicBezTo>
                <a:cubicBezTo>
                  <a:pt x="3623" y="2886"/>
                  <a:pt x="3617" y="2887"/>
                  <a:pt x="3610" y="2887"/>
                </a:cubicBezTo>
                <a:cubicBezTo>
                  <a:pt x="3571" y="2887"/>
                  <a:pt x="3533" y="2867"/>
                  <a:pt x="3499" y="2850"/>
                </a:cubicBezTo>
                <a:cubicBezTo>
                  <a:pt x="3431" y="2814"/>
                  <a:pt x="3370" y="2766"/>
                  <a:pt x="3318" y="2709"/>
                </a:cubicBezTo>
                <a:cubicBezTo>
                  <a:pt x="3211" y="2594"/>
                  <a:pt x="3136" y="2455"/>
                  <a:pt x="3071" y="2314"/>
                </a:cubicBezTo>
                <a:cubicBezTo>
                  <a:pt x="2991" y="2142"/>
                  <a:pt x="2918" y="1966"/>
                  <a:pt x="2852" y="1789"/>
                </a:cubicBezTo>
                <a:cubicBezTo>
                  <a:pt x="2717" y="1427"/>
                  <a:pt x="2606" y="1056"/>
                  <a:pt x="2523" y="680"/>
                </a:cubicBezTo>
                <a:cubicBezTo>
                  <a:pt x="2512" y="633"/>
                  <a:pt x="2503" y="587"/>
                  <a:pt x="2493" y="541"/>
                </a:cubicBezTo>
                <a:cubicBezTo>
                  <a:pt x="2491" y="530"/>
                  <a:pt x="2484" y="526"/>
                  <a:pt x="2475" y="526"/>
                </a:cubicBezTo>
                <a:cubicBezTo>
                  <a:pt x="2463" y="526"/>
                  <a:pt x="2450" y="536"/>
                  <a:pt x="2453" y="551"/>
                </a:cubicBezTo>
                <a:cubicBezTo>
                  <a:pt x="2533" y="941"/>
                  <a:pt x="2640" y="1325"/>
                  <a:pt x="2775" y="1699"/>
                </a:cubicBezTo>
                <a:cubicBezTo>
                  <a:pt x="2843" y="1885"/>
                  <a:pt x="2917" y="2071"/>
                  <a:pt x="2998" y="2252"/>
                </a:cubicBezTo>
                <a:cubicBezTo>
                  <a:pt x="3063" y="2401"/>
                  <a:pt x="3135" y="2548"/>
                  <a:pt x="3235" y="2677"/>
                </a:cubicBezTo>
                <a:cubicBezTo>
                  <a:pt x="3283" y="2737"/>
                  <a:pt x="3338" y="2793"/>
                  <a:pt x="3400" y="2837"/>
                </a:cubicBezTo>
                <a:cubicBezTo>
                  <a:pt x="3457" y="2878"/>
                  <a:pt x="3535" y="2928"/>
                  <a:pt x="3610" y="2928"/>
                </a:cubicBezTo>
                <a:cubicBezTo>
                  <a:pt x="3616" y="2928"/>
                  <a:pt x="3622" y="2928"/>
                  <a:pt x="3628" y="2927"/>
                </a:cubicBezTo>
                <a:cubicBezTo>
                  <a:pt x="3671" y="2923"/>
                  <a:pt x="3706" y="2897"/>
                  <a:pt x="3739" y="2870"/>
                </a:cubicBezTo>
                <a:cubicBezTo>
                  <a:pt x="3772" y="2845"/>
                  <a:pt x="3804" y="2819"/>
                  <a:pt x="3834" y="2790"/>
                </a:cubicBezTo>
                <a:cubicBezTo>
                  <a:pt x="3896" y="2734"/>
                  <a:pt x="3952" y="2672"/>
                  <a:pt x="3999" y="2603"/>
                </a:cubicBezTo>
                <a:cubicBezTo>
                  <a:pt x="4102" y="2456"/>
                  <a:pt x="4149" y="2285"/>
                  <a:pt x="4137" y="2106"/>
                </a:cubicBezTo>
                <a:cubicBezTo>
                  <a:pt x="4125" y="1909"/>
                  <a:pt x="4058" y="1720"/>
                  <a:pt x="4004" y="1532"/>
                </a:cubicBezTo>
                <a:cubicBezTo>
                  <a:pt x="3894" y="1147"/>
                  <a:pt x="3864" y="740"/>
                  <a:pt x="3925" y="343"/>
                </a:cubicBezTo>
                <a:cubicBezTo>
                  <a:pt x="3932" y="295"/>
                  <a:pt x="3942" y="247"/>
                  <a:pt x="3951" y="199"/>
                </a:cubicBezTo>
                <a:cubicBezTo>
                  <a:pt x="3955" y="184"/>
                  <a:pt x="3941" y="173"/>
                  <a:pt x="3929" y="173"/>
                </a:cubicBezTo>
                <a:close/>
                <a:moveTo>
                  <a:pt x="1704" y="267"/>
                </a:moveTo>
                <a:cubicBezTo>
                  <a:pt x="1696" y="267"/>
                  <a:pt x="1689" y="272"/>
                  <a:pt x="1687" y="282"/>
                </a:cubicBezTo>
                <a:cubicBezTo>
                  <a:pt x="1631" y="547"/>
                  <a:pt x="1783" y="786"/>
                  <a:pt x="1929" y="991"/>
                </a:cubicBezTo>
                <a:cubicBezTo>
                  <a:pt x="2006" y="1099"/>
                  <a:pt x="2081" y="1206"/>
                  <a:pt x="2140" y="1325"/>
                </a:cubicBezTo>
                <a:cubicBezTo>
                  <a:pt x="2199" y="1444"/>
                  <a:pt x="2244" y="1568"/>
                  <a:pt x="2289" y="1692"/>
                </a:cubicBezTo>
                <a:cubicBezTo>
                  <a:pt x="2382" y="1951"/>
                  <a:pt x="2482" y="2204"/>
                  <a:pt x="2595" y="2454"/>
                </a:cubicBezTo>
                <a:cubicBezTo>
                  <a:pt x="2653" y="2579"/>
                  <a:pt x="2712" y="2704"/>
                  <a:pt x="2770" y="2828"/>
                </a:cubicBezTo>
                <a:cubicBezTo>
                  <a:pt x="2824" y="2941"/>
                  <a:pt x="2882" y="3055"/>
                  <a:pt x="2955" y="3157"/>
                </a:cubicBezTo>
                <a:cubicBezTo>
                  <a:pt x="3085" y="3336"/>
                  <a:pt x="3267" y="3461"/>
                  <a:pt x="3481" y="3518"/>
                </a:cubicBezTo>
                <a:cubicBezTo>
                  <a:pt x="3580" y="3545"/>
                  <a:pt x="3682" y="3557"/>
                  <a:pt x="3784" y="3557"/>
                </a:cubicBezTo>
                <a:cubicBezTo>
                  <a:pt x="3895" y="3557"/>
                  <a:pt x="4005" y="3543"/>
                  <a:pt x="4111" y="3516"/>
                </a:cubicBezTo>
                <a:cubicBezTo>
                  <a:pt x="4319" y="3462"/>
                  <a:pt x="4552" y="3358"/>
                  <a:pt x="4631" y="3143"/>
                </a:cubicBezTo>
                <a:cubicBezTo>
                  <a:pt x="4673" y="3027"/>
                  <a:pt x="4667" y="2897"/>
                  <a:pt x="4660" y="2776"/>
                </a:cubicBezTo>
                <a:cubicBezTo>
                  <a:pt x="4652" y="2630"/>
                  <a:pt x="4643" y="2484"/>
                  <a:pt x="4634" y="2338"/>
                </a:cubicBezTo>
                <a:cubicBezTo>
                  <a:pt x="4598" y="1759"/>
                  <a:pt x="4563" y="1179"/>
                  <a:pt x="4529" y="599"/>
                </a:cubicBezTo>
                <a:cubicBezTo>
                  <a:pt x="4524" y="527"/>
                  <a:pt x="4520" y="454"/>
                  <a:pt x="4515" y="382"/>
                </a:cubicBezTo>
                <a:cubicBezTo>
                  <a:pt x="4515" y="369"/>
                  <a:pt x="4503" y="362"/>
                  <a:pt x="4493" y="362"/>
                </a:cubicBezTo>
                <a:cubicBezTo>
                  <a:pt x="4483" y="362"/>
                  <a:pt x="4473" y="368"/>
                  <a:pt x="4474" y="382"/>
                </a:cubicBezTo>
                <a:cubicBezTo>
                  <a:pt x="4508" y="948"/>
                  <a:pt x="4543" y="1513"/>
                  <a:pt x="4577" y="2079"/>
                </a:cubicBezTo>
                <a:cubicBezTo>
                  <a:pt x="4585" y="2221"/>
                  <a:pt x="4594" y="2362"/>
                  <a:pt x="4603" y="2504"/>
                </a:cubicBezTo>
                <a:cubicBezTo>
                  <a:pt x="4611" y="2635"/>
                  <a:pt x="4623" y="2768"/>
                  <a:pt x="4624" y="2900"/>
                </a:cubicBezTo>
                <a:cubicBezTo>
                  <a:pt x="4624" y="3021"/>
                  <a:pt x="4606" y="3146"/>
                  <a:pt x="4528" y="3243"/>
                </a:cubicBezTo>
                <a:cubicBezTo>
                  <a:pt x="4458" y="3330"/>
                  <a:pt x="4355" y="3385"/>
                  <a:pt x="4253" y="3426"/>
                </a:cubicBezTo>
                <a:cubicBezTo>
                  <a:pt x="4107" y="3484"/>
                  <a:pt x="3944" y="3516"/>
                  <a:pt x="3783" y="3516"/>
                </a:cubicBezTo>
                <a:cubicBezTo>
                  <a:pt x="3523" y="3516"/>
                  <a:pt x="3266" y="3433"/>
                  <a:pt x="3081" y="3243"/>
                </a:cubicBezTo>
                <a:cubicBezTo>
                  <a:pt x="2907" y="3063"/>
                  <a:pt x="2811" y="2820"/>
                  <a:pt x="2707" y="2596"/>
                </a:cubicBezTo>
                <a:cubicBezTo>
                  <a:pt x="2593" y="2351"/>
                  <a:pt x="2481" y="2104"/>
                  <a:pt x="2389" y="1850"/>
                </a:cubicBezTo>
                <a:cubicBezTo>
                  <a:pt x="2302" y="1610"/>
                  <a:pt x="2226" y="1365"/>
                  <a:pt x="2088" y="1149"/>
                </a:cubicBezTo>
                <a:cubicBezTo>
                  <a:pt x="1952" y="935"/>
                  <a:pt x="1763" y="739"/>
                  <a:pt x="1722" y="480"/>
                </a:cubicBezTo>
                <a:cubicBezTo>
                  <a:pt x="1713" y="418"/>
                  <a:pt x="1714" y="355"/>
                  <a:pt x="1727" y="294"/>
                </a:cubicBezTo>
                <a:cubicBezTo>
                  <a:pt x="1730" y="278"/>
                  <a:pt x="1716" y="267"/>
                  <a:pt x="1704" y="267"/>
                </a:cubicBezTo>
                <a:close/>
                <a:moveTo>
                  <a:pt x="4818" y="0"/>
                </a:moveTo>
                <a:cubicBezTo>
                  <a:pt x="4806" y="0"/>
                  <a:pt x="4793" y="11"/>
                  <a:pt x="4796" y="27"/>
                </a:cubicBezTo>
                <a:cubicBezTo>
                  <a:pt x="4870" y="384"/>
                  <a:pt x="4932" y="744"/>
                  <a:pt x="4983" y="1106"/>
                </a:cubicBezTo>
                <a:cubicBezTo>
                  <a:pt x="5033" y="1467"/>
                  <a:pt x="5073" y="1830"/>
                  <a:pt x="5100" y="2194"/>
                </a:cubicBezTo>
                <a:cubicBezTo>
                  <a:pt x="5114" y="2367"/>
                  <a:pt x="5127" y="2542"/>
                  <a:pt x="5129" y="2717"/>
                </a:cubicBezTo>
                <a:cubicBezTo>
                  <a:pt x="5132" y="2883"/>
                  <a:pt x="5121" y="3052"/>
                  <a:pt x="5072" y="3212"/>
                </a:cubicBezTo>
                <a:cubicBezTo>
                  <a:pt x="4990" y="3477"/>
                  <a:pt x="4792" y="3681"/>
                  <a:pt x="4547" y="3805"/>
                </a:cubicBezTo>
                <a:cubicBezTo>
                  <a:pt x="4347" y="3905"/>
                  <a:pt x="4127" y="3950"/>
                  <a:pt x="3906" y="3950"/>
                </a:cubicBezTo>
                <a:cubicBezTo>
                  <a:pt x="3845" y="3950"/>
                  <a:pt x="3785" y="3946"/>
                  <a:pt x="3724" y="3940"/>
                </a:cubicBezTo>
                <a:cubicBezTo>
                  <a:pt x="3386" y="3902"/>
                  <a:pt x="3064" y="3775"/>
                  <a:pt x="2760" y="3628"/>
                </a:cubicBezTo>
                <a:cubicBezTo>
                  <a:pt x="2612" y="3557"/>
                  <a:pt x="2448" y="3489"/>
                  <a:pt x="2339" y="3363"/>
                </a:cubicBezTo>
                <a:cubicBezTo>
                  <a:pt x="2286" y="3302"/>
                  <a:pt x="2246" y="3232"/>
                  <a:pt x="2206" y="3162"/>
                </a:cubicBezTo>
                <a:cubicBezTo>
                  <a:pt x="2160" y="3082"/>
                  <a:pt x="2113" y="3001"/>
                  <a:pt x="2067" y="2921"/>
                </a:cubicBezTo>
                <a:cubicBezTo>
                  <a:pt x="1898" y="2628"/>
                  <a:pt x="1730" y="2333"/>
                  <a:pt x="1556" y="2043"/>
                </a:cubicBezTo>
                <a:cubicBezTo>
                  <a:pt x="1391" y="1767"/>
                  <a:pt x="1219" y="1494"/>
                  <a:pt x="1028" y="1234"/>
                </a:cubicBezTo>
                <a:cubicBezTo>
                  <a:pt x="840" y="977"/>
                  <a:pt x="637" y="730"/>
                  <a:pt x="408" y="508"/>
                </a:cubicBezTo>
                <a:cubicBezTo>
                  <a:pt x="353" y="453"/>
                  <a:pt x="296" y="400"/>
                  <a:pt x="238" y="350"/>
                </a:cubicBezTo>
                <a:cubicBezTo>
                  <a:pt x="234" y="346"/>
                  <a:pt x="229" y="344"/>
                  <a:pt x="224" y="344"/>
                </a:cubicBezTo>
                <a:cubicBezTo>
                  <a:pt x="207" y="344"/>
                  <a:pt x="193" y="365"/>
                  <a:pt x="208" y="378"/>
                </a:cubicBezTo>
                <a:cubicBezTo>
                  <a:pt x="452" y="593"/>
                  <a:pt x="671" y="834"/>
                  <a:pt x="869" y="1091"/>
                </a:cubicBezTo>
                <a:cubicBezTo>
                  <a:pt x="1071" y="1351"/>
                  <a:pt x="1253" y="1626"/>
                  <a:pt x="1425" y="1906"/>
                </a:cubicBezTo>
                <a:cubicBezTo>
                  <a:pt x="1601" y="2193"/>
                  <a:pt x="1768" y="2485"/>
                  <a:pt x="1935" y="2776"/>
                </a:cubicBezTo>
                <a:cubicBezTo>
                  <a:pt x="2028" y="2936"/>
                  <a:pt x="2117" y="3099"/>
                  <a:pt x="2213" y="3256"/>
                </a:cubicBezTo>
                <a:cubicBezTo>
                  <a:pt x="2255" y="3323"/>
                  <a:pt x="2300" y="3390"/>
                  <a:pt x="2359" y="3443"/>
                </a:cubicBezTo>
                <a:cubicBezTo>
                  <a:pt x="2420" y="3499"/>
                  <a:pt x="2493" y="3540"/>
                  <a:pt x="2567" y="3578"/>
                </a:cubicBezTo>
                <a:cubicBezTo>
                  <a:pt x="2869" y="3734"/>
                  <a:pt x="3185" y="3878"/>
                  <a:pt x="3520" y="3949"/>
                </a:cubicBezTo>
                <a:cubicBezTo>
                  <a:pt x="3649" y="3976"/>
                  <a:pt x="3779" y="3991"/>
                  <a:pt x="3910" y="3991"/>
                </a:cubicBezTo>
                <a:cubicBezTo>
                  <a:pt x="4076" y="3991"/>
                  <a:pt x="4242" y="3966"/>
                  <a:pt x="4402" y="3910"/>
                </a:cubicBezTo>
                <a:cubicBezTo>
                  <a:pt x="4651" y="3823"/>
                  <a:pt x="4880" y="3664"/>
                  <a:pt x="5018" y="3435"/>
                </a:cubicBezTo>
                <a:cubicBezTo>
                  <a:pt x="5189" y="3150"/>
                  <a:pt x="5180" y="2805"/>
                  <a:pt x="5162" y="2484"/>
                </a:cubicBezTo>
                <a:cubicBezTo>
                  <a:pt x="5140" y="2114"/>
                  <a:pt x="5106" y="1745"/>
                  <a:pt x="5060" y="1378"/>
                </a:cubicBezTo>
                <a:cubicBezTo>
                  <a:pt x="5015" y="1011"/>
                  <a:pt x="4957" y="644"/>
                  <a:pt x="4888" y="280"/>
                </a:cubicBezTo>
                <a:cubicBezTo>
                  <a:pt x="4872" y="192"/>
                  <a:pt x="4854" y="103"/>
                  <a:pt x="4836" y="15"/>
                </a:cubicBezTo>
                <a:cubicBezTo>
                  <a:pt x="4834" y="5"/>
                  <a:pt x="4826" y="0"/>
                  <a:pt x="4818" y="0"/>
                </a:cubicBezTo>
                <a:close/>
                <a:moveTo>
                  <a:pt x="5555" y="543"/>
                </a:moveTo>
                <a:cubicBezTo>
                  <a:pt x="5543" y="543"/>
                  <a:pt x="5529" y="554"/>
                  <a:pt x="5533" y="570"/>
                </a:cubicBezTo>
                <a:cubicBezTo>
                  <a:pt x="5609" y="946"/>
                  <a:pt x="5610" y="1332"/>
                  <a:pt x="5581" y="1713"/>
                </a:cubicBezTo>
                <a:cubicBezTo>
                  <a:pt x="5550" y="2098"/>
                  <a:pt x="5489" y="2479"/>
                  <a:pt x="5441" y="2862"/>
                </a:cubicBezTo>
                <a:cubicBezTo>
                  <a:pt x="5418" y="3046"/>
                  <a:pt x="5403" y="3231"/>
                  <a:pt x="5382" y="3415"/>
                </a:cubicBezTo>
                <a:cubicBezTo>
                  <a:pt x="5362" y="3589"/>
                  <a:pt x="5327" y="3764"/>
                  <a:pt x="5231" y="3914"/>
                </a:cubicBezTo>
                <a:cubicBezTo>
                  <a:pt x="5058" y="4183"/>
                  <a:pt x="4738" y="4321"/>
                  <a:pt x="4431" y="4354"/>
                </a:cubicBezTo>
                <a:cubicBezTo>
                  <a:pt x="4363" y="4361"/>
                  <a:pt x="4295" y="4365"/>
                  <a:pt x="4227" y="4365"/>
                </a:cubicBezTo>
                <a:cubicBezTo>
                  <a:pt x="4105" y="4365"/>
                  <a:pt x="3982" y="4354"/>
                  <a:pt x="3860" y="4338"/>
                </a:cubicBezTo>
                <a:cubicBezTo>
                  <a:pt x="3666" y="4313"/>
                  <a:pt x="3473" y="4278"/>
                  <a:pt x="3281" y="4239"/>
                </a:cubicBezTo>
                <a:cubicBezTo>
                  <a:pt x="3094" y="4201"/>
                  <a:pt x="2906" y="4161"/>
                  <a:pt x="2722" y="4110"/>
                </a:cubicBezTo>
                <a:cubicBezTo>
                  <a:pt x="2557" y="4066"/>
                  <a:pt x="2391" y="4006"/>
                  <a:pt x="2258" y="3899"/>
                </a:cubicBezTo>
                <a:cubicBezTo>
                  <a:pt x="2015" y="3703"/>
                  <a:pt x="1909" y="3395"/>
                  <a:pt x="1783" y="3122"/>
                </a:cubicBezTo>
                <a:cubicBezTo>
                  <a:pt x="1656" y="2848"/>
                  <a:pt x="1484" y="2602"/>
                  <a:pt x="1288" y="2372"/>
                </a:cubicBezTo>
                <a:cubicBezTo>
                  <a:pt x="1092" y="2140"/>
                  <a:pt x="878" y="1925"/>
                  <a:pt x="675" y="1699"/>
                </a:cubicBezTo>
                <a:cubicBezTo>
                  <a:pt x="474" y="1476"/>
                  <a:pt x="283" y="1242"/>
                  <a:pt x="138" y="977"/>
                </a:cubicBezTo>
                <a:cubicBezTo>
                  <a:pt x="104" y="913"/>
                  <a:pt x="72" y="847"/>
                  <a:pt x="43" y="780"/>
                </a:cubicBezTo>
                <a:cubicBezTo>
                  <a:pt x="40" y="772"/>
                  <a:pt x="34" y="769"/>
                  <a:pt x="28" y="769"/>
                </a:cubicBezTo>
                <a:cubicBezTo>
                  <a:pt x="15" y="769"/>
                  <a:pt x="0" y="784"/>
                  <a:pt x="7" y="800"/>
                </a:cubicBezTo>
                <a:cubicBezTo>
                  <a:pt x="127" y="1080"/>
                  <a:pt x="304" y="1330"/>
                  <a:pt x="500" y="1562"/>
                </a:cubicBezTo>
                <a:cubicBezTo>
                  <a:pt x="699" y="1798"/>
                  <a:pt x="917" y="2017"/>
                  <a:pt x="1124" y="2247"/>
                </a:cubicBezTo>
                <a:cubicBezTo>
                  <a:pt x="1330" y="2477"/>
                  <a:pt x="1527" y="2718"/>
                  <a:pt x="1673" y="2992"/>
                </a:cubicBezTo>
                <a:cubicBezTo>
                  <a:pt x="1817" y="3264"/>
                  <a:pt x="1905" y="3573"/>
                  <a:pt x="2109" y="3812"/>
                </a:cubicBezTo>
                <a:cubicBezTo>
                  <a:pt x="2341" y="4083"/>
                  <a:pt x="2704" y="4155"/>
                  <a:pt x="3036" y="4229"/>
                </a:cubicBezTo>
                <a:cubicBezTo>
                  <a:pt x="3233" y="4273"/>
                  <a:pt x="3430" y="4312"/>
                  <a:pt x="3628" y="4344"/>
                </a:cubicBezTo>
                <a:cubicBezTo>
                  <a:pt x="3819" y="4376"/>
                  <a:pt x="4011" y="4404"/>
                  <a:pt x="4204" y="4405"/>
                </a:cubicBezTo>
                <a:cubicBezTo>
                  <a:pt x="4212" y="4405"/>
                  <a:pt x="4221" y="4405"/>
                  <a:pt x="4230" y="4405"/>
                </a:cubicBezTo>
                <a:cubicBezTo>
                  <a:pt x="4551" y="4405"/>
                  <a:pt x="4880" y="4326"/>
                  <a:pt x="5122" y="4105"/>
                </a:cubicBezTo>
                <a:cubicBezTo>
                  <a:pt x="5242" y="3996"/>
                  <a:pt x="5325" y="3857"/>
                  <a:pt x="5370" y="3702"/>
                </a:cubicBezTo>
                <a:cubicBezTo>
                  <a:pt x="5421" y="3529"/>
                  <a:pt x="5430" y="3347"/>
                  <a:pt x="5448" y="3169"/>
                </a:cubicBezTo>
                <a:cubicBezTo>
                  <a:pt x="5486" y="2778"/>
                  <a:pt x="5551" y="2389"/>
                  <a:pt x="5595" y="1999"/>
                </a:cubicBezTo>
                <a:cubicBezTo>
                  <a:pt x="5637" y="1613"/>
                  <a:pt x="5661" y="1222"/>
                  <a:pt x="5616" y="835"/>
                </a:cubicBezTo>
                <a:cubicBezTo>
                  <a:pt x="5606" y="742"/>
                  <a:pt x="5591" y="650"/>
                  <a:pt x="5573" y="558"/>
                </a:cubicBezTo>
                <a:cubicBezTo>
                  <a:pt x="5571" y="548"/>
                  <a:pt x="5563" y="543"/>
                  <a:pt x="5555" y="54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27"/>
          <p:cNvSpPr/>
          <p:nvPr/>
        </p:nvSpPr>
        <p:spPr>
          <a:xfrm rot="-3291133">
            <a:off x="7791939" y="3800062"/>
            <a:ext cx="3116821" cy="2160020"/>
          </a:xfrm>
          <a:custGeom>
            <a:avLst/>
            <a:gdLst/>
            <a:ahLst/>
            <a:cxnLst/>
            <a:rect l="l" t="t" r="r" b="b"/>
            <a:pathLst>
              <a:path w="4984" h="2204" extrusionOk="0">
                <a:moveTo>
                  <a:pt x="2407" y="1"/>
                </a:moveTo>
                <a:cubicBezTo>
                  <a:pt x="2391" y="1"/>
                  <a:pt x="2375" y="2"/>
                  <a:pt x="2359" y="7"/>
                </a:cubicBezTo>
                <a:cubicBezTo>
                  <a:pt x="2332" y="17"/>
                  <a:pt x="2310" y="35"/>
                  <a:pt x="2288" y="51"/>
                </a:cubicBezTo>
                <a:cubicBezTo>
                  <a:pt x="2223" y="96"/>
                  <a:pt x="2147" y="125"/>
                  <a:pt x="2069" y="134"/>
                </a:cubicBezTo>
                <a:cubicBezTo>
                  <a:pt x="2034" y="137"/>
                  <a:pt x="2001" y="136"/>
                  <a:pt x="1968" y="147"/>
                </a:cubicBezTo>
                <a:cubicBezTo>
                  <a:pt x="1937" y="157"/>
                  <a:pt x="1910" y="165"/>
                  <a:pt x="1876" y="168"/>
                </a:cubicBezTo>
                <a:cubicBezTo>
                  <a:pt x="1866" y="173"/>
                  <a:pt x="1851" y="175"/>
                  <a:pt x="1835" y="175"/>
                </a:cubicBezTo>
                <a:cubicBezTo>
                  <a:pt x="1796" y="175"/>
                  <a:pt x="1748" y="164"/>
                  <a:pt x="1718" y="163"/>
                </a:cubicBezTo>
                <a:cubicBezTo>
                  <a:pt x="1674" y="161"/>
                  <a:pt x="1632" y="164"/>
                  <a:pt x="1587" y="157"/>
                </a:cubicBezTo>
                <a:cubicBezTo>
                  <a:pt x="1563" y="155"/>
                  <a:pt x="1540" y="152"/>
                  <a:pt x="1517" y="152"/>
                </a:cubicBezTo>
                <a:cubicBezTo>
                  <a:pt x="1502" y="152"/>
                  <a:pt x="1488" y="153"/>
                  <a:pt x="1474" y="156"/>
                </a:cubicBezTo>
                <a:cubicBezTo>
                  <a:pt x="1410" y="168"/>
                  <a:pt x="1358" y="213"/>
                  <a:pt x="1309" y="258"/>
                </a:cubicBezTo>
                <a:cubicBezTo>
                  <a:pt x="1287" y="279"/>
                  <a:pt x="1264" y="300"/>
                  <a:pt x="1251" y="327"/>
                </a:cubicBezTo>
                <a:cubicBezTo>
                  <a:pt x="1235" y="361"/>
                  <a:pt x="1233" y="401"/>
                  <a:pt x="1211" y="431"/>
                </a:cubicBezTo>
                <a:cubicBezTo>
                  <a:pt x="1202" y="445"/>
                  <a:pt x="1188" y="454"/>
                  <a:pt x="1176" y="467"/>
                </a:cubicBezTo>
                <a:cubicBezTo>
                  <a:pt x="1140" y="504"/>
                  <a:pt x="1126" y="556"/>
                  <a:pt x="1100" y="602"/>
                </a:cubicBezTo>
                <a:cubicBezTo>
                  <a:pt x="1064" y="666"/>
                  <a:pt x="984" y="702"/>
                  <a:pt x="914" y="721"/>
                </a:cubicBezTo>
                <a:cubicBezTo>
                  <a:pt x="879" y="730"/>
                  <a:pt x="843" y="734"/>
                  <a:pt x="807" y="734"/>
                </a:cubicBezTo>
                <a:cubicBezTo>
                  <a:pt x="758" y="734"/>
                  <a:pt x="709" y="727"/>
                  <a:pt x="662" y="714"/>
                </a:cubicBezTo>
                <a:cubicBezTo>
                  <a:pt x="557" y="685"/>
                  <a:pt x="458" y="591"/>
                  <a:pt x="354" y="573"/>
                </a:cubicBezTo>
                <a:cubicBezTo>
                  <a:pt x="345" y="572"/>
                  <a:pt x="336" y="571"/>
                  <a:pt x="326" y="571"/>
                </a:cubicBezTo>
                <a:cubicBezTo>
                  <a:pt x="236" y="571"/>
                  <a:pt x="126" y="633"/>
                  <a:pt x="63" y="684"/>
                </a:cubicBezTo>
                <a:cubicBezTo>
                  <a:pt x="47" y="696"/>
                  <a:pt x="32" y="710"/>
                  <a:pt x="25" y="728"/>
                </a:cubicBezTo>
                <a:cubicBezTo>
                  <a:pt x="1" y="787"/>
                  <a:pt x="73" y="845"/>
                  <a:pt x="137" y="845"/>
                </a:cubicBezTo>
                <a:cubicBezTo>
                  <a:pt x="139" y="845"/>
                  <a:pt x="141" y="845"/>
                  <a:pt x="142" y="845"/>
                </a:cubicBezTo>
                <a:cubicBezTo>
                  <a:pt x="208" y="840"/>
                  <a:pt x="266" y="803"/>
                  <a:pt x="331" y="790"/>
                </a:cubicBezTo>
                <a:cubicBezTo>
                  <a:pt x="346" y="788"/>
                  <a:pt x="362" y="786"/>
                  <a:pt x="377" y="786"/>
                </a:cubicBezTo>
                <a:cubicBezTo>
                  <a:pt x="550" y="786"/>
                  <a:pt x="709" y="953"/>
                  <a:pt x="881" y="953"/>
                </a:cubicBezTo>
                <a:cubicBezTo>
                  <a:pt x="897" y="953"/>
                  <a:pt x="914" y="952"/>
                  <a:pt x="931" y="949"/>
                </a:cubicBezTo>
                <a:cubicBezTo>
                  <a:pt x="1063" y="922"/>
                  <a:pt x="1186" y="848"/>
                  <a:pt x="1226" y="712"/>
                </a:cubicBezTo>
                <a:cubicBezTo>
                  <a:pt x="1236" y="679"/>
                  <a:pt x="1240" y="645"/>
                  <a:pt x="1258" y="616"/>
                </a:cubicBezTo>
                <a:cubicBezTo>
                  <a:pt x="1284" y="577"/>
                  <a:pt x="1332" y="555"/>
                  <a:pt x="1353" y="512"/>
                </a:cubicBezTo>
                <a:cubicBezTo>
                  <a:pt x="1365" y="486"/>
                  <a:pt x="1365" y="456"/>
                  <a:pt x="1369" y="427"/>
                </a:cubicBezTo>
                <a:cubicBezTo>
                  <a:pt x="1374" y="389"/>
                  <a:pt x="1401" y="339"/>
                  <a:pt x="1422" y="305"/>
                </a:cubicBezTo>
                <a:cubicBezTo>
                  <a:pt x="1444" y="265"/>
                  <a:pt x="1480" y="240"/>
                  <a:pt x="1527" y="235"/>
                </a:cubicBezTo>
                <a:cubicBezTo>
                  <a:pt x="1540" y="234"/>
                  <a:pt x="1554" y="233"/>
                  <a:pt x="1567" y="233"/>
                </a:cubicBezTo>
                <a:cubicBezTo>
                  <a:pt x="1592" y="233"/>
                  <a:pt x="1618" y="235"/>
                  <a:pt x="1643" y="237"/>
                </a:cubicBezTo>
                <a:cubicBezTo>
                  <a:pt x="1705" y="242"/>
                  <a:pt x="1767" y="247"/>
                  <a:pt x="1828" y="260"/>
                </a:cubicBezTo>
                <a:cubicBezTo>
                  <a:pt x="1885" y="271"/>
                  <a:pt x="1946" y="294"/>
                  <a:pt x="2006" y="294"/>
                </a:cubicBezTo>
                <a:cubicBezTo>
                  <a:pt x="2013" y="294"/>
                  <a:pt x="2021" y="294"/>
                  <a:pt x="2028" y="293"/>
                </a:cubicBezTo>
                <a:cubicBezTo>
                  <a:pt x="2094" y="287"/>
                  <a:pt x="2162" y="281"/>
                  <a:pt x="2225" y="259"/>
                </a:cubicBezTo>
                <a:cubicBezTo>
                  <a:pt x="2288" y="237"/>
                  <a:pt x="2349" y="201"/>
                  <a:pt x="2414" y="201"/>
                </a:cubicBezTo>
                <a:cubicBezTo>
                  <a:pt x="2434" y="201"/>
                  <a:pt x="2454" y="205"/>
                  <a:pt x="2475" y="212"/>
                </a:cubicBezTo>
                <a:cubicBezTo>
                  <a:pt x="2507" y="225"/>
                  <a:pt x="2539" y="238"/>
                  <a:pt x="2572" y="252"/>
                </a:cubicBezTo>
                <a:cubicBezTo>
                  <a:pt x="2596" y="261"/>
                  <a:pt x="2620" y="272"/>
                  <a:pt x="2640" y="288"/>
                </a:cubicBezTo>
                <a:cubicBezTo>
                  <a:pt x="2665" y="307"/>
                  <a:pt x="2682" y="332"/>
                  <a:pt x="2702" y="354"/>
                </a:cubicBezTo>
                <a:cubicBezTo>
                  <a:pt x="2736" y="391"/>
                  <a:pt x="2776" y="419"/>
                  <a:pt x="2809" y="455"/>
                </a:cubicBezTo>
                <a:cubicBezTo>
                  <a:pt x="2834" y="482"/>
                  <a:pt x="2855" y="513"/>
                  <a:pt x="2875" y="543"/>
                </a:cubicBezTo>
                <a:cubicBezTo>
                  <a:pt x="2943" y="644"/>
                  <a:pt x="3000" y="763"/>
                  <a:pt x="3104" y="831"/>
                </a:cubicBezTo>
                <a:cubicBezTo>
                  <a:pt x="3154" y="863"/>
                  <a:pt x="3198" y="894"/>
                  <a:pt x="3239" y="941"/>
                </a:cubicBezTo>
                <a:cubicBezTo>
                  <a:pt x="3263" y="969"/>
                  <a:pt x="3286" y="999"/>
                  <a:pt x="3314" y="1024"/>
                </a:cubicBezTo>
                <a:cubicBezTo>
                  <a:pt x="3385" y="1084"/>
                  <a:pt x="3485" y="1095"/>
                  <a:pt x="3569" y="1134"/>
                </a:cubicBezTo>
                <a:cubicBezTo>
                  <a:pt x="3679" y="1186"/>
                  <a:pt x="3767" y="1291"/>
                  <a:pt x="3784" y="1412"/>
                </a:cubicBezTo>
                <a:cubicBezTo>
                  <a:pt x="3801" y="1527"/>
                  <a:pt x="3812" y="1630"/>
                  <a:pt x="3886" y="1726"/>
                </a:cubicBezTo>
                <a:cubicBezTo>
                  <a:pt x="3957" y="1819"/>
                  <a:pt x="4052" y="1891"/>
                  <a:pt x="4133" y="1974"/>
                </a:cubicBezTo>
                <a:cubicBezTo>
                  <a:pt x="4194" y="2036"/>
                  <a:pt x="4248" y="2106"/>
                  <a:pt x="4324" y="2146"/>
                </a:cubicBezTo>
                <a:cubicBezTo>
                  <a:pt x="4382" y="2176"/>
                  <a:pt x="4445" y="2185"/>
                  <a:pt x="4510" y="2185"/>
                </a:cubicBezTo>
                <a:cubicBezTo>
                  <a:pt x="4605" y="2185"/>
                  <a:pt x="4704" y="2166"/>
                  <a:pt x="4799" y="2166"/>
                </a:cubicBezTo>
                <a:cubicBezTo>
                  <a:pt x="4864" y="2166"/>
                  <a:pt x="4926" y="2174"/>
                  <a:pt x="4983" y="2203"/>
                </a:cubicBezTo>
                <a:cubicBezTo>
                  <a:pt x="4946" y="2106"/>
                  <a:pt x="4892" y="1997"/>
                  <a:pt x="4791" y="1975"/>
                </a:cubicBezTo>
                <a:cubicBezTo>
                  <a:pt x="4777" y="1972"/>
                  <a:pt x="4763" y="1971"/>
                  <a:pt x="4749" y="1971"/>
                </a:cubicBezTo>
                <a:cubicBezTo>
                  <a:pt x="4694" y="1971"/>
                  <a:pt x="4638" y="1990"/>
                  <a:pt x="4583" y="1990"/>
                </a:cubicBezTo>
                <a:cubicBezTo>
                  <a:pt x="4579" y="1990"/>
                  <a:pt x="4575" y="1990"/>
                  <a:pt x="4572" y="1990"/>
                </a:cubicBezTo>
                <a:cubicBezTo>
                  <a:pt x="4491" y="1987"/>
                  <a:pt x="4412" y="1967"/>
                  <a:pt x="4336" y="1940"/>
                </a:cubicBezTo>
                <a:cubicBezTo>
                  <a:pt x="4299" y="1926"/>
                  <a:pt x="4262" y="1910"/>
                  <a:pt x="4234" y="1882"/>
                </a:cubicBezTo>
                <a:cubicBezTo>
                  <a:pt x="4185" y="1832"/>
                  <a:pt x="4174" y="1757"/>
                  <a:pt x="4143" y="1694"/>
                </a:cubicBezTo>
                <a:cubicBezTo>
                  <a:pt x="4133" y="1673"/>
                  <a:pt x="4120" y="1653"/>
                  <a:pt x="4114" y="1630"/>
                </a:cubicBezTo>
                <a:cubicBezTo>
                  <a:pt x="4112" y="1614"/>
                  <a:pt x="4112" y="1597"/>
                  <a:pt x="4111" y="1581"/>
                </a:cubicBezTo>
                <a:cubicBezTo>
                  <a:pt x="4106" y="1540"/>
                  <a:pt x="4085" y="1503"/>
                  <a:pt x="4066" y="1467"/>
                </a:cubicBezTo>
                <a:cubicBezTo>
                  <a:pt x="4058" y="1451"/>
                  <a:pt x="4048" y="1434"/>
                  <a:pt x="4044" y="1416"/>
                </a:cubicBezTo>
                <a:cubicBezTo>
                  <a:pt x="4041" y="1403"/>
                  <a:pt x="4041" y="1391"/>
                  <a:pt x="4036" y="1379"/>
                </a:cubicBezTo>
                <a:cubicBezTo>
                  <a:pt x="4008" y="1308"/>
                  <a:pt x="3945" y="1241"/>
                  <a:pt x="3886" y="1196"/>
                </a:cubicBezTo>
                <a:cubicBezTo>
                  <a:pt x="3805" y="1134"/>
                  <a:pt x="3706" y="1108"/>
                  <a:pt x="3624" y="1053"/>
                </a:cubicBezTo>
                <a:cubicBezTo>
                  <a:pt x="3546" y="1001"/>
                  <a:pt x="3449" y="978"/>
                  <a:pt x="3382" y="910"/>
                </a:cubicBezTo>
                <a:cubicBezTo>
                  <a:pt x="3322" y="851"/>
                  <a:pt x="3297" y="766"/>
                  <a:pt x="3249" y="697"/>
                </a:cubicBezTo>
                <a:cubicBezTo>
                  <a:pt x="3235" y="677"/>
                  <a:pt x="3219" y="658"/>
                  <a:pt x="3205" y="637"/>
                </a:cubicBezTo>
                <a:cubicBezTo>
                  <a:pt x="3176" y="591"/>
                  <a:pt x="3158" y="539"/>
                  <a:pt x="3130" y="493"/>
                </a:cubicBezTo>
                <a:cubicBezTo>
                  <a:pt x="3088" y="421"/>
                  <a:pt x="3022" y="366"/>
                  <a:pt x="2984" y="292"/>
                </a:cubicBezTo>
                <a:cubicBezTo>
                  <a:pt x="2970" y="265"/>
                  <a:pt x="2961" y="236"/>
                  <a:pt x="2943" y="212"/>
                </a:cubicBezTo>
                <a:cubicBezTo>
                  <a:pt x="2922" y="183"/>
                  <a:pt x="2892" y="164"/>
                  <a:pt x="2861" y="147"/>
                </a:cubicBezTo>
                <a:cubicBezTo>
                  <a:pt x="2833" y="131"/>
                  <a:pt x="2809" y="111"/>
                  <a:pt x="2781" y="94"/>
                </a:cubicBezTo>
                <a:cubicBezTo>
                  <a:pt x="2685" y="34"/>
                  <a:pt x="2564" y="14"/>
                  <a:pt x="2453" y="4"/>
                </a:cubicBezTo>
                <a:cubicBezTo>
                  <a:pt x="2438" y="2"/>
                  <a:pt x="2422" y="1"/>
                  <a:pt x="240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2" name="Google Shape;372;p27"/>
          <p:cNvGrpSpPr/>
          <p:nvPr/>
        </p:nvGrpSpPr>
        <p:grpSpPr>
          <a:xfrm rot="-10417950" flipH="1">
            <a:off x="7743360" y="-955578"/>
            <a:ext cx="2310940" cy="1845003"/>
            <a:chOff x="2143583" y="1570310"/>
            <a:chExt cx="875027" cy="698599"/>
          </a:xfrm>
        </p:grpSpPr>
        <p:sp>
          <p:nvSpPr>
            <p:cNvPr id="373" name="Google Shape;373;p27"/>
            <p:cNvSpPr/>
            <p:nvPr/>
          </p:nvSpPr>
          <p:spPr>
            <a:xfrm>
              <a:off x="2143583" y="1570310"/>
              <a:ext cx="875027" cy="698527"/>
            </a:xfrm>
            <a:custGeom>
              <a:avLst/>
              <a:gdLst/>
              <a:ahLst/>
              <a:cxnLst/>
              <a:rect l="l" t="t" r="r" b="b"/>
              <a:pathLst>
                <a:path w="5142" h="4105" extrusionOk="0">
                  <a:moveTo>
                    <a:pt x="3708" y="1"/>
                  </a:moveTo>
                  <a:cubicBezTo>
                    <a:pt x="3659" y="1"/>
                    <a:pt x="3610" y="5"/>
                    <a:pt x="3561" y="14"/>
                  </a:cubicBezTo>
                  <a:cubicBezTo>
                    <a:pt x="3290" y="65"/>
                    <a:pt x="3071" y="256"/>
                    <a:pt x="2850" y="420"/>
                  </a:cubicBezTo>
                  <a:cubicBezTo>
                    <a:pt x="2657" y="563"/>
                    <a:pt x="2431" y="695"/>
                    <a:pt x="2197" y="695"/>
                  </a:cubicBezTo>
                  <a:cubicBezTo>
                    <a:pt x="2162" y="695"/>
                    <a:pt x="2127" y="692"/>
                    <a:pt x="2092" y="686"/>
                  </a:cubicBezTo>
                  <a:cubicBezTo>
                    <a:pt x="1884" y="649"/>
                    <a:pt x="1702" y="499"/>
                    <a:pt x="1491" y="498"/>
                  </a:cubicBezTo>
                  <a:cubicBezTo>
                    <a:pt x="1491" y="498"/>
                    <a:pt x="1490" y="498"/>
                    <a:pt x="1489" y="498"/>
                  </a:cubicBezTo>
                  <a:cubicBezTo>
                    <a:pt x="1321" y="498"/>
                    <a:pt x="1169" y="593"/>
                    <a:pt x="1036" y="694"/>
                  </a:cubicBezTo>
                  <a:cubicBezTo>
                    <a:pt x="729" y="924"/>
                    <a:pt x="363" y="1243"/>
                    <a:pt x="178" y="1587"/>
                  </a:cubicBezTo>
                  <a:cubicBezTo>
                    <a:pt x="1" y="1918"/>
                    <a:pt x="218" y="2329"/>
                    <a:pt x="397" y="2608"/>
                  </a:cubicBezTo>
                  <a:cubicBezTo>
                    <a:pt x="613" y="2946"/>
                    <a:pt x="851" y="3269"/>
                    <a:pt x="1110" y="3574"/>
                  </a:cubicBezTo>
                  <a:cubicBezTo>
                    <a:pt x="1225" y="3710"/>
                    <a:pt x="1346" y="3844"/>
                    <a:pt x="1492" y="3946"/>
                  </a:cubicBezTo>
                  <a:cubicBezTo>
                    <a:pt x="1628" y="4039"/>
                    <a:pt x="1789" y="4105"/>
                    <a:pt x="1954" y="4105"/>
                  </a:cubicBezTo>
                  <a:cubicBezTo>
                    <a:pt x="1967" y="4105"/>
                    <a:pt x="1980" y="4104"/>
                    <a:pt x="1993" y="4104"/>
                  </a:cubicBezTo>
                  <a:cubicBezTo>
                    <a:pt x="2232" y="4089"/>
                    <a:pt x="2438" y="3939"/>
                    <a:pt x="2626" y="3791"/>
                  </a:cubicBezTo>
                  <a:cubicBezTo>
                    <a:pt x="3376" y="3204"/>
                    <a:pt x="4088" y="2570"/>
                    <a:pt x="4757" y="1892"/>
                  </a:cubicBezTo>
                  <a:cubicBezTo>
                    <a:pt x="4934" y="1712"/>
                    <a:pt x="5119" y="1506"/>
                    <a:pt x="5130" y="1254"/>
                  </a:cubicBezTo>
                  <a:cubicBezTo>
                    <a:pt x="5142" y="972"/>
                    <a:pt x="4932" y="732"/>
                    <a:pt x="4728" y="538"/>
                  </a:cubicBezTo>
                  <a:cubicBezTo>
                    <a:pt x="4567" y="385"/>
                    <a:pt x="4399" y="236"/>
                    <a:pt x="4202" y="133"/>
                  </a:cubicBezTo>
                  <a:cubicBezTo>
                    <a:pt x="4051" y="52"/>
                    <a:pt x="3879" y="1"/>
                    <a:pt x="37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27"/>
            <p:cNvSpPr/>
            <p:nvPr/>
          </p:nvSpPr>
          <p:spPr>
            <a:xfrm>
              <a:off x="2213179" y="1572594"/>
              <a:ext cx="800662" cy="696315"/>
            </a:xfrm>
            <a:custGeom>
              <a:avLst/>
              <a:gdLst/>
              <a:ahLst/>
              <a:cxnLst/>
              <a:rect l="l" t="t" r="r" b="b"/>
              <a:pathLst>
                <a:path w="4705" h="4092" extrusionOk="0">
                  <a:moveTo>
                    <a:pt x="1378" y="2640"/>
                  </a:moveTo>
                  <a:cubicBezTo>
                    <a:pt x="1573" y="2668"/>
                    <a:pt x="1765" y="2761"/>
                    <a:pt x="1875" y="2929"/>
                  </a:cubicBezTo>
                  <a:cubicBezTo>
                    <a:pt x="1966" y="3071"/>
                    <a:pt x="1986" y="3246"/>
                    <a:pt x="1959" y="3410"/>
                  </a:cubicBezTo>
                  <a:cubicBezTo>
                    <a:pt x="1780" y="3285"/>
                    <a:pt x="1591" y="3171"/>
                    <a:pt x="1387" y="3094"/>
                  </a:cubicBezTo>
                  <a:cubicBezTo>
                    <a:pt x="1340" y="3076"/>
                    <a:pt x="1292" y="3061"/>
                    <a:pt x="1244" y="3048"/>
                  </a:cubicBezTo>
                  <a:cubicBezTo>
                    <a:pt x="1270" y="2907"/>
                    <a:pt x="1314" y="2769"/>
                    <a:pt x="1378" y="2640"/>
                  </a:cubicBezTo>
                  <a:close/>
                  <a:moveTo>
                    <a:pt x="3425" y="0"/>
                  </a:moveTo>
                  <a:lnTo>
                    <a:pt x="3425" y="0"/>
                  </a:lnTo>
                  <a:cubicBezTo>
                    <a:pt x="3528" y="275"/>
                    <a:pt x="3483" y="601"/>
                    <a:pt x="3319" y="844"/>
                  </a:cubicBezTo>
                  <a:cubicBezTo>
                    <a:pt x="3271" y="915"/>
                    <a:pt x="3211" y="976"/>
                    <a:pt x="3146" y="1027"/>
                  </a:cubicBezTo>
                  <a:cubicBezTo>
                    <a:pt x="2966" y="842"/>
                    <a:pt x="2851" y="593"/>
                    <a:pt x="2821" y="336"/>
                  </a:cubicBezTo>
                  <a:cubicBezTo>
                    <a:pt x="2814" y="270"/>
                    <a:pt x="2812" y="203"/>
                    <a:pt x="2817" y="136"/>
                  </a:cubicBezTo>
                  <a:lnTo>
                    <a:pt x="2817" y="136"/>
                  </a:lnTo>
                  <a:cubicBezTo>
                    <a:pt x="2804" y="145"/>
                    <a:pt x="2791" y="153"/>
                    <a:pt x="2778" y="162"/>
                  </a:cubicBezTo>
                  <a:cubicBezTo>
                    <a:pt x="2777" y="186"/>
                    <a:pt x="2776" y="211"/>
                    <a:pt x="2777" y="235"/>
                  </a:cubicBezTo>
                  <a:cubicBezTo>
                    <a:pt x="2784" y="535"/>
                    <a:pt x="2907" y="833"/>
                    <a:pt x="3115" y="1050"/>
                  </a:cubicBezTo>
                  <a:cubicBezTo>
                    <a:pt x="2969" y="1151"/>
                    <a:pt x="2793" y="1203"/>
                    <a:pt x="2613" y="1203"/>
                  </a:cubicBezTo>
                  <a:cubicBezTo>
                    <a:pt x="2544" y="1203"/>
                    <a:pt x="2474" y="1195"/>
                    <a:pt x="2405" y="1180"/>
                  </a:cubicBezTo>
                  <a:cubicBezTo>
                    <a:pt x="2289" y="1154"/>
                    <a:pt x="2178" y="1106"/>
                    <a:pt x="2081" y="1038"/>
                  </a:cubicBezTo>
                  <a:cubicBezTo>
                    <a:pt x="2116" y="924"/>
                    <a:pt x="2138" y="805"/>
                    <a:pt x="2148" y="686"/>
                  </a:cubicBezTo>
                  <a:cubicBezTo>
                    <a:pt x="2150" y="653"/>
                    <a:pt x="2151" y="620"/>
                    <a:pt x="2152" y="587"/>
                  </a:cubicBezTo>
                  <a:lnTo>
                    <a:pt x="2152" y="587"/>
                  </a:lnTo>
                  <a:cubicBezTo>
                    <a:pt x="2139" y="594"/>
                    <a:pt x="2126" y="600"/>
                    <a:pt x="2114" y="605"/>
                  </a:cubicBezTo>
                  <a:cubicBezTo>
                    <a:pt x="2111" y="660"/>
                    <a:pt x="2108" y="715"/>
                    <a:pt x="2101" y="770"/>
                  </a:cubicBezTo>
                  <a:cubicBezTo>
                    <a:pt x="2090" y="853"/>
                    <a:pt x="2072" y="935"/>
                    <a:pt x="2048" y="1016"/>
                  </a:cubicBezTo>
                  <a:cubicBezTo>
                    <a:pt x="2017" y="991"/>
                    <a:pt x="1986" y="965"/>
                    <a:pt x="1959" y="936"/>
                  </a:cubicBezTo>
                  <a:cubicBezTo>
                    <a:pt x="1888" y="863"/>
                    <a:pt x="1833" y="776"/>
                    <a:pt x="1790" y="684"/>
                  </a:cubicBezTo>
                  <a:cubicBezTo>
                    <a:pt x="1776" y="684"/>
                    <a:pt x="1762" y="684"/>
                    <a:pt x="1747" y="683"/>
                  </a:cubicBezTo>
                  <a:lnTo>
                    <a:pt x="1747" y="683"/>
                  </a:lnTo>
                  <a:cubicBezTo>
                    <a:pt x="1794" y="789"/>
                    <a:pt x="1855" y="887"/>
                    <a:pt x="1938" y="969"/>
                  </a:cubicBezTo>
                  <a:cubicBezTo>
                    <a:pt x="1968" y="1000"/>
                    <a:pt x="2001" y="1029"/>
                    <a:pt x="2036" y="1054"/>
                  </a:cubicBezTo>
                  <a:cubicBezTo>
                    <a:pt x="1943" y="1340"/>
                    <a:pt x="1766" y="1598"/>
                    <a:pt x="1516" y="1767"/>
                  </a:cubicBezTo>
                  <a:cubicBezTo>
                    <a:pt x="1428" y="1826"/>
                    <a:pt x="1332" y="1873"/>
                    <a:pt x="1231" y="1905"/>
                  </a:cubicBezTo>
                  <a:cubicBezTo>
                    <a:pt x="1307" y="1567"/>
                    <a:pt x="1208" y="1196"/>
                    <a:pt x="968" y="945"/>
                  </a:cubicBezTo>
                  <a:cubicBezTo>
                    <a:pt x="865" y="838"/>
                    <a:pt x="732" y="749"/>
                    <a:pt x="587" y="710"/>
                  </a:cubicBezTo>
                  <a:cubicBezTo>
                    <a:pt x="574" y="720"/>
                    <a:pt x="561" y="730"/>
                    <a:pt x="548" y="740"/>
                  </a:cubicBezTo>
                  <a:cubicBezTo>
                    <a:pt x="557" y="742"/>
                    <a:pt x="568" y="744"/>
                    <a:pt x="577" y="747"/>
                  </a:cubicBezTo>
                  <a:cubicBezTo>
                    <a:pt x="759" y="797"/>
                    <a:pt x="914" y="921"/>
                    <a:pt x="1024" y="1072"/>
                  </a:cubicBezTo>
                  <a:cubicBezTo>
                    <a:pt x="1202" y="1316"/>
                    <a:pt x="1258" y="1629"/>
                    <a:pt x="1187" y="1917"/>
                  </a:cubicBezTo>
                  <a:cubicBezTo>
                    <a:pt x="1122" y="1934"/>
                    <a:pt x="1055" y="1945"/>
                    <a:pt x="988" y="1947"/>
                  </a:cubicBezTo>
                  <a:cubicBezTo>
                    <a:pt x="974" y="1948"/>
                    <a:pt x="961" y="1948"/>
                    <a:pt x="948" y="1948"/>
                  </a:cubicBezTo>
                  <a:cubicBezTo>
                    <a:pt x="781" y="1948"/>
                    <a:pt x="614" y="1908"/>
                    <a:pt x="468" y="1829"/>
                  </a:cubicBezTo>
                  <a:cubicBezTo>
                    <a:pt x="312" y="1746"/>
                    <a:pt x="179" y="1620"/>
                    <a:pt x="101" y="1460"/>
                  </a:cubicBezTo>
                  <a:cubicBezTo>
                    <a:pt x="64" y="1382"/>
                    <a:pt x="41" y="1292"/>
                    <a:pt x="38" y="1203"/>
                  </a:cubicBezTo>
                  <a:cubicBezTo>
                    <a:pt x="25" y="1216"/>
                    <a:pt x="13" y="1230"/>
                    <a:pt x="1" y="1244"/>
                  </a:cubicBezTo>
                  <a:cubicBezTo>
                    <a:pt x="30" y="1519"/>
                    <a:pt x="240" y="1766"/>
                    <a:pt x="493" y="1884"/>
                  </a:cubicBezTo>
                  <a:cubicBezTo>
                    <a:pt x="633" y="1951"/>
                    <a:pt x="788" y="1986"/>
                    <a:pt x="943" y="1986"/>
                  </a:cubicBezTo>
                  <a:cubicBezTo>
                    <a:pt x="976" y="1986"/>
                    <a:pt x="1009" y="1985"/>
                    <a:pt x="1042" y="1981"/>
                  </a:cubicBezTo>
                  <a:cubicBezTo>
                    <a:pt x="1087" y="1978"/>
                    <a:pt x="1132" y="1970"/>
                    <a:pt x="1176" y="1959"/>
                  </a:cubicBezTo>
                  <a:lnTo>
                    <a:pt x="1176" y="1959"/>
                  </a:lnTo>
                  <a:cubicBezTo>
                    <a:pt x="1157" y="2025"/>
                    <a:pt x="1131" y="2090"/>
                    <a:pt x="1098" y="2151"/>
                  </a:cubicBezTo>
                  <a:cubicBezTo>
                    <a:pt x="907" y="2502"/>
                    <a:pt x="536" y="2737"/>
                    <a:pt x="141" y="2769"/>
                  </a:cubicBezTo>
                  <a:cubicBezTo>
                    <a:pt x="127" y="2771"/>
                    <a:pt x="113" y="2771"/>
                    <a:pt x="99" y="2772"/>
                  </a:cubicBezTo>
                  <a:cubicBezTo>
                    <a:pt x="107" y="2784"/>
                    <a:pt x="115" y="2796"/>
                    <a:pt x="123" y="2808"/>
                  </a:cubicBezTo>
                  <a:cubicBezTo>
                    <a:pt x="172" y="2805"/>
                    <a:pt x="220" y="2799"/>
                    <a:pt x="268" y="2791"/>
                  </a:cubicBezTo>
                  <a:cubicBezTo>
                    <a:pt x="674" y="2717"/>
                    <a:pt x="1041" y="2428"/>
                    <a:pt x="1190" y="2041"/>
                  </a:cubicBezTo>
                  <a:cubicBezTo>
                    <a:pt x="1202" y="2010"/>
                    <a:pt x="1211" y="1979"/>
                    <a:pt x="1220" y="1947"/>
                  </a:cubicBezTo>
                  <a:cubicBezTo>
                    <a:pt x="1350" y="1910"/>
                    <a:pt x="1473" y="1847"/>
                    <a:pt x="1582" y="1766"/>
                  </a:cubicBezTo>
                  <a:cubicBezTo>
                    <a:pt x="1814" y="1593"/>
                    <a:pt x="1978" y="1347"/>
                    <a:pt x="2069" y="1077"/>
                  </a:cubicBezTo>
                  <a:cubicBezTo>
                    <a:pt x="2171" y="1146"/>
                    <a:pt x="2288" y="1195"/>
                    <a:pt x="2408" y="1220"/>
                  </a:cubicBezTo>
                  <a:cubicBezTo>
                    <a:pt x="2475" y="1234"/>
                    <a:pt x="2543" y="1241"/>
                    <a:pt x="2611" y="1241"/>
                  </a:cubicBezTo>
                  <a:cubicBezTo>
                    <a:pt x="2802" y="1241"/>
                    <a:pt x="2988" y="1185"/>
                    <a:pt x="3142" y="1077"/>
                  </a:cubicBezTo>
                  <a:cubicBezTo>
                    <a:pt x="3195" y="1128"/>
                    <a:pt x="3253" y="1175"/>
                    <a:pt x="3317" y="1215"/>
                  </a:cubicBezTo>
                  <a:cubicBezTo>
                    <a:pt x="3469" y="1311"/>
                    <a:pt x="3644" y="1366"/>
                    <a:pt x="3822" y="1382"/>
                  </a:cubicBezTo>
                  <a:cubicBezTo>
                    <a:pt x="3812" y="1439"/>
                    <a:pt x="3803" y="1497"/>
                    <a:pt x="3794" y="1554"/>
                  </a:cubicBezTo>
                  <a:cubicBezTo>
                    <a:pt x="3621" y="1560"/>
                    <a:pt x="3449" y="1580"/>
                    <a:pt x="3280" y="1614"/>
                  </a:cubicBezTo>
                  <a:cubicBezTo>
                    <a:pt x="3151" y="1640"/>
                    <a:pt x="3022" y="1677"/>
                    <a:pt x="2901" y="1730"/>
                  </a:cubicBezTo>
                  <a:cubicBezTo>
                    <a:pt x="2841" y="1720"/>
                    <a:pt x="2780" y="1715"/>
                    <a:pt x="2719" y="1715"/>
                  </a:cubicBezTo>
                  <a:cubicBezTo>
                    <a:pt x="2660" y="1715"/>
                    <a:pt x="2600" y="1720"/>
                    <a:pt x="2541" y="1728"/>
                  </a:cubicBezTo>
                  <a:cubicBezTo>
                    <a:pt x="2107" y="1793"/>
                    <a:pt x="1712" y="2059"/>
                    <a:pt x="1464" y="2417"/>
                  </a:cubicBezTo>
                  <a:cubicBezTo>
                    <a:pt x="1424" y="2476"/>
                    <a:pt x="1388" y="2537"/>
                    <a:pt x="1356" y="2599"/>
                  </a:cubicBezTo>
                  <a:cubicBezTo>
                    <a:pt x="1317" y="2594"/>
                    <a:pt x="1278" y="2592"/>
                    <a:pt x="1239" y="2592"/>
                  </a:cubicBezTo>
                  <a:cubicBezTo>
                    <a:pt x="1096" y="2592"/>
                    <a:pt x="953" y="2619"/>
                    <a:pt x="816" y="2659"/>
                  </a:cubicBezTo>
                  <a:cubicBezTo>
                    <a:pt x="600" y="2720"/>
                    <a:pt x="389" y="2804"/>
                    <a:pt x="189" y="2902"/>
                  </a:cubicBezTo>
                  <a:cubicBezTo>
                    <a:pt x="196" y="2913"/>
                    <a:pt x="204" y="2923"/>
                    <a:pt x="211" y="2934"/>
                  </a:cubicBezTo>
                  <a:cubicBezTo>
                    <a:pt x="360" y="2861"/>
                    <a:pt x="513" y="2798"/>
                    <a:pt x="670" y="2744"/>
                  </a:cubicBezTo>
                  <a:cubicBezTo>
                    <a:pt x="853" y="2682"/>
                    <a:pt x="1045" y="2630"/>
                    <a:pt x="1241" y="2630"/>
                  </a:cubicBezTo>
                  <a:cubicBezTo>
                    <a:pt x="1263" y="2630"/>
                    <a:pt x="1286" y="2630"/>
                    <a:pt x="1308" y="2632"/>
                  </a:cubicBezTo>
                  <a:cubicBezTo>
                    <a:pt x="1319" y="2633"/>
                    <a:pt x="1328" y="2634"/>
                    <a:pt x="1339" y="2634"/>
                  </a:cubicBezTo>
                  <a:cubicBezTo>
                    <a:pt x="1277" y="2764"/>
                    <a:pt x="1233" y="2900"/>
                    <a:pt x="1208" y="3040"/>
                  </a:cubicBezTo>
                  <a:cubicBezTo>
                    <a:pt x="1099" y="3013"/>
                    <a:pt x="987" y="2999"/>
                    <a:pt x="875" y="2999"/>
                  </a:cubicBezTo>
                  <a:cubicBezTo>
                    <a:pt x="692" y="2999"/>
                    <a:pt x="511" y="3038"/>
                    <a:pt x="354" y="3131"/>
                  </a:cubicBezTo>
                  <a:lnTo>
                    <a:pt x="377" y="3163"/>
                  </a:lnTo>
                  <a:cubicBezTo>
                    <a:pt x="528" y="3075"/>
                    <a:pt x="705" y="3037"/>
                    <a:pt x="884" y="3037"/>
                  </a:cubicBezTo>
                  <a:cubicBezTo>
                    <a:pt x="991" y="3037"/>
                    <a:pt x="1098" y="3051"/>
                    <a:pt x="1202" y="3076"/>
                  </a:cubicBezTo>
                  <a:cubicBezTo>
                    <a:pt x="1174" y="3249"/>
                    <a:pt x="1173" y="3427"/>
                    <a:pt x="1201" y="3602"/>
                  </a:cubicBezTo>
                  <a:cubicBezTo>
                    <a:pt x="1226" y="3762"/>
                    <a:pt x="1276" y="3919"/>
                    <a:pt x="1346" y="4064"/>
                  </a:cubicBezTo>
                  <a:cubicBezTo>
                    <a:pt x="1363" y="4069"/>
                    <a:pt x="1379" y="4073"/>
                    <a:pt x="1395" y="4077"/>
                  </a:cubicBezTo>
                  <a:cubicBezTo>
                    <a:pt x="1330" y="3950"/>
                    <a:pt x="1283" y="3814"/>
                    <a:pt x="1253" y="3674"/>
                  </a:cubicBezTo>
                  <a:cubicBezTo>
                    <a:pt x="1212" y="3481"/>
                    <a:pt x="1207" y="3280"/>
                    <a:pt x="1237" y="3086"/>
                  </a:cubicBezTo>
                  <a:lnTo>
                    <a:pt x="1237" y="3086"/>
                  </a:lnTo>
                  <a:cubicBezTo>
                    <a:pt x="1465" y="3149"/>
                    <a:pt x="1675" y="3264"/>
                    <a:pt x="1869" y="3395"/>
                  </a:cubicBezTo>
                  <a:cubicBezTo>
                    <a:pt x="1897" y="3413"/>
                    <a:pt x="1924" y="3433"/>
                    <a:pt x="1950" y="3451"/>
                  </a:cubicBezTo>
                  <a:cubicBezTo>
                    <a:pt x="1899" y="3694"/>
                    <a:pt x="1763" y="3916"/>
                    <a:pt x="1586" y="4092"/>
                  </a:cubicBezTo>
                  <a:cubicBezTo>
                    <a:pt x="1607" y="4091"/>
                    <a:pt x="1628" y="4088"/>
                    <a:pt x="1648" y="4085"/>
                  </a:cubicBezTo>
                  <a:cubicBezTo>
                    <a:pt x="1798" y="3925"/>
                    <a:pt x="1913" y="3733"/>
                    <a:pt x="1972" y="3527"/>
                  </a:cubicBezTo>
                  <a:cubicBezTo>
                    <a:pt x="1976" y="3509"/>
                    <a:pt x="1980" y="3492"/>
                    <a:pt x="1984" y="3475"/>
                  </a:cubicBezTo>
                  <a:cubicBezTo>
                    <a:pt x="2042" y="3516"/>
                    <a:pt x="2100" y="3559"/>
                    <a:pt x="2157" y="3604"/>
                  </a:cubicBezTo>
                  <a:cubicBezTo>
                    <a:pt x="2203" y="3639"/>
                    <a:pt x="2248" y="3677"/>
                    <a:pt x="2291" y="3718"/>
                  </a:cubicBezTo>
                  <a:cubicBezTo>
                    <a:pt x="2302" y="3710"/>
                    <a:pt x="2311" y="3701"/>
                    <a:pt x="2322" y="3694"/>
                  </a:cubicBezTo>
                  <a:cubicBezTo>
                    <a:pt x="2238" y="3614"/>
                    <a:pt x="2144" y="3544"/>
                    <a:pt x="2054" y="3478"/>
                  </a:cubicBezTo>
                  <a:cubicBezTo>
                    <a:pt x="2034" y="3463"/>
                    <a:pt x="2013" y="3448"/>
                    <a:pt x="1993" y="3434"/>
                  </a:cubicBezTo>
                  <a:cubicBezTo>
                    <a:pt x="2018" y="3293"/>
                    <a:pt x="2014" y="3145"/>
                    <a:pt x="1960" y="3011"/>
                  </a:cubicBezTo>
                  <a:cubicBezTo>
                    <a:pt x="1879" y="2812"/>
                    <a:pt x="1696" y="2679"/>
                    <a:pt x="1492" y="2624"/>
                  </a:cubicBezTo>
                  <a:cubicBezTo>
                    <a:pt x="1460" y="2615"/>
                    <a:pt x="1429" y="2609"/>
                    <a:pt x="1395" y="2604"/>
                  </a:cubicBezTo>
                  <a:cubicBezTo>
                    <a:pt x="1407" y="2583"/>
                    <a:pt x="1418" y="2562"/>
                    <a:pt x="1430" y="2541"/>
                  </a:cubicBezTo>
                  <a:cubicBezTo>
                    <a:pt x="1640" y="2185"/>
                    <a:pt x="1987" y="1909"/>
                    <a:pt x="2386" y="1800"/>
                  </a:cubicBezTo>
                  <a:cubicBezTo>
                    <a:pt x="2495" y="1770"/>
                    <a:pt x="2607" y="1753"/>
                    <a:pt x="2720" y="1753"/>
                  </a:cubicBezTo>
                  <a:cubicBezTo>
                    <a:pt x="2760" y="1753"/>
                    <a:pt x="2800" y="1755"/>
                    <a:pt x="2840" y="1760"/>
                  </a:cubicBezTo>
                  <a:cubicBezTo>
                    <a:pt x="2778" y="1790"/>
                    <a:pt x="2719" y="1825"/>
                    <a:pt x="2664" y="1867"/>
                  </a:cubicBezTo>
                  <a:cubicBezTo>
                    <a:pt x="2500" y="1994"/>
                    <a:pt x="2374" y="2181"/>
                    <a:pt x="2350" y="2389"/>
                  </a:cubicBezTo>
                  <a:cubicBezTo>
                    <a:pt x="2309" y="2738"/>
                    <a:pt x="2618" y="3048"/>
                    <a:pt x="2960" y="3048"/>
                  </a:cubicBezTo>
                  <a:cubicBezTo>
                    <a:pt x="2975" y="3048"/>
                    <a:pt x="2991" y="3048"/>
                    <a:pt x="3006" y="3047"/>
                  </a:cubicBezTo>
                  <a:cubicBezTo>
                    <a:pt x="3049" y="3043"/>
                    <a:pt x="3091" y="3034"/>
                    <a:pt x="3130" y="3020"/>
                  </a:cubicBezTo>
                  <a:cubicBezTo>
                    <a:pt x="3164" y="2991"/>
                    <a:pt x="3198" y="2961"/>
                    <a:pt x="3232" y="2931"/>
                  </a:cubicBezTo>
                  <a:lnTo>
                    <a:pt x="3232" y="2931"/>
                  </a:lnTo>
                  <a:cubicBezTo>
                    <a:pt x="3183" y="2963"/>
                    <a:pt x="3128" y="2986"/>
                    <a:pt x="3067" y="2999"/>
                  </a:cubicBezTo>
                  <a:cubicBezTo>
                    <a:pt x="3032" y="3007"/>
                    <a:pt x="2996" y="3011"/>
                    <a:pt x="2960" y="3011"/>
                  </a:cubicBezTo>
                  <a:cubicBezTo>
                    <a:pt x="2656" y="3011"/>
                    <a:pt x="2369" y="2743"/>
                    <a:pt x="2385" y="2430"/>
                  </a:cubicBezTo>
                  <a:cubicBezTo>
                    <a:pt x="2395" y="2225"/>
                    <a:pt x="2514" y="2036"/>
                    <a:pt x="2671" y="1911"/>
                  </a:cubicBezTo>
                  <a:cubicBezTo>
                    <a:pt x="2743" y="1853"/>
                    <a:pt x="2822" y="1807"/>
                    <a:pt x="2906" y="1769"/>
                  </a:cubicBezTo>
                  <a:cubicBezTo>
                    <a:pt x="2941" y="1775"/>
                    <a:pt x="2975" y="1783"/>
                    <a:pt x="3009" y="1794"/>
                  </a:cubicBezTo>
                  <a:cubicBezTo>
                    <a:pt x="3201" y="1853"/>
                    <a:pt x="3376" y="1987"/>
                    <a:pt x="3465" y="2169"/>
                  </a:cubicBezTo>
                  <a:cubicBezTo>
                    <a:pt x="3564" y="2376"/>
                    <a:pt x="3517" y="2628"/>
                    <a:pt x="3377" y="2803"/>
                  </a:cubicBezTo>
                  <a:cubicBezTo>
                    <a:pt x="3413" y="2770"/>
                    <a:pt x="3449" y="2738"/>
                    <a:pt x="3485" y="2705"/>
                  </a:cubicBezTo>
                  <a:cubicBezTo>
                    <a:pt x="3552" y="2574"/>
                    <a:pt x="3577" y="2422"/>
                    <a:pt x="3544" y="2278"/>
                  </a:cubicBezTo>
                  <a:cubicBezTo>
                    <a:pt x="3497" y="2077"/>
                    <a:pt x="3346" y="1912"/>
                    <a:pt x="3167" y="1818"/>
                  </a:cubicBezTo>
                  <a:cubicBezTo>
                    <a:pt x="3103" y="1784"/>
                    <a:pt x="3036" y="1760"/>
                    <a:pt x="2966" y="1744"/>
                  </a:cubicBezTo>
                  <a:cubicBezTo>
                    <a:pt x="3061" y="1706"/>
                    <a:pt x="3160" y="1678"/>
                    <a:pt x="3259" y="1657"/>
                  </a:cubicBezTo>
                  <a:cubicBezTo>
                    <a:pt x="3432" y="1620"/>
                    <a:pt x="3610" y="1599"/>
                    <a:pt x="3788" y="1593"/>
                  </a:cubicBezTo>
                  <a:lnTo>
                    <a:pt x="3788" y="1593"/>
                  </a:lnTo>
                  <a:cubicBezTo>
                    <a:pt x="3763" y="1741"/>
                    <a:pt x="3741" y="1889"/>
                    <a:pt x="3728" y="2038"/>
                  </a:cubicBezTo>
                  <a:cubicBezTo>
                    <a:pt x="3716" y="2180"/>
                    <a:pt x="3713" y="2328"/>
                    <a:pt x="3739" y="2470"/>
                  </a:cubicBezTo>
                  <a:cubicBezTo>
                    <a:pt x="3749" y="2460"/>
                    <a:pt x="3761" y="2449"/>
                    <a:pt x="3772" y="2439"/>
                  </a:cubicBezTo>
                  <a:cubicBezTo>
                    <a:pt x="3755" y="2328"/>
                    <a:pt x="3755" y="2214"/>
                    <a:pt x="3762" y="2102"/>
                  </a:cubicBezTo>
                  <a:cubicBezTo>
                    <a:pt x="3772" y="1931"/>
                    <a:pt x="3800" y="1761"/>
                    <a:pt x="3827" y="1592"/>
                  </a:cubicBezTo>
                  <a:cubicBezTo>
                    <a:pt x="3851" y="1591"/>
                    <a:pt x="3874" y="1591"/>
                    <a:pt x="3898" y="1591"/>
                  </a:cubicBezTo>
                  <a:cubicBezTo>
                    <a:pt x="4111" y="1591"/>
                    <a:pt x="4323" y="1612"/>
                    <a:pt x="4532" y="1656"/>
                  </a:cubicBezTo>
                  <a:cubicBezTo>
                    <a:pt x="4535" y="1657"/>
                    <a:pt x="4539" y="1657"/>
                    <a:pt x="4543" y="1658"/>
                  </a:cubicBezTo>
                  <a:cubicBezTo>
                    <a:pt x="4551" y="1648"/>
                    <a:pt x="4560" y="1636"/>
                    <a:pt x="4567" y="1625"/>
                  </a:cubicBezTo>
                  <a:cubicBezTo>
                    <a:pt x="4348" y="1577"/>
                    <a:pt x="4123" y="1553"/>
                    <a:pt x="3898" y="1553"/>
                  </a:cubicBezTo>
                  <a:cubicBezTo>
                    <a:pt x="3877" y="1553"/>
                    <a:pt x="3855" y="1553"/>
                    <a:pt x="3833" y="1554"/>
                  </a:cubicBezTo>
                  <a:cubicBezTo>
                    <a:pt x="3837" y="1529"/>
                    <a:pt x="3841" y="1504"/>
                    <a:pt x="3845" y="1479"/>
                  </a:cubicBezTo>
                  <a:lnTo>
                    <a:pt x="3859" y="1385"/>
                  </a:lnTo>
                  <a:cubicBezTo>
                    <a:pt x="3883" y="1386"/>
                    <a:pt x="3907" y="1387"/>
                    <a:pt x="3931" y="1387"/>
                  </a:cubicBezTo>
                  <a:cubicBezTo>
                    <a:pt x="4105" y="1387"/>
                    <a:pt x="4279" y="1351"/>
                    <a:pt x="4436" y="1279"/>
                  </a:cubicBezTo>
                  <a:cubicBezTo>
                    <a:pt x="4532" y="1237"/>
                    <a:pt x="4623" y="1177"/>
                    <a:pt x="4705" y="1106"/>
                  </a:cubicBezTo>
                  <a:cubicBezTo>
                    <a:pt x="4702" y="1092"/>
                    <a:pt x="4698" y="1078"/>
                    <a:pt x="4695" y="1064"/>
                  </a:cubicBezTo>
                  <a:cubicBezTo>
                    <a:pt x="4628" y="1125"/>
                    <a:pt x="4555" y="1176"/>
                    <a:pt x="4480" y="1216"/>
                  </a:cubicBezTo>
                  <a:cubicBezTo>
                    <a:pt x="4312" y="1304"/>
                    <a:pt x="4121" y="1349"/>
                    <a:pt x="3930" y="1349"/>
                  </a:cubicBezTo>
                  <a:cubicBezTo>
                    <a:pt x="3909" y="1349"/>
                    <a:pt x="3887" y="1349"/>
                    <a:pt x="3865" y="1347"/>
                  </a:cubicBezTo>
                  <a:cubicBezTo>
                    <a:pt x="3897" y="1142"/>
                    <a:pt x="3929" y="937"/>
                    <a:pt x="3961" y="732"/>
                  </a:cubicBezTo>
                  <a:cubicBezTo>
                    <a:pt x="3983" y="588"/>
                    <a:pt x="4005" y="437"/>
                    <a:pt x="4057" y="299"/>
                  </a:cubicBezTo>
                  <a:cubicBezTo>
                    <a:pt x="4046" y="291"/>
                    <a:pt x="4036" y="282"/>
                    <a:pt x="4025" y="274"/>
                  </a:cubicBezTo>
                  <a:cubicBezTo>
                    <a:pt x="3992" y="363"/>
                    <a:pt x="3970" y="456"/>
                    <a:pt x="3954" y="544"/>
                  </a:cubicBezTo>
                  <a:cubicBezTo>
                    <a:pt x="3905" y="801"/>
                    <a:pt x="3872" y="1061"/>
                    <a:pt x="3831" y="1320"/>
                  </a:cubicBezTo>
                  <a:cubicBezTo>
                    <a:pt x="3831" y="1328"/>
                    <a:pt x="3829" y="1336"/>
                    <a:pt x="3827" y="1344"/>
                  </a:cubicBezTo>
                  <a:cubicBezTo>
                    <a:pt x="3680" y="1332"/>
                    <a:pt x="3536" y="1292"/>
                    <a:pt x="3405" y="1223"/>
                  </a:cubicBezTo>
                  <a:cubicBezTo>
                    <a:pt x="3320" y="1177"/>
                    <a:pt x="3242" y="1120"/>
                    <a:pt x="3173" y="1054"/>
                  </a:cubicBezTo>
                  <a:cubicBezTo>
                    <a:pt x="3242" y="1000"/>
                    <a:pt x="3303" y="935"/>
                    <a:pt x="3354" y="859"/>
                  </a:cubicBezTo>
                  <a:cubicBezTo>
                    <a:pt x="3518" y="615"/>
                    <a:pt x="3566" y="287"/>
                    <a:pt x="3469" y="7"/>
                  </a:cubicBezTo>
                  <a:cubicBezTo>
                    <a:pt x="3455" y="5"/>
                    <a:pt x="3440" y="2"/>
                    <a:pt x="342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5" name="Google Shape;375;p27"/>
          <p:cNvSpPr/>
          <p:nvPr/>
        </p:nvSpPr>
        <p:spPr>
          <a:xfrm rot="9516085">
            <a:off x="8481411" y="1682661"/>
            <a:ext cx="698674" cy="333257"/>
          </a:xfrm>
          <a:custGeom>
            <a:avLst/>
            <a:gdLst/>
            <a:ahLst/>
            <a:cxnLst/>
            <a:rect l="l" t="t" r="r" b="b"/>
            <a:pathLst>
              <a:path w="3067" h="1463" extrusionOk="0">
                <a:moveTo>
                  <a:pt x="1658" y="1191"/>
                </a:moveTo>
                <a:cubicBezTo>
                  <a:pt x="1582" y="1210"/>
                  <a:pt x="1512" y="1267"/>
                  <a:pt x="1500" y="1343"/>
                </a:cubicBezTo>
                <a:cubicBezTo>
                  <a:pt x="1497" y="1358"/>
                  <a:pt x="1497" y="1373"/>
                  <a:pt x="1500" y="1386"/>
                </a:cubicBezTo>
                <a:cubicBezTo>
                  <a:pt x="1513" y="1435"/>
                  <a:pt x="1568" y="1461"/>
                  <a:pt x="1619" y="1462"/>
                </a:cubicBezTo>
                <a:cubicBezTo>
                  <a:pt x="1670" y="1462"/>
                  <a:pt x="1719" y="1446"/>
                  <a:pt x="1768" y="1441"/>
                </a:cubicBezTo>
                <a:cubicBezTo>
                  <a:pt x="1797" y="1437"/>
                  <a:pt x="1826" y="1438"/>
                  <a:pt x="1855" y="1439"/>
                </a:cubicBezTo>
                <a:cubicBezTo>
                  <a:pt x="1872" y="1440"/>
                  <a:pt x="1889" y="1440"/>
                  <a:pt x="1906" y="1440"/>
                </a:cubicBezTo>
                <a:cubicBezTo>
                  <a:pt x="1952" y="1439"/>
                  <a:pt x="1999" y="1432"/>
                  <a:pt x="2037" y="1406"/>
                </a:cubicBezTo>
                <a:cubicBezTo>
                  <a:pt x="2045" y="1400"/>
                  <a:pt x="2053" y="1394"/>
                  <a:pt x="2057" y="1384"/>
                </a:cubicBezTo>
                <a:cubicBezTo>
                  <a:pt x="2059" y="1375"/>
                  <a:pt x="2058" y="1366"/>
                  <a:pt x="2057" y="1357"/>
                </a:cubicBezTo>
                <a:cubicBezTo>
                  <a:pt x="2029" y="1228"/>
                  <a:pt x="1892" y="1178"/>
                  <a:pt x="1767" y="1178"/>
                </a:cubicBezTo>
                <a:cubicBezTo>
                  <a:pt x="1728" y="1178"/>
                  <a:pt x="1691" y="1183"/>
                  <a:pt x="1658" y="1191"/>
                </a:cubicBezTo>
                <a:close/>
                <a:moveTo>
                  <a:pt x="449" y="1181"/>
                </a:moveTo>
                <a:cubicBezTo>
                  <a:pt x="429" y="1183"/>
                  <a:pt x="408" y="1186"/>
                  <a:pt x="390" y="1196"/>
                </a:cubicBezTo>
                <a:cubicBezTo>
                  <a:pt x="371" y="1208"/>
                  <a:pt x="358" y="1228"/>
                  <a:pt x="351" y="1249"/>
                </a:cubicBezTo>
                <a:cubicBezTo>
                  <a:pt x="342" y="1276"/>
                  <a:pt x="341" y="1308"/>
                  <a:pt x="360" y="1329"/>
                </a:cubicBezTo>
                <a:cubicBezTo>
                  <a:pt x="367" y="1337"/>
                  <a:pt x="378" y="1342"/>
                  <a:pt x="388" y="1347"/>
                </a:cubicBezTo>
                <a:cubicBezTo>
                  <a:pt x="438" y="1369"/>
                  <a:pt x="495" y="1374"/>
                  <a:pt x="549" y="1363"/>
                </a:cubicBezTo>
                <a:cubicBezTo>
                  <a:pt x="553" y="1362"/>
                  <a:pt x="557" y="1361"/>
                  <a:pt x="561" y="1359"/>
                </a:cubicBezTo>
                <a:cubicBezTo>
                  <a:pt x="566" y="1355"/>
                  <a:pt x="570" y="1350"/>
                  <a:pt x="572" y="1344"/>
                </a:cubicBezTo>
                <a:cubicBezTo>
                  <a:pt x="581" y="1325"/>
                  <a:pt x="577" y="1302"/>
                  <a:pt x="574" y="1280"/>
                </a:cubicBezTo>
                <a:cubicBezTo>
                  <a:pt x="570" y="1253"/>
                  <a:pt x="564" y="1201"/>
                  <a:pt x="540" y="1182"/>
                </a:cubicBezTo>
                <a:cubicBezTo>
                  <a:pt x="531" y="1176"/>
                  <a:pt x="520" y="1173"/>
                  <a:pt x="508" y="1173"/>
                </a:cubicBezTo>
                <a:cubicBezTo>
                  <a:pt x="488" y="1173"/>
                  <a:pt x="466" y="1180"/>
                  <a:pt x="449" y="1181"/>
                </a:cubicBezTo>
                <a:close/>
                <a:moveTo>
                  <a:pt x="2905" y="898"/>
                </a:moveTo>
                <a:cubicBezTo>
                  <a:pt x="2862" y="907"/>
                  <a:pt x="2810" y="906"/>
                  <a:pt x="2770" y="927"/>
                </a:cubicBezTo>
                <a:cubicBezTo>
                  <a:pt x="2739" y="943"/>
                  <a:pt x="2717" y="979"/>
                  <a:pt x="2728" y="1010"/>
                </a:cubicBezTo>
                <a:cubicBezTo>
                  <a:pt x="2734" y="1028"/>
                  <a:pt x="2750" y="1041"/>
                  <a:pt x="2766" y="1047"/>
                </a:cubicBezTo>
                <a:cubicBezTo>
                  <a:pt x="2784" y="1054"/>
                  <a:pt x="2802" y="1055"/>
                  <a:pt x="2821" y="1055"/>
                </a:cubicBezTo>
                <a:cubicBezTo>
                  <a:pt x="2875" y="1054"/>
                  <a:pt x="2928" y="1041"/>
                  <a:pt x="2980" y="1026"/>
                </a:cubicBezTo>
                <a:cubicBezTo>
                  <a:pt x="3043" y="1008"/>
                  <a:pt x="3067" y="916"/>
                  <a:pt x="2994" y="893"/>
                </a:cubicBezTo>
                <a:cubicBezTo>
                  <a:pt x="2986" y="890"/>
                  <a:pt x="2976" y="889"/>
                  <a:pt x="2966" y="889"/>
                </a:cubicBezTo>
                <a:cubicBezTo>
                  <a:pt x="2946" y="889"/>
                  <a:pt x="2924" y="894"/>
                  <a:pt x="2905" y="898"/>
                </a:cubicBezTo>
                <a:close/>
                <a:moveTo>
                  <a:pt x="805" y="455"/>
                </a:moveTo>
                <a:cubicBezTo>
                  <a:pt x="792" y="461"/>
                  <a:pt x="779" y="469"/>
                  <a:pt x="771" y="482"/>
                </a:cubicBezTo>
                <a:cubicBezTo>
                  <a:pt x="764" y="494"/>
                  <a:pt x="764" y="509"/>
                  <a:pt x="765" y="523"/>
                </a:cubicBezTo>
                <a:cubicBezTo>
                  <a:pt x="771" y="621"/>
                  <a:pt x="833" y="719"/>
                  <a:pt x="928" y="745"/>
                </a:cubicBezTo>
                <a:cubicBezTo>
                  <a:pt x="970" y="756"/>
                  <a:pt x="1015" y="753"/>
                  <a:pt x="1058" y="756"/>
                </a:cubicBezTo>
                <a:cubicBezTo>
                  <a:pt x="1121" y="762"/>
                  <a:pt x="1187" y="784"/>
                  <a:pt x="1244" y="757"/>
                </a:cubicBezTo>
                <a:cubicBezTo>
                  <a:pt x="1300" y="730"/>
                  <a:pt x="1325" y="659"/>
                  <a:pt x="1310" y="599"/>
                </a:cubicBezTo>
                <a:cubicBezTo>
                  <a:pt x="1281" y="489"/>
                  <a:pt x="1169" y="454"/>
                  <a:pt x="1069" y="444"/>
                </a:cubicBezTo>
                <a:cubicBezTo>
                  <a:pt x="1022" y="439"/>
                  <a:pt x="973" y="432"/>
                  <a:pt x="926" y="432"/>
                </a:cubicBezTo>
                <a:cubicBezTo>
                  <a:pt x="885" y="432"/>
                  <a:pt x="844" y="437"/>
                  <a:pt x="805" y="455"/>
                </a:cubicBezTo>
                <a:close/>
                <a:moveTo>
                  <a:pt x="1958" y="285"/>
                </a:moveTo>
                <a:cubicBezTo>
                  <a:pt x="1940" y="288"/>
                  <a:pt x="1922" y="293"/>
                  <a:pt x="1909" y="306"/>
                </a:cubicBezTo>
                <a:cubicBezTo>
                  <a:pt x="1883" y="332"/>
                  <a:pt x="1890" y="375"/>
                  <a:pt x="1899" y="410"/>
                </a:cubicBezTo>
                <a:cubicBezTo>
                  <a:pt x="1910" y="458"/>
                  <a:pt x="1924" y="510"/>
                  <a:pt x="1964" y="538"/>
                </a:cubicBezTo>
                <a:cubicBezTo>
                  <a:pt x="1985" y="553"/>
                  <a:pt x="2010" y="558"/>
                  <a:pt x="2036" y="563"/>
                </a:cubicBezTo>
                <a:cubicBezTo>
                  <a:pt x="2094" y="576"/>
                  <a:pt x="2153" y="587"/>
                  <a:pt x="2213" y="583"/>
                </a:cubicBezTo>
                <a:cubicBezTo>
                  <a:pt x="2254" y="581"/>
                  <a:pt x="2294" y="572"/>
                  <a:pt x="2333" y="563"/>
                </a:cubicBezTo>
                <a:cubicBezTo>
                  <a:pt x="2380" y="553"/>
                  <a:pt x="2425" y="542"/>
                  <a:pt x="2471" y="532"/>
                </a:cubicBezTo>
                <a:cubicBezTo>
                  <a:pt x="2518" y="521"/>
                  <a:pt x="2577" y="502"/>
                  <a:pt x="2580" y="445"/>
                </a:cubicBezTo>
                <a:cubicBezTo>
                  <a:pt x="2581" y="410"/>
                  <a:pt x="2560" y="356"/>
                  <a:pt x="2532" y="334"/>
                </a:cubicBezTo>
                <a:cubicBezTo>
                  <a:pt x="2499" y="306"/>
                  <a:pt x="2452" y="312"/>
                  <a:pt x="2413" y="313"/>
                </a:cubicBezTo>
                <a:cubicBezTo>
                  <a:pt x="2346" y="314"/>
                  <a:pt x="2277" y="318"/>
                  <a:pt x="2211" y="309"/>
                </a:cubicBezTo>
                <a:cubicBezTo>
                  <a:pt x="2143" y="301"/>
                  <a:pt x="2075" y="281"/>
                  <a:pt x="2007" y="281"/>
                </a:cubicBezTo>
                <a:cubicBezTo>
                  <a:pt x="1990" y="281"/>
                  <a:pt x="1975" y="282"/>
                  <a:pt x="1958" y="285"/>
                </a:cubicBezTo>
                <a:close/>
                <a:moveTo>
                  <a:pt x="196" y="14"/>
                </a:moveTo>
                <a:cubicBezTo>
                  <a:pt x="190" y="17"/>
                  <a:pt x="184" y="23"/>
                  <a:pt x="177" y="26"/>
                </a:cubicBezTo>
                <a:cubicBezTo>
                  <a:pt x="165" y="31"/>
                  <a:pt x="151" y="30"/>
                  <a:pt x="140" y="34"/>
                </a:cubicBezTo>
                <a:cubicBezTo>
                  <a:pt x="126" y="39"/>
                  <a:pt x="117" y="51"/>
                  <a:pt x="107" y="60"/>
                </a:cubicBezTo>
                <a:cubicBezTo>
                  <a:pt x="98" y="67"/>
                  <a:pt x="88" y="72"/>
                  <a:pt x="76" y="76"/>
                </a:cubicBezTo>
                <a:cubicBezTo>
                  <a:pt x="55" y="82"/>
                  <a:pt x="31" y="81"/>
                  <a:pt x="16" y="97"/>
                </a:cubicBezTo>
                <a:cubicBezTo>
                  <a:pt x="0" y="113"/>
                  <a:pt x="4" y="141"/>
                  <a:pt x="19" y="157"/>
                </a:cubicBezTo>
                <a:cubicBezTo>
                  <a:pt x="34" y="174"/>
                  <a:pt x="56" y="180"/>
                  <a:pt x="78" y="180"/>
                </a:cubicBezTo>
                <a:cubicBezTo>
                  <a:pt x="101" y="181"/>
                  <a:pt x="122" y="175"/>
                  <a:pt x="144" y="172"/>
                </a:cubicBezTo>
                <a:cubicBezTo>
                  <a:pt x="181" y="166"/>
                  <a:pt x="220" y="166"/>
                  <a:pt x="257" y="169"/>
                </a:cubicBezTo>
                <a:cubicBezTo>
                  <a:pt x="274" y="170"/>
                  <a:pt x="290" y="173"/>
                  <a:pt x="308" y="172"/>
                </a:cubicBezTo>
                <a:cubicBezTo>
                  <a:pt x="350" y="170"/>
                  <a:pt x="390" y="153"/>
                  <a:pt x="428" y="135"/>
                </a:cubicBezTo>
                <a:cubicBezTo>
                  <a:pt x="433" y="134"/>
                  <a:pt x="439" y="131"/>
                  <a:pt x="442" y="127"/>
                </a:cubicBezTo>
                <a:cubicBezTo>
                  <a:pt x="444" y="123"/>
                  <a:pt x="445" y="119"/>
                  <a:pt x="445" y="114"/>
                </a:cubicBezTo>
                <a:cubicBezTo>
                  <a:pt x="447" y="37"/>
                  <a:pt x="350" y="20"/>
                  <a:pt x="293" y="8"/>
                </a:cubicBezTo>
                <a:cubicBezTo>
                  <a:pt x="277" y="4"/>
                  <a:pt x="261" y="1"/>
                  <a:pt x="245" y="1"/>
                </a:cubicBezTo>
                <a:cubicBezTo>
                  <a:pt x="227" y="1"/>
                  <a:pt x="211" y="4"/>
                  <a:pt x="196" y="1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27"/>
          <p:cNvSpPr/>
          <p:nvPr/>
        </p:nvSpPr>
        <p:spPr>
          <a:xfrm rot="10800000">
            <a:off x="4497457" y="4532193"/>
            <a:ext cx="637292" cy="460199"/>
          </a:xfrm>
          <a:custGeom>
            <a:avLst/>
            <a:gdLst/>
            <a:ahLst/>
            <a:cxnLst/>
            <a:rect l="l" t="t" r="r" b="b"/>
            <a:pathLst>
              <a:path w="1004" h="725" extrusionOk="0">
                <a:moveTo>
                  <a:pt x="433" y="620"/>
                </a:moveTo>
                <a:cubicBezTo>
                  <a:pt x="437" y="678"/>
                  <a:pt x="491" y="715"/>
                  <a:pt x="544" y="719"/>
                </a:cubicBezTo>
                <a:lnTo>
                  <a:pt x="590" y="723"/>
                </a:lnTo>
                <a:cubicBezTo>
                  <a:pt x="603" y="724"/>
                  <a:pt x="617" y="725"/>
                  <a:pt x="628" y="719"/>
                </a:cubicBezTo>
                <a:cubicBezTo>
                  <a:pt x="642" y="711"/>
                  <a:pt x="649" y="694"/>
                  <a:pt x="648" y="678"/>
                </a:cubicBezTo>
                <a:cubicBezTo>
                  <a:pt x="648" y="663"/>
                  <a:pt x="642" y="648"/>
                  <a:pt x="635" y="634"/>
                </a:cubicBezTo>
                <a:cubicBezTo>
                  <a:pt x="625" y="615"/>
                  <a:pt x="615" y="597"/>
                  <a:pt x="602" y="581"/>
                </a:cubicBezTo>
                <a:cubicBezTo>
                  <a:pt x="596" y="573"/>
                  <a:pt x="590" y="566"/>
                  <a:pt x="581" y="560"/>
                </a:cubicBezTo>
                <a:cubicBezTo>
                  <a:pt x="573" y="557"/>
                  <a:pt x="564" y="555"/>
                  <a:pt x="556" y="553"/>
                </a:cubicBezTo>
                <a:cubicBezTo>
                  <a:pt x="549" y="553"/>
                  <a:pt x="540" y="552"/>
                  <a:pt x="530" y="552"/>
                </a:cubicBezTo>
                <a:cubicBezTo>
                  <a:pt x="486" y="552"/>
                  <a:pt x="428" y="567"/>
                  <a:pt x="433" y="620"/>
                </a:cubicBezTo>
                <a:close/>
                <a:moveTo>
                  <a:pt x="814" y="546"/>
                </a:moveTo>
                <a:cubicBezTo>
                  <a:pt x="825" y="612"/>
                  <a:pt x="895" y="625"/>
                  <a:pt x="949" y="602"/>
                </a:cubicBezTo>
                <a:cubicBezTo>
                  <a:pt x="970" y="594"/>
                  <a:pt x="990" y="577"/>
                  <a:pt x="999" y="556"/>
                </a:cubicBezTo>
                <a:cubicBezTo>
                  <a:pt x="1002" y="550"/>
                  <a:pt x="1004" y="543"/>
                  <a:pt x="1003" y="537"/>
                </a:cubicBezTo>
                <a:cubicBezTo>
                  <a:pt x="1001" y="526"/>
                  <a:pt x="991" y="518"/>
                  <a:pt x="983" y="512"/>
                </a:cubicBezTo>
                <a:cubicBezTo>
                  <a:pt x="963" y="497"/>
                  <a:pt x="945" y="483"/>
                  <a:pt x="922" y="475"/>
                </a:cubicBezTo>
                <a:cubicBezTo>
                  <a:pt x="914" y="471"/>
                  <a:pt x="903" y="470"/>
                  <a:pt x="894" y="470"/>
                </a:cubicBezTo>
                <a:cubicBezTo>
                  <a:pt x="851" y="470"/>
                  <a:pt x="806" y="498"/>
                  <a:pt x="814" y="546"/>
                </a:cubicBezTo>
                <a:close/>
                <a:moveTo>
                  <a:pt x="79" y="312"/>
                </a:moveTo>
                <a:cubicBezTo>
                  <a:pt x="0" y="332"/>
                  <a:pt x="79" y="424"/>
                  <a:pt x="112" y="455"/>
                </a:cubicBezTo>
                <a:cubicBezTo>
                  <a:pt x="127" y="470"/>
                  <a:pt x="144" y="481"/>
                  <a:pt x="162" y="491"/>
                </a:cubicBezTo>
                <a:cubicBezTo>
                  <a:pt x="168" y="495"/>
                  <a:pt x="173" y="498"/>
                  <a:pt x="180" y="499"/>
                </a:cubicBezTo>
                <a:cubicBezTo>
                  <a:pt x="196" y="502"/>
                  <a:pt x="210" y="488"/>
                  <a:pt x="220" y="475"/>
                </a:cubicBezTo>
                <a:cubicBezTo>
                  <a:pt x="229" y="464"/>
                  <a:pt x="238" y="454"/>
                  <a:pt x="242" y="441"/>
                </a:cubicBezTo>
                <a:cubicBezTo>
                  <a:pt x="250" y="419"/>
                  <a:pt x="244" y="394"/>
                  <a:pt x="231" y="374"/>
                </a:cubicBezTo>
                <a:cubicBezTo>
                  <a:pt x="218" y="355"/>
                  <a:pt x="198" y="341"/>
                  <a:pt x="178" y="330"/>
                </a:cubicBezTo>
                <a:cubicBezTo>
                  <a:pt x="155" y="318"/>
                  <a:pt x="129" y="308"/>
                  <a:pt x="103" y="308"/>
                </a:cubicBezTo>
                <a:cubicBezTo>
                  <a:pt x="95" y="308"/>
                  <a:pt x="87" y="309"/>
                  <a:pt x="79" y="312"/>
                </a:cubicBezTo>
                <a:close/>
                <a:moveTo>
                  <a:pt x="450" y="335"/>
                </a:moveTo>
                <a:cubicBezTo>
                  <a:pt x="458" y="407"/>
                  <a:pt x="596" y="420"/>
                  <a:pt x="587" y="344"/>
                </a:cubicBezTo>
                <a:cubicBezTo>
                  <a:pt x="583" y="307"/>
                  <a:pt x="536" y="280"/>
                  <a:pt x="497" y="280"/>
                </a:cubicBezTo>
                <a:cubicBezTo>
                  <a:pt x="469" y="280"/>
                  <a:pt x="446" y="295"/>
                  <a:pt x="450" y="335"/>
                </a:cubicBezTo>
                <a:close/>
                <a:moveTo>
                  <a:pt x="801" y="90"/>
                </a:moveTo>
                <a:cubicBezTo>
                  <a:pt x="787" y="92"/>
                  <a:pt x="774" y="94"/>
                  <a:pt x="762" y="100"/>
                </a:cubicBezTo>
                <a:cubicBezTo>
                  <a:pt x="749" y="107"/>
                  <a:pt x="738" y="119"/>
                  <a:pt x="729" y="131"/>
                </a:cubicBezTo>
                <a:cubicBezTo>
                  <a:pt x="700" y="172"/>
                  <a:pt x="654" y="249"/>
                  <a:pt x="715" y="284"/>
                </a:cubicBezTo>
                <a:cubicBezTo>
                  <a:pt x="760" y="310"/>
                  <a:pt x="862" y="315"/>
                  <a:pt x="887" y="256"/>
                </a:cubicBezTo>
                <a:cubicBezTo>
                  <a:pt x="893" y="244"/>
                  <a:pt x="893" y="229"/>
                  <a:pt x="893" y="215"/>
                </a:cubicBezTo>
                <a:cubicBezTo>
                  <a:pt x="893" y="198"/>
                  <a:pt x="893" y="181"/>
                  <a:pt x="894" y="163"/>
                </a:cubicBezTo>
                <a:cubicBezTo>
                  <a:pt x="894" y="143"/>
                  <a:pt x="893" y="120"/>
                  <a:pt x="880" y="106"/>
                </a:cubicBezTo>
                <a:cubicBezTo>
                  <a:pt x="867" y="92"/>
                  <a:pt x="850" y="87"/>
                  <a:pt x="831" y="87"/>
                </a:cubicBezTo>
                <a:cubicBezTo>
                  <a:pt x="821" y="87"/>
                  <a:pt x="811" y="89"/>
                  <a:pt x="801" y="90"/>
                </a:cubicBezTo>
                <a:close/>
                <a:moveTo>
                  <a:pt x="350" y="3"/>
                </a:moveTo>
                <a:cubicBezTo>
                  <a:pt x="327" y="6"/>
                  <a:pt x="302" y="5"/>
                  <a:pt x="279" y="9"/>
                </a:cubicBezTo>
                <a:cubicBezTo>
                  <a:pt x="254" y="13"/>
                  <a:pt x="247" y="29"/>
                  <a:pt x="250" y="52"/>
                </a:cubicBezTo>
                <a:cubicBezTo>
                  <a:pt x="254" y="78"/>
                  <a:pt x="272" y="104"/>
                  <a:pt x="292" y="119"/>
                </a:cubicBezTo>
                <a:cubicBezTo>
                  <a:pt x="316" y="134"/>
                  <a:pt x="371" y="153"/>
                  <a:pt x="398" y="149"/>
                </a:cubicBezTo>
                <a:cubicBezTo>
                  <a:pt x="416" y="147"/>
                  <a:pt x="430" y="132"/>
                  <a:pt x="435" y="115"/>
                </a:cubicBezTo>
                <a:cubicBezTo>
                  <a:pt x="441" y="99"/>
                  <a:pt x="439" y="81"/>
                  <a:pt x="436" y="64"/>
                </a:cubicBezTo>
                <a:cubicBezTo>
                  <a:pt x="433" y="44"/>
                  <a:pt x="425" y="22"/>
                  <a:pt x="408" y="10"/>
                </a:cubicBezTo>
                <a:cubicBezTo>
                  <a:pt x="398" y="3"/>
                  <a:pt x="385" y="1"/>
                  <a:pt x="373" y="1"/>
                </a:cubicBezTo>
                <a:cubicBezTo>
                  <a:pt x="365" y="1"/>
                  <a:pt x="357" y="2"/>
                  <a:pt x="350" y="3"/>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27"/>
          <p:cNvSpPr txBox="1">
            <a:spLocks noGrp="1"/>
          </p:cNvSpPr>
          <p:nvPr>
            <p:ph type="title"/>
          </p:nvPr>
        </p:nvSpPr>
        <p:spPr>
          <a:xfrm>
            <a:off x="1206950" y="1413781"/>
            <a:ext cx="2878500" cy="572700"/>
          </a:xfrm>
          <a:prstGeom prst="rect">
            <a:avLst/>
          </a:pr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b" anchorCtr="0">
            <a:noAutofit/>
          </a:bodyPr>
          <a:lstStyle>
            <a:lvl1pPr lvl="0" algn="ctr" rtl="0">
              <a:spcBef>
                <a:spcPts val="0"/>
              </a:spcBef>
              <a:spcAft>
                <a:spcPts val="0"/>
              </a:spcAft>
              <a:buSzPts val="3000"/>
              <a:buNone/>
              <a:defRPr sz="24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378" name="Google Shape;378;p27"/>
          <p:cNvSpPr txBox="1">
            <a:spLocks noGrp="1"/>
          </p:cNvSpPr>
          <p:nvPr>
            <p:ph type="title" idx="2"/>
          </p:nvPr>
        </p:nvSpPr>
        <p:spPr>
          <a:xfrm>
            <a:off x="5058542" y="1413781"/>
            <a:ext cx="2878500" cy="572700"/>
          </a:xfrm>
          <a:prstGeom prst="rect">
            <a:avLst/>
          </a:pr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b" anchorCtr="0">
            <a:noAutofit/>
          </a:bodyPr>
          <a:lstStyle>
            <a:lvl1pPr lvl="0" algn="ctr" rtl="0">
              <a:spcBef>
                <a:spcPts val="0"/>
              </a:spcBef>
              <a:spcAft>
                <a:spcPts val="0"/>
              </a:spcAft>
              <a:buSzPts val="3000"/>
              <a:buNone/>
              <a:defRPr sz="24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379" name="Google Shape;379;p27"/>
          <p:cNvSpPr txBox="1">
            <a:spLocks noGrp="1"/>
          </p:cNvSpPr>
          <p:nvPr>
            <p:ph type="subTitle" idx="1"/>
          </p:nvPr>
        </p:nvSpPr>
        <p:spPr>
          <a:xfrm>
            <a:off x="1206950" y="1986476"/>
            <a:ext cx="2878500" cy="622200"/>
          </a:xfrm>
          <a:prstGeom prst="rect">
            <a:avLst/>
          </a:prstGeom>
          <a:ln w="19050" cap="flat" cmpd="sng">
            <a:solidFill>
              <a:schemeClr val="lt2"/>
            </a:solidFill>
            <a:prstDash val="solid"/>
            <a:round/>
            <a:headEnd type="none" w="sm" len="sm"/>
            <a:tailEnd type="none" w="sm" len="sm"/>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80" name="Google Shape;380;p27"/>
          <p:cNvSpPr txBox="1">
            <a:spLocks noGrp="1"/>
          </p:cNvSpPr>
          <p:nvPr>
            <p:ph type="subTitle" idx="3"/>
          </p:nvPr>
        </p:nvSpPr>
        <p:spPr>
          <a:xfrm>
            <a:off x="5058526" y="1986476"/>
            <a:ext cx="2878500" cy="622200"/>
          </a:xfrm>
          <a:prstGeom prst="rect">
            <a:avLst/>
          </a:prstGeom>
          <a:ln w="19050" cap="flat" cmpd="sng">
            <a:solidFill>
              <a:schemeClr val="lt2"/>
            </a:solidFill>
            <a:prstDash val="solid"/>
            <a:round/>
            <a:headEnd type="none" w="sm" len="sm"/>
            <a:tailEnd type="none" w="sm" len="sm"/>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81" name="Google Shape;381;p27"/>
          <p:cNvSpPr txBox="1">
            <a:spLocks noGrp="1"/>
          </p:cNvSpPr>
          <p:nvPr>
            <p:ph type="title" idx="4"/>
          </p:nvPr>
        </p:nvSpPr>
        <p:spPr>
          <a:xfrm>
            <a:off x="1206950" y="3014531"/>
            <a:ext cx="2878500" cy="572700"/>
          </a:xfrm>
          <a:prstGeom prst="rect">
            <a:avLst/>
          </a:pr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b" anchorCtr="0">
            <a:noAutofit/>
          </a:bodyPr>
          <a:lstStyle>
            <a:lvl1pPr lvl="0" algn="ctr" rtl="0">
              <a:spcBef>
                <a:spcPts val="0"/>
              </a:spcBef>
              <a:spcAft>
                <a:spcPts val="0"/>
              </a:spcAft>
              <a:buSzPts val="3000"/>
              <a:buNone/>
              <a:defRPr sz="24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382" name="Google Shape;382;p27"/>
          <p:cNvSpPr txBox="1">
            <a:spLocks noGrp="1"/>
          </p:cNvSpPr>
          <p:nvPr>
            <p:ph type="title" idx="5"/>
          </p:nvPr>
        </p:nvSpPr>
        <p:spPr>
          <a:xfrm>
            <a:off x="5058547" y="3014531"/>
            <a:ext cx="2878500" cy="572700"/>
          </a:xfrm>
          <a:prstGeom prst="rect">
            <a:avLst/>
          </a:pr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b" anchorCtr="0">
            <a:noAutofit/>
          </a:bodyPr>
          <a:lstStyle>
            <a:lvl1pPr lvl="0" algn="ctr" rtl="0">
              <a:spcBef>
                <a:spcPts val="0"/>
              </a:spcBef>
              <a:spcAft>
                <a:spcPts val="0"/>
              </a:spcAft>
              <a:buSzPts val="3000"/>
              <a:buNone/>
              <a:defRPr sz="24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383" name="Google Shape;383;p27"/>
          <p:cNvSpPr txBox="1">
            <a:spLocks noGrp="1"/>
          </p:cNvSpPr>
          <p:nvPr>
            <p:ph type="subTitle" idx="6"/>
          </p:nvPr>
        </p:nvSpPr>
        <p:spPr>
          <a:xfrm>
            <a:off x="1206950" y="3587176"/>
            <a:ext cx="2878500" cy="622200"/>
          </a:xfrm>
          <a:prstGeom prst="rect">
            <a:avLst/>
          </a:prstGeom>
          <a:ln w="19050" cap="flat" cmpd="sng">
            <a:solidFill>
              <a:schemeClr val="lt2"/>
            </a:solidFill>
            <a:prstDash val="solid"/>
            <a:round/>
            <a:headEnd type="none" w="sm" len="sm"/>
            <a:tailEnd type="none" w="sm" len="sm"/>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84" name="Google Shape;384;p27"/>
          <p:cNvSpPr txBox="1">
            <a:spLocks noGrp="1"/>
          </p:cNvSpPr>
          <p:nvPr>
            <p:ph type="subTitle" idx="7"/>
          </p:nvPr>
        </p:nvSpPr>
        <p:spPr>
          <a:xfrm>
            <a:off x="5058526" y="3587176"/>
            <a:ext cx="2878500" cy="622200"/>
          </a:xfrm>
          <a:prstGeom prst="rect">
            <a:avLst/>
          </a:prstGeom>
          <a:ln w="19050" cap="flat" cmpd="sng">
            <a:solidFill>
              <a:schemeClr val="lt2"/>
            </a:solidFill>
            <a:prstDash val="solid"/>
            <a:round/>
            <a:headEnd type="none" w="sm" len="sm"/>
            <a:tailEnd type="none" w="sm" len="sm"/>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85" name="Google Shape;385;p27"/>
          <p:cNvSpPr/>
          <p:nvPr/>
        </p:nvSpPr>
        <p:spPr>
          <a:xfrm rot="10800000">
            <a:off x="187401" y="1438482"/>
            <a:ext cx="637297" cy="661621"/>
          </a:xfrm>
          <a:custGeom>
            <a:avLst/>
            <a:gdLst/>
            <a:ahLst/>
            <a:cxnLst/>
            <a:rect l="l" t="t" r="r" b="b"/>
            <a:pathLst>
              <a:path w="5417" h="5624" extrusionOk="0">
                <a:moveTo>
                  <a:pt x="3664" y="0"/>
                </a:moveTo>
                <a:cubicBezTo>
                  <a:pt x="3611" y="0"/>
                  <a:pt x="3557" y="7"/>
                  <a:pt x="3506" y="21"/>
                </a:cubicBezTo>
                <a:cubicBezTo>
                  <a:pt x="3418" y="44"/>
                  <a:pt x="3335" y="89"/>
                  <a:pt x="3269" y="153"/>
                </a:cubicBezTo>
                <a:cubicBezTo>
                  <a:pt x="3187" y="234"/>
                  <a:pt x="3131" y="336"/>
                  <a:pt x="3080" y="438"/>
                </a:cubicBezTo>
                <a:cubicBezTo>
                  <a:pt x="3025" y="545"/>
                  <a:pt x="2968" y="651"/>
                  <a:pt x="2903" y="753"/>
                </a:cubicBezTo>
                <a:cubicBezTo>
                  <a:pt x="2836" y="859"/>
                  <a:pt x="2766" y="964"/>
                  <a:pt x="2709" y="1075"/>
                </a:cubicBezTo>
                <a:cubicBezTo>
                  <a:pt x="2688" y="1113"/>
                  <a:pt x="2670" y="1152"/>
                  <a:pt x="2654" y="1192"/>
                </a:cubicBezTo>
                <a:cubicBezTo>
                  <a:pt x="2618" y="1283"/>
                  <a:pt x="2591" y="1377"/>
                  <a:pt x="2572" y="1473"/>
                </a:cubicBezTo>
                <a:cubicBezTo>
                  <a:pt x="2528" y="1701"/>
                  <a:pt x="2531" y="1936"/>
                  <a:pt x="2551" y="2167"/>
                </a:cubicBezTo>
                <a:cubicBezTo>
                  <a:pt x="2560" y="2283"/>
                  <a:pt x="2573" y="2398"/>
                  <a:pt x="2587" y="2514"/>
                </a:cubicBezTo>
                <a:cubicBezTo>
                  <a:pt x="2588" y="2517"/>
                  <a:pt x="2588" y="2519"/>
                  <a:pt x="2588" y="2522"/>
                </a:cubicBezTo>
                <a:cubicBezTo>
                  <a:pt x="2470" y="2371"/>
                  <a:pt x="2303" y="2268"/>
                  <a:pt x="2173" y="2128"/>
                </a:cubicBezTo>
                <a:cubicBezTo>
                  <a:pt x="2032" y="1977"/>
                  <a:pt x="1949" y="1786"/>
                  <a:pt x="1854" y="1605"/>
                </a:cubicBezTo>
                <a:cubicBezTo>
                  <a:pt x="1805" y="1513"/>
                  <a:pt x="1752" y="1423"/>
                  <a:pt x="1687" y="1342"/>
                </a:cubicBezTo>
                <a:cubicBezTo>
                  <a:pt x="1619" y="1258"/>
                  <a:pt x="1540" y="1183"/>
                  <a:pt x="1456" y="1115"/>
                </a:cubicBezTo>
                <a:cubicBezTo>
                  <a:pt x="1370" y="1045"/>
                  <a:pt x="1277" y="983"/>
                  <a:pt x="1183" y="922"/>
                </a:cubicBezTo>
                <a:cubicBezTo>
                  <a:pt x="1136" y="893"/>
                  <a:pt x="1089" y="863"/>
                  <a:pt x="1041" y="833"/>
                </a:cubicBezTo>
                <a:cubicBezTo>
                  <a:pt x="997" y="806"/>
                  <a:pt x="952" y="780"/>
                  <a:pt x="903" y="764"/>
                </a:cubicBezTo>
                <a:cubicBezTo>
                  <a:pt x="877" y="756"/>
                  <a:pt x="850" y="751"/>
                  <a:pt x="823" y="751"/>
                </a:cubicBezTo>
                <a:cubicBezTo>
                  <a:pt x="799" y="751"/>
                  <a:pt x="776" y="755"/>
                  <a:pt x="754" y="764"/>
                </a:cubicBezTo>
                <a:cubicBezTo>
                  <a:pt x="711" y="784"/>
                  <a:pt x="679" y="819"/>
                  <a:pt x="654" y="857"/>
                </a:cubicBezTo>
                <a:cubicBezTo>
                  <a:pt x="630" y="895"/>
                  <a:pt x="610" y="938"/>
                  <a:pt x="592" y="981"/>
                </a:cubicBezTo>
                <a:cubicBezTo>
                  <a:pt x="566" y="1040"/>
                  <a:pt x="540" y="1101"/>
                  <a:pt x="513" y="1160"/>
                </a:cubicBezTo>
                <a:cubicBezTo>
                  <a:pt x="462" y="1277"/>
                  <a:pt x="411" y="1394"/>
                  <a:pt x="360" y="1511"/>
                </a:cubicBezTo>
                <a:cubicBezTo>
                  <a:pt x="312" y="1622"/>
                  <a:pt x="259" y="1735"/>
                  <a:pt x="252" y="1858"/>
                </a:cubicBezTo>
                <a:cubicBezTo>
                  <a:pt x="245" y="1960"/>
                  <a:pt x="273" y="2060"/>
                  <a:pt x="348" y="2133"/>
                </a:cubicBezTo>
                <a:cubicBezTo>
                  <a:pt x="417" y="2199"/>
                  <a:pt x="511" y="2235"/>
                  <a:pt x="602" y="2261"/>
                </a:cubicBezTo>
                <a:cubicBezTo>
                  <a:pt x="713" y="2292"/>
                  <a:pt x="827" y="2315"/>
                  <a:pt x="940" y="2340"/>
                </a:cubicBezTo>
                <a:cubicBezTo>
                  <a:pt x="1064" y="2369"/>
                  <a:pt x="1188" y="2397"/>
                  <a:pt x="1312" y="2426"/>
                </a:cubicBezTo>
                <a:cubicBezTo>
                  <a:pt x="1560" y="2483"/>
                  <a:pt x="1807" y="2540"/>
                  <a:pt x="2055" y="2596"/>
                </a:cubicBezTo>
                <a:cubicBezTo>
                  <a:pt x="2179" y="2624"/>
                  <a:pt x="2301" y="2652"/>
                  <a:pt x="2424" y="2680"/>
                </a:cubicBezTo>
                <a:cubicBezTo>
                  <a:pt x="2447" y="2685"/>
                  <a:pt x="2472" y="2692"/>
                  <a:pt x="2495" y="2698"/>
                </a:cubicBezTo>
                <a:cubicBezTo>
                  <a:pt x="2492" y="2702"/>
                  <a:pt x="2489" y="2706"/>
                  <a:pt x="2485" y="2710"/>
                </a:cubicBezTo>
                <a:cubicBezTo>
                  <a:pt x="2332" y="2868"/>
                  <a:pt x="2117" y="2953"/>
                  <a:pt x="1905" y="2998"/>
                </a:cubicBezTo>
                <a:cubicBezTo>
                  <a:pt x="1656" y="3052"/>
                  <a:pt x="1400" y="3056"/>
                  <a:pt x="1150" y="3108"/>
                </a:cubicBezTo>
                <a:cubicBezTo>
                  <a:pt x="1024" y="3135"/>
                  <a:pt x="902" y="3175"/>
                  <a:pt x="786" y="3232"/>
                </a:cubicBezTo>
                <a:cubicBezTo>
                  <a:pt x="672" y="3287"/>
                  <a:pt x="563" y="3353"/>
                  <a:pt x="457" y="3423"/>
                </a:cubicBezTo>
                <a:cubicBezTo>
                  <a:pt x="405" y="3458"/>
                  <a:pt x="354" y="3493"/>
                  <a:pt x="302" y="3529"/>
                </a:cubicBezTo>
                <a:cubicBezTo>
                  <a:pt x="251" y="3565"/>
                  <a:pt x="197" y="3600"/>
                  <a:pt x="150" y="3642"/>
                </a:cubicBezTo>
                <a:cubicBezTo>
                  <a:pt x="61" y="3721"/>
                  <a:pt x="0" y="3823"/>
                  <a:pt x="18" y="3945"/>
                </a:cubicBezTo>
                <a:cubicBezTo>
                  <a:pt x="32" y="4054"/>
                  <a:pt x="94" y="4152"/>
                  <a:pt x="157" y="4240"/>
                </a:cubicBezTo>
                <a:cubicBezTo>
                  <a:pt x="231" y="4340"/>
                  <a:pt x="308" y="4439"/>
                  <a:pt x="394" y="4529"/>
                </a:cubicBezTo>
                <a:cubicBezTo>
                  <a:pt x="534" y="4679"/>
                  <a:pt x="719" y="4805"/>
                  <a:pt x="928" y="4805"/>
                </a:cubicBezTo>
                <a:cubicBezTo>
                  <a:pt x="951" y="4805"/>
                  <a:pt x="975" y="4803"/>
                  <a:pt x="999" y="4800"/>
                </a:cubicBezTo>
                <a:cubicBezTo>
                  <a:pt x="1107" y="4784"/>
                  <a:pt x="1201" y="4728"/>
                  <a:pt x="1269" y="4642"/>
                </a:cubicBezTo>
                <a:cubicBezTo>
                  <a:pt x="1338" y="4554"/>
                  <a:pt x="1380" y="4448"/>
                  <a:pt x="1429" y="4349"/>
                </a:cubicBezTo>
                <a:cubicBezTo>
                  <a:pt x="1480" y="4247"/>
                  <a:pt x="1541" y="4155"/>
                  <a:pt x="1628" y="4080"/>
                </a:cubicBezTo>
                <a:cubicBezTo>
                  <a:pt x="1715" y="4005"/>
                  <a:pt x="1815" y="3946"/>
                  <a:pt x="1911" y="3884"/>
                </a:cubicBezTo>
                <a:cubicBezTo>
                  <a:pt x="2013" y="3817"/>
                  <a:pt x="2105" y="3742"/>
                  <a:pt x="2184" y="3648"/>
                </a:cubicBezTo>
                <a:cubicBezTo>
                  <a:pt x="2263" y="3552"/>
                  <a:pt x="2328" y="3442"/>
                  <a:pt x="2385" y="3332"/>
                </a:cubicBezTo>
                <a:cubicBezTo>
                  <a:pt x="2444" y="3220"/>
                  <a:pt x="2502" y="3104"/>
                  <a:pt x="2551" y="2987"/>
                </a:cubicBezTo>
                <a:cubicBezTo>
                  <a:pt x="2563" y="2956"/>
                  <a:pt x="2574" y="2925"/>
                  <a:pt x="2585" y="2893"/>
                </a:cubicBezTo>
                <a:lnTo>
                  <a:pt x="2585" y="2918"/>
                </a:lnTo>
                <a:cubicBezTo>
                  <a:pt x="2589" y="3027"/>
                  <a:pt x="2612" y="3133"/>
                  <a:pt x="2642" y="3237"/>
                </a:cubicBezTo>
                <a:cubicBezTo>
                  <a:pt x="2645" y="3248"/>
                  <a:pt x="2648" y="3258"/>
                  <a:pt x="2652" y="3269"/>
                </a:cubicBezTo>
                <a:cubicBezTo>
                  <a:pt x="2658" y="3290"/>
                  <a:pt x="2666" y="3312"/>
                  <a:pt x="2673" y="3334"/>
                </a:cubicBezTo>
                <a:cubicBezTo>
                  <a:pt x="2677" y="3346"/>
                  <a:pt x="2699" y="3386"/>
                  <a:pt x="2695" y="3398"/>
                </a:cubicBezTo>
                <a:cubicBezTo>
                  <a:pt x="2785" y="3648"/>
                  <a:pt x="2889" y="3900"/>
                  <a:pt x="2856" y="4171"/>
                </a:cubicBezTo>
                <a:cubicBezTo>
                  <a:pt x="2840" y="4307"/>
                  <a:pt x="2799" y="4440"/>
                  <a:pt x="2798" y="4577"/>
                </a:cubicBezTo>
                <a:cubicBezTo>
                  <a:pt x="2798" y="4711"/>
                  <a:pt x="2844" y="4833"/>
                  <a:pt x="2903" y="4949"/>
                </a:cubicBezTo>
                <a:cubicBezTo>
                  <a:pt x="2970" y="5081"/>
                  <a:pt x="3044" y="5210"/>
                  <a:pt x="3115" y="5339"/>
                </a:cubicBezTo>
                <a:cubicBezTo>
                  <a:pt x="3148" y="5400"/>
                  <a:pt x="3178" y="5465"/>
                  <a:pt x="3218" y="5522"/>
                </a:cubicBezTo>
                <a:cubicBezTo>
                  <a:pt x="3255" y="5574"/>
                  <a:pt x="3304" y="5609"/>
                  <a:pt x="3368" y="5619"/>
                </a:cubicBezTo>
                <a:cubicBezTo>
                  <a:pt x="3387" y="5622"/>
                  <a:pt x="3406" y="5624"/>
                  <a:pt x="3425" y="5624"/>
                </a:cubicBezTo>
                <a:cubicBezTo>
                  <a:pt x="3472" y="5624"/>
                  <a:pt x="3519" y="5616"/>
                  <a:pt x="3565" y="5607"/>
                </a:cubicBezTo>
                <a:cubicBezTo>
                  <a:pt x="3633" y="5595"/>
                  <a:pt x="3701" y="5579"/>
                  <a:pt x="3768" y="5561"/>
                </a:cubicBezTo>
                <a:cubicBezTo>
                  <a:pt x="3898" y="5524"/>
                  <a:pt x="4027" y="5479"/>
                  <a:pt x="4147" y="5416"/>
                </a:cubicBezTo>
                <a:cubicBezTo>
                  <a:pt x="4255" y="5359"/>
                  <a:pt x="4357" y="5281"/>
                  <a:pt x="4415" y="5171"/>
                </a:cubicBezTo>
                <a:cubicBezTo>
                  <a:pt x="4468" y="5069"/>
                  <a:pt x="4482" y="4947"/>
                  <a:pt x="4428" y="4842"/>
                </a:cubicBezTo>
                <a:cubicBezTo>
                  <a:pt x="4374" y="4740"/>
                  <a:pt x="4274" y="4676"/>
                  <a:pt x="4189" y="4605"/>
                </a:cubicBezTo>
                <a:cubicBezTo>
                  <a:pt x="4097" y="4529"/>
                  <a:pt x="4028" y="4435"/>
                  <a:pt x="3972" y="4331"/>
                </a:cubicBezTo>
                <a:cubicBezTo>
                  <a:pt x="3915" y="4226"/>
                  <a:pt x="3871" y="4116"/>
                  <a:pt x="3817" y="4011"/>
                </a:cubicBezTo>
                <a:cubicBezTo>
                  <a:pt x="3764" y="3908"/>
                  <a:pt x="3700" y="3813"/>
                  <a:pt x="3622" y="3727"/>
                </a:cubicBezTo>
                <a:cubicBezTo>
                  <a:pt x="3466" y="3558"/>
                  <a:pt x="3273" y="3430"/>
                  <a:pt x="3111" y="3267"/>
                </a:cubicBezTo>
                <a:cubicBezTo>
                  <a:pt x="3050" y="3205"/>
                  <a:pt x="2995" y="3138"/>
                  <a:pt x="2950" y="3063"/>
                </a:cubicBezTo>
                <a:lnTo>
                  <a:pt x="2950" y="3063"/>
                </a:lnTo>
                <a:cubicBezTo>
                  <a:pt x="2975" y="3081"/>
                  <a:pt x="3000" y="3098"/>
                  <a:pt x="3025" y="3114"/>
                </a:cubicBezTo>
                <a:cubicBezTo>
                  <a:pt x="3226" y="3244"/>
                  <a:pt x="3448" y="3337"/>
                  <a:pt x="3668" y="3428"/>
                </a:cubicBezTo>
                <a:cubicBezTo>
                  <a:pt x="3915" y="3533"/>
                  <a:pt x="4163" y="3637"/>
                  <a:pt x="4411" y="3742"/>
                </a:cubicBezTo>
                <a:cubicBezTo>
                  <a:pt x="4530" y="3792"/>
                  <a:pt x="4649" y="3846"/>
                  <a:pt x="4769" y="3892"/>
                </a:cubicBezTo>
                <a:cubicBezTo>
                  <a:pt x="4834" y="3917"/>
                  <a:pt x="4906" y="3939"/>
                  <a:pt x="4977" y="3939"/>
                </a:cubicBezTo>
                <a:cubicBezTo>
                  <a:pt x="5006" y="3939"/>
                  <a:pt x="5035" y="3935"/>
                  <a:pt x="5063" y="3926"/>
                </a:cubicBezTo>
                <a:cubicBezTo>
                  <a:pt x="5159" y="3896"/>
                  <a:pt x="5218" y="3816"/>
                  <a:pt x="5254" y="3726"/>
                </a:cubicBezTo>
                <a:cubicBezTo>
                  <a:pt x="5274" y="3677"/>
                  <a:pt x="5287" y="3627"/>
                  <a:pt x="5300" y="3576"/>
                </a:cubicBezTo>
                <a:cubicBezTo>
                  <a:pt x="5317" y="3510"/>
                  <a:pt x="5333" y="3445"/>
                  <a:pt x="5348" y="3380"/>
                </a:cubicBezTo>
                <a:cubicBezTo>
                  <a:pt x="5376" y="3257"/>
                  <a:pt x="5400" y="3132"/>
                  <a:pt x="5409" y="3008"/>
                </a:cubicBezTo>
                <a:cubicBezTo>
                  <a:pt x="5416" y="2906"/>
                  <a:pt x="5411" y="2801"/>
                  <a:pt x="5377" y="2705"/>
                </a:cubicBezTo>
                <a:cubicBezTo>
                  <a:pt x="5300" y="2492"/>
                  <a:pt x="5087" y="2395"/>
                  <a:pt x="4877" y="2359"/>
                </a:cubicBezTo>
                <a:cubicBezTo>
                  <a:pt x="4805" y="2347"/>
                  <a:pt x="4732" y="2341"/>
                  <a:pt x="4660" y="2341"/>
                </a:cubicBezTo>
                <a:cubicBezTo>
                  <a:pt x="4501" y="2341"/>
                  <a:pt x="4343" y="2369"/>
                  <a:pt x="4195" y="2426"/>
                </a:cubicBezTo>
                <a:cubicBezTo>
                  <a:pt x="4082" y="2470"/>
                  <a:pt x="3975" y="2526"/>
                  <a:pt x="3865" y="2574"/>
                </a:cubicBezTo>
                <a:cubicBezTo>
                  <a:pt x="3758" y="2619"/>
                  <a:pt x="3646" y="2650"/>
                  <a:pt x="3532" y="2666"/>
                </a:cubicBezTo>
                <a:cubicBezTo>
                  <a:pt x="3458" y="2676"/>
                  <a:pt x="3384" y="2680"/>
                  <a:pt x="3309" y="2680"/>
                </a:cubicBezTo>
                <a:cubicBezTo>
                  <a:pt x="3150" y="2680"/>
                  <a:pt x="2990" y="2661"/>
                  <a:pt x="2833" y="2636"/>
                </a:cubicBezTo>
                <a:cubicBezTo>
                  <a:pt x="2796" y="2631"/>
                  <a:pt x="2758" y="2624"/>
                  <a:pt x="2722" y="2618"/>
                </a:cubicBezTo>
                <a:cubicBezTo>
                  <a:pt x="2927" y="2579"/>
                  <a:pt x="3080" y="2388"/>
                  <a:pt x="3174" y="2211"/>
                </a:cubicBezTo>
                <a:cubicBezTo>
                  <a:pt x="3286" y="2002"/>
                  <a:pt x="3359" y="1767"/>
                  <a:pt x="3522" y="1589"/>
                </a:cubicBezTo>
                <a:cubicBezTo>
                  <a:pt x="3667" y="1432"/>
                  <a:pt x="3868" y="1349"/>
                  <a:pt x="4033" y="1219"/>
                </a:cubicBezTo>
                <a:cubicBezTo>
                  <a:pt x="4121" y="1150"/>
                  <a:pt x="4195" y="1068"/>
                  <a:pt x="4245" y="968"/>
                </a:cubicBezTo>
                <a:cubicBezTo>
                  <a:pt x="4297" y="864"/>
                  <a:pt x="4322" y="746"/>
                  <a:pt x="4316" y="629"/>
                </a:cubicBezTo>
                <a:cubicBezTo>
                  <a:pt x="4306" y="427"/>
                  <a:pt x="4199" y="228"/>
                  <a:pt x="4032" y="113"/>
                </a:cubicBezTo>
                <a:cubicBezTo>
                  <a:pt x="3925" y="39"/>
                  <a:pt x="3794" y="0"/>
                  <a:pt x="366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27"/>
          <p:cNvSpPr txBox="1">
            <a:spLocks noGrp="1"/>
          </p:cNvSpPr>
          <p:nvPr>
            <p:ph type="title" idx="8"/>
          </p:nvPr>
        </p:nvSpPr>
        <p:spPr>
          <a:xfrm>
            <a:off x="720000" y="445025"/>
            <a:ext cx="7704000" cy="5727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four columns 1">
  <p:cSld name="CUSTOM_1_1">
    <p:spTree>
      <p:nvGrpSpPr>
        <p:cNvPr id="1" name="Shape 387"/>
        <p:cNvGrpSpPr/>
        <p:nvPr/>
      </p:nvGrpSpPr>
      <p:grpSpPr>
        <a:xfrm>
          <a:off x="0" y="0"/>
          <a:ext cx="0" cy="0"/>
          <a:chOff x="0" y="0"/>
          <a:chExt cx="0" cy="0"/>
        </a:xfrm>
      </p:grpSpPr>
      <p:sp>
        <p:nvSpPr>
          <p:cNvPr id="388" name="Google Shape;388;p28"/>
          <p:cNvSpPr/>
          <p:nvPr/>
        </p:nvSpPr>
        <p:spPr>
          <a:xfrm rot="-2829812" flipH="1">
            <a:off x="6932953" y="2265916"/>
            <a:ext cx="6037267" cy="4221357"/>
          </a:xfrm>
          <a:custGeom>
            <a:avLst/>
            <a:gdLst/>
            <a:ahLst/>
            <a:cxnLst/>
            <a:rect l="l" t="t" r="r" b="b"/>
            <a:pathLst>
              <a:path w="8027" h="7323" extrusionOk="0">
                <a:moveTo>
                  <a:pt x="3600" y="0"/>
                </a:moveTo>
                <a:cubicBezTo>
                  <a:pt x="3423" y="0"/>
                  <a:pt x="3241" y="57"/>
                  <a:pt x="3074" y="122"/>
                </a:cubicBezTo>
                <a:cubicBezTo>
                  <a:pt x="2828" y="215"/>
                  <a:pt x="2588" y="323"/>
                  <a:pt x="2356" y="445"/>
                </a:cubicBezTo>
                <a:cubicBezTo>
                  <a:pt x="2095" y="583"/>
                  <a:pt x="1832" y="746"/>
                  <a:pt x="1537" y="793"/>
                </a:cubicBezTo>
                <a:cubicBezTo>
                  <a:pt x="1510" y="797"/>
                  <a:pt x="1483" y="799"/>
                  <a:pt x="1455" y="799"/>
                </a:cubicBezTo>
                <a:cubicBezTo>
                  <a:pt x="1269" y="799"/>
                  <a:pt x="1070" y="715"/>
                  <a:pt x="891" y="715"/>
                </a:cubicBezTo>
                <a:cubicBezTo>
                  <a:pt x="840" y="715"/>
                  <a:pt x="791" y="722"/>
                  <a:pt x="744" y="739"/>
                </a:cubicBezTo>
                <a:cubicBezTo>
                  <a:pt x="561" y="806"/>
                  <a:pt x="405" y="1072"/>
                  <a:pt x="280" y="1214"/>
                </a:cubicBezTo>
                <a:cubicBezTo>
                  <a:pt x="68" y="1454"/>
                  <a:pt x="0" y="1721"/>
                  <a:pt x="123" y="2030"/>
                </a:cubicBezTo>
                <a:cubicBezTo>
                  <a:pt x="204" y="2234"/>
                  <a:pt x="346" y="2406"/>
                  <a:pt x="489" y="2571"/>
                </a:cubicBezTo>
                <a:cubicBezTo>
                  <a:pt x="896" y="3035"/>
                  <a:pt x="1353" y="3491"/>
                  <a:pt x="1540" y="4084"/>
                </a:cubicBezTo>
                <a:cubicBezTo>
                  <a:pt x="1612" y="4313"/>
                  <a:pt x="1641" y="4556"/>
                  <a:pt x="1739" y="4774"/>
                </a:cubicBezTo>
                <a:cubicBezTo>
                  <a:pt x="1965" y="5277"/>
                  <a:pt x="2497" y="5544"/>
                  <a:pt x="2964" y="5826"/>
                </a:cubicBezTo>
                <a:cubicBezTo>
                  <a:pt x="3480" y="6138"/>
                  <a:pt x="3959" y="6514"/>
                  <a:pt x="4387" y="6942"/>
                </a:cubicBezTo>
                <a:cubicBezTo>
                  <a:pt x="4526" y="7081"/>
                  <a:pt x="4667" y="7231"/>
                  <a:pt x="4853" y="7292"/>
                </a:cubicBezTo>
                <a:cubicBezTo>
                  <a:pt x="4920" y="7314"/>
                  <a:pt x="4990" y="7323"/>
                  <a:pt x="5060" y="7323"/>
                </a:cubicBezTo>
                <a:cubicBezTo>
                  <a:pt x="5190" y="7323"/>
                  <a:pt x="5322" y="7292"/>
                  <a:pt x="5449" y="7255"/>
                </a:cubicBezTo>
                <a:cubicBezTo>
                  <a:pt x="5683" y="7187"/>
                  <a:pt x="5915" y="7098"/>
                  <a:pt x="6123" y="6969"/>
                </a:cubicBezTo>
                <a:cubicBezTo>
                  <a:pt x="6575" y="6691"/>
                  <a:pt x="6896" y="6246"/>
                  <a:pt x="7205" y="5812"/>
                </a:cubicBezTo>
                <a:cubicBezTo>
                  <a:pt x="7333" y="5633"/>
                  <a:pt x="7465" y="5443"/>
                  <a:pt x="7486" y="5224"/>
                </a:cubicBezTo>
                <a:cubicBezTo>
                  <a:pt x="7503" y="5059"/>
                  <a:pt x="7456" y="4891"/>
                  <a:pt x="7475" y="4727"/>
                </a:cubicBezTo>
                <a:cubicBezTo>
                  <a:pt x="7508" y="4455"/>
                  <a:pt x="7713" y="4244"/>
                  <a:pt x="7848" y="4007"/>
                </a:cubicBezTo>
                <a:cubicBezTo>
                  <a:pt x="7983" y="3770"/>
                  <a:pt x="8026" y="3416"/>
                  <a:pt x="7801" y="3266"/>
                </a:cubicBezTo>
                <a:cubicBezTo>
                  <a:pt x="7724" y="3214"/>
                  <a:pt x="7635" y="3200"/>
                  <a:pt x="7542" y="3200"/>
                </a:cubicBezTo>
                <a:cubicBezTo>
                  <a:pt x="7421" y="3200"/>
                  <a:pt x="7292" y="3224"/>
                  <a:pt x="7172" y="3224"/>
                </a:cubicBezTo>
                <a:cubicBezTo>
                  <a:pt x="7072" y="3224"/>
                  <a:pt x="6979" y="3207"/>
                  <a:pt x="6901" y="3146"/>
                </a:cubicBezTo>
                <a:cubicBezTo>
                  <a:pt x="6708" y="2995"/>
                  <a:pt x="6744" y="2679"/>
                  <a:pt x="6592" y="2485"/>
                </a:cubicBezTo>
                <a:cubicBezTo>
                  <a:pt x="6512" y="2382"/>
                  <a:pt x="6388" y="2326"/>
                  <a:pt x="6292" y="2239"/>
                </a:cubicBezTo>
                <a:cubicBezTo>
                  <a:pt x="6068" y="2034"/>
                  <a:pt x="6027" y="1686"/>
                  <a:pt x="5825" y="1459"/>
                </a:cubicBezTo>
                <a:cubicBezTo>
                  <a:pt x="5640" y="1253"/>
                  <a:pt x="5342" y="1171"/>
                  <a:pt x="5180" y="947"/>
                </a:cubicBezTo>
                <a:cubicBezTo>
                  <a:pt x="5126" y="874"/>
                  <a:pt x="5091" y="789"/>
                  <a:pt x="5029" y="723"/>
                </a:cubicBezTo>
                <a:cubicBezTo>
                  <a:pt x="4884" y="569"/>
                  <a:pt x="4644" y="568"/>
                  <a:pt x="4455" y="476"/>
                </a:cubicBezTo>
                <a:cubicBezTo>
                  <a:pt x="4233" y="369"/>
                  <a:pt x="4083" y="142"/>
                  <a:pt x="3856" y="48"/>
                </a:cubicBezTo>
                <a:cubicBezTo>
                  <a:pt x="3774" y="14"/>
                  <a:pt x="3687" y="0"/>
                  <a:pt x="3600" y="0"/>
                </a:cubicBezTo>
                <a:close/>
              </a:path>
            </a:pathLst>
          </a:custGeom>
          <a:gradFill>
            <a:gsLst>
              <a:gs pos="0">
                <a:schemeClr val="lt1"/>
              </a:gs>
              <a:gs pos="100000">
                <a:schemeClr val="accen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28"/>
          <p:cNvSpPr/>
          <p:nvPr/>
        </p:nvSpPr>
        <p:spPr>
          <a:xfrm>
            <a:off x="7681808" y="4141572"/>
            <a:ext cx="3502447" cy="3803070"/>
          </a:xfrm>
          <a:custGeom>
            <a:avLst/>
            <a:gdLst/>
            <a:ahLst/>
            <a:cxnLst/>
            <a:rect l="l" t="t" r="r" b="b"/>
            <a:pathLst>
              <a:path w="4643" h="5220" extrusionOk="0">
                <a:moveTo>
                  <a:pt x="2297" y="1"/>
                </a:moveTo>
                <a:cubicBezTo>
                  <a:pt x="2292" y="1"/>
                  <a:pt x="2286" y="1"/>
                  <a:pt x="2280" y="1"/>
                </a:cubicBezTo>
                <a:cubicBezTo>
                  <a:pt x="1961" y="9"/>
                  <a:pt x="1696" y="250"/>
                  <a:pt x="1389" y="336"/>
                </a:cubicBezTo>
                <a:cubicBezTo>
                  <a:pt x="1238" y="379"/>
                  <a:pt x="1079" y="384"/>
                  <a:pt x="931" y="432"/>
                </a:cubicBezTo>
                <a:cubicBezTo>
                  <a:pt x="511" y="568"/>
                  <a:pt x="295" y="994"/>
                  <a:pt x="223" y="1401"/>
                </a:cubicBezTo>
                <a:cubicBezTo>
                  <a:pt x="129" y="1943"/>
                  <a:pt x="1" y="2471"/>
                  <a:pt x="230" y="2992"/>
                </a:cubicBezTo>
                <a:cubicBezTo>
                  <a:pt x="387" y="3347"/>
                  <a:pt x="709" y="3573"/>
                  <a:pt x="856" y="3934"/>
                </a:cubicBezTo>
                <a:cubicBezTo>
                  <a:pt x="983" y="4244"/>
                  <a:pt x="1022" y="4599"/>
                  <a:pt x="1248" y="4861"/>
                </a:cubicBezTo>
                <a:cubicBezTo>
                  <a:pt x="1476" y="5125"/>
                  <a:pt x="1838" y="5219"/>
                  <a:pt x="2195" y="5219"/>
                </a:cubicBezTo>
                <a:cubicBezTo>
                  <a:pt x="2271" y="5219"/>
                  <a:pt x="2347" y="5215"/>
                  <a:pt x="2421" y="5207"/>
                </a:cubicBezTo>
                <a:cubicBezTo>
                  <a:pt x="2577" y="5191"/>
                  <a:pt x="2735" y="5161"/>
                  <a:pt x="2874" y="5086"/>
                </a:cubicBezTo>
                <a:cubicBezTo>
                  <a:pt x="3200" y="4910"/>
                  <a:pt x="3352" y="4526"/>
                  <a:pt x="3422" y="4162"/>
                </a:cubicBezTo>
                <a:cubicBezTo>
                  <a:pt x="3491" y="3799"/>
                  <a:pt x="3508" y="3416"/>
                  <a:pt x="3672" y="3086"/>
                </a:cubicBezTo>
                <a:cubicBezTo>
                  <a:pt x="3841" y="2747"/>
                  <a:pt x="4146" y="2497"/>
                  <a:pt x="4353" y="2180"/>
                </a:cubicBezTo>
                <a:cubicBezTo>
                  <a:pt x="4560" y="1863"/>
                  <a:pt x="4642" y="1397"/>
                  <a:pt x="4368" y="1136"/>
                </a:cubicBezTo>
                <a:cubicBezTo>
                  <a:pt x="4176" y="952"/>
                  <a:pt x="3882" y="938"/>
                  <a:pt x="3638" y="829"/>
                </a:cubicBezTo>
                <a:cubicBezTo>
                  <a:pt x="3391" y="719"/>
                  <a:pt x="3202" y="514"/>
                  <a:pt x="2999" y="336"/>
                </a:cubicBezTo>
                <a:cubicBezTo>
                  <a:pt x="2800" y="161"/>
                  <a:pt x="2561" y="1"/>
                  <a:pt x="22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28"/>
          <p:cNvSpPr/>
          <p:nvPr/>
        </p:nvSpPr>
        <p:spPr>
          <a:xfrm rot="-10171190">
            <a:off x="1432177" y="4816948"/>
            <a:ext cx="5225615" cy="2428393"/>
          </a:xfrm>
          <a:custGeom>
            <a:avLst/>
            <a:gdLst/>
            <a:ahLst/>
            <a:cxnLst/>
            <a:rect l="l" t="t" r="r" b="b"/>
            <a:pathLst>
              <a:path w="8157" h="6144" extrusionOk="0">
                <a:moveTo>
                  <a:pt x="5596" y="105"/>
                </a:moveTo>
                <a:cubicBezTo>
                  <a:pt x="5324" y="242"/>
                  <a:pt x="5110" y="322"/>
                  <a:pt x="4797" y="318"/>
                </a:cubicBezTo>
                <a:cubicBezTo>
                  <a:pt x="4437" y="314"/>
                  <a:pt x="3983" y="232"/>
                  <a:pt x="3631" y="306"/>
                </a:cubicBezTo>
                <a:cubicBezTo>
                  <a:pt x="3221" y="392"/>
                  <a:pt x="2965" y="816"/>
                  <a:pt x="2524" y="792"/>
                </a:cubicBezTo>
                <a:cubicBezTo>
                  <a:pt x="2148" y="771"/>
                  <a:pt x="1983" y="441"/>
                  <a:pt x="1662" y="304"/>
                </a:cubicBezTo>
                <a:cubicBezTo>
                  <a:pt x="1506" y="237"/>
                  <a:pt x="1330" y="243"/>
                  <a:pt x="1161" y="249"/>
                </a:cubicBezTo>
                <a:cubicBezTo>
                  <a:pt x="1048" y="252"/>
                  <a:pt x="938" y="284"/>
                  <a:pt x="827" y="304"/>
                </a:cubicBezTo>
                <a:cubicBezTo>
                  <a:pt x="709" y="325"/>
                  <a:pt x="588" y="362"/>
                  <a:pt x="501" y="449"/>
                </a:cubicBezTo>
                <a:cubicBezTo>
                  <a:pt x="381" y="570"/>
                  <a:pt x="348" y="748"/>
                  <a:pt x="238" y="876"/>
                </a:cubicBezTo>
                <a:cubicBezTo>
                  <a:pt x="122" y="1011"/>
                  <a:pt x="93" y="1157"/>
                  <a:pt x="85" y="1335"/>
                </a:cubicBezTo>
                <a:cubicBezTo>
                  <a:pt x="76" y="1551"/>
                  <a:pt x="83" y="1755"/>
                  <a:pt x="36" y="1968"/>
                </a:cubicBezTo>
                <a:cubicBezTo>
                  <a:pt x="1" y="2122"/>
                  <a:pt x="35" y="2205"/>
                  <a:pt x="98" y="2342"/>
                </a:cubicBezTo>
                <a:cubicBezTo>
                  <a:pt x="183" y="2523"/>
                  <a:pt x="209" y="2730"/>
                  <a:pt x="280" y="2918"/>
                </a:cubicBezTo>
                <a:cubicBezTo>
                  <a:pt x="350" y="3106"/>
                  <a:pt x="437" y="3290"/>
                  <a:pt x="557" y="3450"/>
                </a:cubicBezTo>
                <a:cubicBezTo>
                  <a:pt x="961" y="3995"/>
                  <a:pt x="1553" y="4345"/>
                  <a:pt x="2099" y="4729"/>
                </a:cubicBezTo>
                <a:cubicBezTo>
                  <a:pt x="2672" y="5130"/>
                  <a:pt x="3409" y="5971"/>
                  <a:pt x="4151" y="5983"/>
                </a:cubicBezTo>
                <a:cubicBezTo>
                  <a:pt x="4374" y="5988"/>
                  <a:pt x="4592" y="5912"/>
                  <a:pt x="4814" y="5904"/>
                </a:cubicBezTo>
                <a:cubicBezTo>
                  <a:pt x="5129" y="5892"/>
                  <a:pt x="5432" y="6014"/>
                  <a:pt x="5743" y="6067"/>
                </a:cubicBezTo>
                <a:cubicBezTo>
                  <a:pt x="6180" y="6143"/>
                  <a:pt x="6503" y="5982"/>
                  <a:pt x="6822" y="5699"/>
                </a:cubicBezTo>
                <a:cubicBezTo>
                  <a:pt x="7159" y="5399"/>
                  <a:pt x="7366" y="4994"/>
                  <a:pt x="7633" y="4643"/>
                </a:cubicBezTo>
                <a:cubicBezTo>
                  <a:pt x="7894" y="4297"/>
                  <a:pt x="8135" y="3971"/>
                  <a:pt x="8146" y="3518"/>
                </a:cubicBezTo>
                <a:cubicBezTo>
                  <a:pt x="8157" y="3140"/>
                  <a:pt x="8033" y="2795"/>
                  <a:pt x="8040" y="2414"/>
                </a:cubicBezTo>
                <a:cubicBezTo>
                  <a:pt x="8045" y="2134"/>
                  <a:pt x="8068" y="1850"/>
                  <a:pt x="8012" y="1575"/>
                </a:cubicBezTo>
                <a:cubicBezTo>
                  <a:pt x="7946" y="1247"/>
                  <a:pt x="7717" y="1068"/>
                  <a:pt x="7577" y="813"/>
                </a:cubicBezTo>
                <a:cubicBezTo>
                  <a:pt x="7546" y="759"/>
                  <a:pt x="7520" y="700"/>
                  <a:pt x="7501" y="636"/>
                </a:cubicBezTo>
                <a:cubicBezTo>
                  <a:pt x="7452" y="478"/>
                  <a:pt x="7288" y="392"/>
                  <a:pt x="7138" y="321"/>
                </a:cubicBezTo>
                <a:cubicBezTo>
                  <a:pt x="6798" y="161"/>
                  <a:pt x="6416" y="1"/>
                  <a:pt x="6052" y="1"/>
                </a:cubicBezTo>
                <a:cubicBezTo>
                  <a:pt x="5895" y="1"/>
                  <a:pt x="5741" y="31"/>
                  <a:pt x="5596" y="105"/>
                </a:cubicBezTo>
                <a:close/>
              </a:path>
            </a:pathLst>
          </a:custGeom>
          <a:gradFill>
            <a:gsLst>
              <a:gs pos="0">
                <a:schemeClr val="lt1"/>
              </a:gs>
              <a:gs pos="100000">
                <a:schemeClr val="accent1"/>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1" name="Google Shape;391;p28"/>
          <p:cNvGrpSpPr/>
          <p:nvPr/>
        </p:nvGrpSpPr>
        <p:grpSpPr>
          <a:xfrm rot="2250566">
            <a:off x="7404748" y="-1434197"/>
            <a:ext cx="3252028" cy="2435022"/>
            <a:chOff x="3606157" y="2088665"/>
            <a:chExt cx="463580" cy="351793"/>
          </a:xfrm>
        </p:grpSpPr>
        <p:sp>
          <p:nvSpPr>
            <p:cNvPr id="392" name="Google Shape;392;p28"/>
            <p:cNvSpPr/>
            <p:nvPr/>
          </p:nvSpPr>
          <p:spPr>
            <a:xfrm>
              <a:off x="3606157" y="2088665"/>
              <a:ext cx="463580" cy="351793"/>
            </a:xfrm>
            <a:custGeom>
              <a:avLst/>
              <a:gdLst/>
              <a:ahLst/>
              <a:cxnLst/>
              <a:rect l="l" t="t" r="r" b="b"/>
              <a:pathLst>
                <a:path w="8153" h="6187" extrusionOk="0">
                  <a:moveTo>
                    <a:pt x="5695" y="44"/>
                  </a:moveTo>
                  <a:cubicBezTo>
                    <a:pt x="5223" y="113"/>
                    <a:pt x="4753" y="202"/>
                    <a:pt x="4277" y="211"/>
                  </a:cubicBezTo>
                  <a:cubicBezTo>
                    <a:pt x="3883" y="218"/>
                    <a:pt x="3491" y="171"/>
                    <a:pt x="3099" y="125"/>
                  </a:cubicBezTo>
                  <a:cubicBezTo>
                    <a:pt x="2679" y="74"/>
                    <a:pt x="2259" y="25"/>
                    <a:pt x="1836" y="41"/>
                  </a:cubicBezTo>
                  <a:cubicBezTo>
                    <a:pt x="1398" y="59"/>
                    <a:pt x="947" y="156"/>
                    <a:pt x="593" y="415"/>
                  </a:cubicBezTo>
                  <a:cubicBezTo>
                    <a:pt x="239" y="674"/>
                    <a:pt x="0" y="1121"/>
                    <a:pt x="78" y="1553"/>
                  </a:cubicBezTo>
                  <a:cubicBezTo>
                    <a:pt x="150" y="1958"/>
                    <a:pt x="475" y="2287"/>
                    <a:pt x="527" y="2695"/>
                  </a:cubicBezTo>
                  <a:cubicBezTo>
                    <a:pt x="541" y="2804"/>
                    <a:pt x="534" y="2915"/>
                    <a:pt x="561" y="3022"/>
                  </a:cubicBezTo>
                  <a:cubicBezTo>
                    <a:pt x="652" y="3405"/>
                    <a:pt x="1129" y="3640"/>
                    <a:pt x="1132" y="4034"/>
                  </a:cubicBezTo>
                  <a:cubicBezTo>
                    <a:pt x="1133" y="4200"/>
                    <a:pt x="1045" y="4354"/>
                    <a:pt x="1031" y="4519"/>
                  </a:cubicBezTo>
                  <a:cubicBezTo>
                    <a:pt x="1011" y="4765"/>
                    <a:pt x="1138" y="4932"/>
                    <a:pt x="1300" y="5091"/>
                  </a:cubicBezTo>
                  <a:cubicBezTo>
                    <a:pt x="1477" y="5267"/>
                    <a:pt x="1557" y="5494"/>
                    <a:pt x="1796" y="5610"/>
                  </a:cubicBezTo>
                  <a:cubicBezTo>
                    <a:pt x="1901" y="5661"/>
                    <a:pt x="2019" y="5684"/>
                    <a:pt x="2118" y="5744"/>
                  </a:cubicBezTo>
                  <a:cubicBezTo>
                    <a:pt x="2179" y="5780"/>
                    <a:pt x="2232" y="5828"/>
                    <a:pt x="2291" y="5865"/>
                  </a:cubicBezTo>
                  <a:cubicBezTo>
                    <a:pt x="2441" y="5957"/>
                    <a:pt x="2625" y="5971"/>
                    <a:pt x="2801" y="5984"/>
                  </a:cubicBezTo>
                  <a:cubicBezTo>
                    <a:pt x="3612" y="6038"/>
                    <a:pt x="4492" y="6186"/>
                    <a:pt x="5227" y="5737"/>
                  </a:cubicBezTo>
                  <a:cubicBezTo>
                    <a:pt x="5919" y="5313"/>
                    <a:pt x="6281" y="4430"/>
                    <a:pt x="7039" y="4138"/>
                  </a:cubicBezTo>
                  <a:cubicBezTo>
                    <a:pt x="7272" y="4049"/>
                    <a:pt x="7535" y="4018"/>
                    <a:pt x="7728" y="3860"/>
                  </a:cubicBezTo>
                  <a:cubicBezTo>
                    <a:pt x="7885" y="3732"/>
                    <a:pt x="7973" y="3535"/>
                    <a:pt x="8029" y="3340"/>
                  </a:cubicBezTo>
                  <a:cubicBezTo>
                    <a:pt x="8153" y="2903"/>
                    <a:pt x="8146" y="2441"/>
                    <a:pt x="8140" y="1988"/>
                  </a:cubicBezTo>
                  <a:cubicBezTo>
                    <a:pt x="8139" y="1876"/>
                    <a:pt x="8137" y="1764"/>
                    <a:pt x="8104" y="1657"/>
                  </a:cubicBezTo>
                  <a:cubicBezTo>
                    <a:pt x="8015" y="1367"/>
                    <a:pt x="7724" y="1217"/>
                    <a:pt x="7585" y="959"/>
                  </a:cubicBezTo>
                  <a:cubicBezTo>
                    <a:pt x="7536" y="867"/>
                    <a:pt x="7547" y="734"/>
                    <a:pt x="7501" y="658"/>
                  </a:cubicBezTo>
                  <a:cubicBezTo>
                    <a:pt x="7427" y="536"/>
                    <a:pt x="7169" y="413"/>
                    <a:pt x="7052" y="326"/>
                  </a:cubicBezTo>
                  <a:cubicBezTo>
                    <a:pt x="6936" y="239"/>
                    <a:pt x="6819" y="152"/>
                    <a:pt x="6687" y="94"/>
                  </a:cubicBezTo>
                  <a:cubicBezTo>
                    <a:pt x="6528" y="24"/>
                    <a:pt x="6356" y="0"/>
                    <a:pt x="6182" y="0"/>
                  </a:cubicBezTo>
                  <a:cubicBezTo>
                    <a:pt x="6019" y="0"/>
                    <a:pt x="5855" y="21"/>
                    <a:pt x="5695" y="44"/>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28"/>
            <p:cNvSpPr/>
            <p:nvPr/>
          </p:nvSpPr>
          <p:spPr>
            <a:xfrm>
              <a:off x="3636407" y="2095887"/>
              <a:ext cx="432648" cy="333598"/>
            </a:xfrm>
            <a:custGeom>
              <a:avLst/>
              <a:gdLst/>
              <a:ahLst/>
              <a:cxnLst/>
              <a:rect l="l" t="t" r="r" b="b"/>
              <a:pathLst>
                <a:path w="7609" h="5867" extrusionOk="0">
                  <a:moveTo>
                    <a:pt x="2597" y="1"/>
                  </a:moveTo>
                  <a:cubicBezTo>
                    <a:pt x="2403" y="221"/>
                    <a:pt x="2204" y="438"/>
                    <a:pt x="2004" y="651"/>
                  </a:cubicBezTo>
                  <a:cubicBezTo>
                    <a:pt x="1360" y="1334"/>
                    <a:pt x="686" y="1986"/>
                    <a:pt x="1" y="2627"/>
                  </a:cubicBezTo>
                  <a:cubicBezTo>
                    <a:pt x="4" y="2666"/>
                    <a:pt x="6" y="2707"/>
                    <a:pt x="9" y="2747"/>
                  </a:cubicBezTo>
                  <a:cubicBezTo>
                    <a:pt x="313" y="2462"/>
                    <a:pt x="617" y="2176"/>
                    <a:pt x="917" y="1885"/>
                  </a:cubicBezTo>
                  <a:cubicBezTo>
                    <a:pt x="1536" y="1283"/>
                    <a:pt x="2140" y="663"/>
                    <a:pt x="2711" y="15"/>
                  </a:cubicBezTo>
                  <a:cubicBezTo>
                    <a:pt x="2672" y="10"/>
                    <a:pt x="2635" y="6"/>
                    <a:pt x="2597" y="1"/>
                  </a:cubicBezTo>
                  <a:close/>
                  <a:moveTo>
                    <a:pt x="4492" y="18"/>
                  </a:moveTo>
                  <a:cubicBezTo>
                    <a:pt x="4414" y="29"/>
                    <a:pt x="4335" y="39"/>
                    <a:pt x="4255" y="48"/>
                  </a:cubicBezTo>
                  <a:cubicBezTo>
                    <a:pt x="3794" y="485"/>
                    <a:pt x="3319" y="909"/>
                    <a:pt x="2833" y="1321"/>
                  </a:cubicBezTo>
                  <a:cubicBezTo>
                    <a:pt x="2213" y="1845"/>
                    <a:pt x="1577" y="2350"/>
                    <a:pt x="930" y="2841"/>
                  </a:cubicBezTo>
                  <a:cubicBezTo>
                    <a:pt x="716" y="3003"/>
                    <a:pt x="500" y="3163"/>
                    <a:pt x="284" y="3322"/>
                  </a:cubicBezTo>
                  <a:cubicBezTo>
                    <a:pt x="315" y="3359"/>
                    <a:pt x="346" y="3394"/>
                    <a:pt x="375" y="3429"/>
                  </a:cubicBezTo>
                  <a:cubicBezTo>
                    <a:pt x="509" y="3331"/>
                    <a:pt x="642" y="3232"/>
                    <a:pt x="775" y="3133"/>
                  </a:cubicBezTo>
                  <a:cubicBezTo>
                    <a:pt x="1423" y="2646"/>
                    <a:pt x="2061" y="2147"/>
                    <a:pt x="2685" y="1628"/>
                  </a:cubicBezTo>
                  <a:cubicBezTo>
                    <a:pt x="3305" y="1111"/>
                    <a:pt x="3910" y="577"/>
                    <a:pt x="4492" y="18"/>
                  </a:cubicBezTo>
                  <a:close/>
                  <a:moveTo>
                    <a:pt x="6377" y="95"/>
                  </a:moveTo>
                  <a:cubicBezTo>
                    <a:pt x="6056" y="374"/>
                    <a:pt x="5730" y="648"/>
                    <a:pt x="5400" y="918"/>
                  </a:cubicBezTo>
                  <a:cubicBezTo>
                    <a:pt x="4806" y="1403"/>
                    <a:pt x="4200" y="1873"/>
                    <a:pt x="3587" y="2334"/>
                  </a:cubicBezTo>
                  <a:cubicBezTo>
                    <a:pt x="2973" y="2795"/>
                    <a:pt x="2352" y="3250"/>
                    <a:pt x="1731" y="3703"/>
                  </a:cubicBezTo>
                  <a:cubicBezTo>
                    <a:pt x="1326" y="3998"/>
                    <a:pt x="921" y="4294"/>
                    <a:pt x="517" y="4590"/>
                  </a:cubicBezTo>
                  <a:cubicBezTo>
                    <a:pt x="525" y="4621"/>
                    <a:pt x="537" y="4652"/>
                    <a:pt x="550" y="4681"/>
                  </a:cubicBezTo>
                  <a:cubicBezTo>
                    <a:pt x="885" y="4434"/>
                    <a:pt x="1221" y="4190"/>
                    <a:pt x="1557" y="3945"/>
                  </a:cubicBezTo>
                  <a:cubicBezTo>
                    <a:pt x="2178" y="3492"/>
                    <a:pt x="2800" y="3039"/>
                    <a:pt x="3416" y="2579"/>
                  </a:cubicBezTo>
                  <a:cubicBezTo>
                    <a:pt x="4028" y="2121"/>
                    <a:pt x="4634" y="1655"/>
                    <a:pt x="5230" y="1176"/>
                  </a:cubicBezTo>
                  <a:cubicBezTo>
                    <a:pt x="5645" y="842"/>
                    <a:pt x="6053" y="501"/>
                    <a:pt x="6455" y="151"/>
                  </a:cubicBezTo>
                  <a:cubicBezTo>
                    <a:pt x="6430" y="132"/>
                    <a:pt x="6403" y="113"/>
                    <a:pt x="6377" y="95"/>
                  </a:cubicBezTo>
                  <a:close/>
                  <a:moveTo>
                    <a:pt x="6999" y="616"/>
                  </a:moveTo>
                  <a:cubicBezTo>
                    <a:pt x="6328" y="1102"/>
                    <a:pt x="5651" y="1577"/>
                    <a:pt x="4964" y="2039"/>
                  </a:cubicBezTo>
                  <a:cubicBezTo>
                    <a:pt x="3955" y="2717"/>
                    <a:pt x="2927" y="3367"/>
                    <a:pt x="1884" y="3989"/>
                  </a:cubicBezTo>
                  <a:cubicBezTo>
                    <a:pt x="1454" y="4246"/>
                    <a:pt x="1021" y="4498"/>
                    <a:pt x="585" y="4745"/>
                  </a:cubicBezTo>
                  <a:cubicBezTo>
                    <a:pt x="609" y="4784"/>
                    <a:pt x="638" y="4823"/>
                    <a:pt x="670" y="4860"/>
                  </a:cubicBezTo>
                  <a:cubicBezTo>
                    <a:pt x="965" y="4691"/>
                    <a:pt x="1259" y="4521"/>
                    <a:pt x="1551" y="4349"/>
                  </a:cubicBezTo>
                  <a:cubicBezTo>
                    <a:pt x="2608" y="3730"/>
                    <a:pt x="3648" y="3081"/>
                    <a:pt x="4669" y="2404"/>
                  </a:cubicBezTo>
                  <a:cubicBezTo>
                    <a:pt x="5467" y="1876"/>
                    <a:pt x="6254" y="1329"/>
                    <a:pt x="7029" y="767"/>
                  </a:cubicBezTo>
                  <a:cubicBezTo>
                    <a:pt x="7015" y="717"/>
                    <a:pt x="7008" y="664"/>
                    <a:pt x="6999" y="616"/>
                  </a:cubicBezTo>
                  <a:close/>
                  <a:moveTo>
                    <a:pt x="7607" y="1792"/>
                  </a:moveTo>
                  <a:cubicBezTo>
                    <a:pt x="7170" y="2059"/>
                    <a:pt x="6729" y="2319"/>
                    <a:pt x="6285" y="2572"/>
                  </a:cubicBezTo>
                  <a:cubicBezTo>
                    <a:pt x="5632" y="2943"/>
                    <a:pt x="4974" y="3303"/>
                    <a:pt x="4314" y="3659"/>
                  </a:cubicBezTo>
                  <a:cubicBezTo>
                    <a:pt x="3645" y="4020"/>
                    <a:pt x="2979" y="4387"/>
                    <a:pt x="2289" y="4707"/>
                  </a:cubicBezTo>
                  <a:cubicBezTo>
                    <a:pt x="1869" y="4901"/>
                    <a:pt x="1445" y="5087"/>
                    <a:pt x="1029" y="5291"/>
                  </a:cubicBezTo>
                  <a:cubicBezTo>
                    <a:pt x="1050" y="5316"/>
                    <a:pt x="1072" y="5341"/>
                    <a:pt x="1096" y="5363"/>
                  </a:cubicBezTo>
                  <a:cubicBezTo>
                    <a:pt x="1421" y="5204"/>
                    <a:pt x="1751" y="5055"/>
                    <a:pt x="2080" y="4905"/>
                  </a:cubicBezTo>
                  <a:cubicBezTo>
                    <a:pt x="2421" y="4750"/>
                    <a:pt x="2760" y="4591"/>
                    <a:pt x="3092" y="4419"/>
                  </a:cubicBezTo>
                  <a:cubicBezTo>
                    <a:pt x="3433" y="4242"/>
                    <a:pt x="3771" y="4058"/>
                    <a:pt x="4109" y="3876"/>
                  </a:cubicBezTo>
                  <a:cubicBezTo>
                    <a:pt x="4770" y="3520"/>
                    <a:pt x="5429" y="3163"/>
                    <a:pt x="6082" y="2795"/>
                  </a:cubicBezTo>
                  <a:cubicBezTo>
                    <a:pt x="6595" y="2505"/>
                    <a:pt x="7105" y="2208"/>
                    <a:pt x="7608" y="1901"/>
                  </a:cubicBezTo>
                  <a:lnTo>
                    <a:pt x="7608" y="1861"/>
                  </a:lnTo>
                  <a:cubicBezTo>
                    <a:pt x="7607" y="1838"/>
                    <a:pt x="7607" y="1815"/>
                    <a:pt x="7607" y="1792"/>
                  </a:cubicBezTo>
                  <a:close/>
                  <a:moveTo>
                    <a:pt x="7606" y="2444"/>
                  </a:moveTo>
                  <a:lnTo>
                    <a:pt x="7606" y="2444"/>
                  </a:lnTo>
                  <a:cubicBezTo>
                    <a:pt x="7141" y="2671"/>
                    <a:pt x="6676" y="2900"/>
                    <a:pt x="6211" y="3128"/>
                  </a:cubicBezTo>
                  <a:cubicBezTo>
                    <a:pt x="5278" y="3586"/>
                    <a:pt x="4340" y="4036"/>
                    <a:pt x="3426" y="4532"/>
                  </a:cubicBezTo>
                  <a:cubicBezTo>
                    <a:pt x="2791" y="4876"/>
                    <a:pt x="2167" y="5239"/>
                    <a:pt x="1537" y="5591"/>
                  </a:cubicBezTo>
                  <a:cubicBezTo>
                    <a:pt x="1554" y="5599"/>
                    <a:pt x="1571" y="5608"/>
                    <a:pt x="1586" y="5617"/>
                  </a:cubicBezTo>
                  <a:cubicBezTo>
                    <a:pt x="1602" y="5626"/>
                    <a:pt x="1616" y="5636"/>
                    <a:pt x="1631" y="5646"/>
                  </a:cubicBezTo>
                  <a:cubicBezTo>
                    <a:pt x="2132" y="5366"/>
                    <a:pt x="2630" y="5079"/>
                    <a:pt x="3132" y="4800"/>
                  </a:cubicBezTo>
                  <a:cubicBezTo>
                    <a:pt x="4033" y="4301"/>
                    <a:pt x="4958" y="3847"/>
                    <a:pt x="5883" y="3394"/>
                  </a:cubicBezTo>
                  <a:cubicBezTo>
                    <a:pt x="6456" y="3112"/>
                    <a:pt x="7028" y="2831"/>
                    <a:pt x="7600" y="2550"/>
                  </a:cubicBezTo>
                  <a:cubicBezTo>
                    <a:pt x="7603" y="2515"/>
                    <a:pt x="7605" y="2479"/>
                    <a:pt x="7606" y="2444"/>
                  </a:cubicBezTo>
                  <a:close/>
                  <a:moveTo>
                    <a:pt x="7384" y="3499"/>
                  </a:moveTo>
                  <a:cubicBezTo>
                    <a:pt x="6563" y="3843"/>
                    <a:pt x="5746" y="4196"/>
                    <a:pt x="4932" y="4557"/>
                  </a:cubicBezTo>
                  <a:cubicBezTo>
                    <a:pt x="3991" y="4975"/>
                    <a:pt x="3055" y="5404"/>
                    <a:pt x="2124" y="5844"/>
                  </a:cubicBezTo>
                  <a:cubicBezTo>
                    <a:pt x="2172" y="5850"/>
                    <a:pt x="2221" y="5853"/>
                    <a:pt x="2269" y="5857"/>
                  </a:cubicBezTo>
                  <a:cubicBezTo>
                    <a:pt x="2314" y="5859"/>
                    <a:pt x="2362" y="5863"/>
                    <a:pt x="2408" y="5866"/>
                  </a:cubicBezTo>
                  <a:cubicBezTo>
                    <a:pt x="3109" y="5536"/>
                    <a:pt x="3814" y="5211"/>
                    <a:pt x="4521" y="4894"/>
                  </a:cubicBezTo>
                  <a:cubicBezTo>
                    <a:pt x="5110" y="4629"/>
                    <a:pt x="5701" y="4370"/>
                    <a:pt x="6294" y="4114"/>
                  </a:cubicBezTo>
                  <a:cubicBezTo>
                    <a:pt x="6362" y="4075"/>
                    <a:pt x="6432" y="4040"/>
                    <a:pt x="6507" y="4011"/>
                  </a:cubicBezTo>
                  <a:cubicBezTo>
                    <a:pt x="6550" y="3994"/>
                    <a:pt x="6594" y="3980"/>
                    <a:pt x="6638" y="3966"/>
                  </a:cubicBezTo>
                  <a:cubicBezTo>
                    <a:pt x="6827" y="3886"/>
                    <a:pt x="7015" y="3806"/>
                    <a:pt x="7205" y="3725"/>
                  </a:cubicBezTo>
                  <a:cubicBezTo>
                    <a:pt x="7279" y="3662"/>
                    <a:pt x="7338" y="3585"/>
                    <a:pt x="7384" y="349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4" name="Google Shape;394;p28"/>
          <p:cNvSpPr/>
          <p:nvPr/>
        </p:nvSpPr>
        <p:spPr>
          <a:xfrm>
            <a:off x="-2295493" y="-1813508"/>
            <a:ext cx="3502450" cy="3398045"/>
          </a:xfrm>
          <a:custGeom>
            <a:avLst/>
            <a:gdLst/>
            <a:ahLst/>
            <a:cxnLst/>
            <a:rect l="l" t="t" r="r" b="b"/>
            <a:pathLst>
              <a:path w="15990" h="15513" extrusionOk="0">
                <a:moveTo>
                  <a:pt x="11181" y="0"/>
                </a:moveTo>
                <a:cubicBezTo>
                  <a:pt x="11145" y="0"/>
                  <a:pt x="11109" y="2"/>
                  <a:pt x="11074" y="5"/>
                </a:cubicBezTo>
                <a:cubicBezTo>
                  <a:pt x="11020" y="10"/>
                  <a:pt x="10967" y="19"/>
                  <a:pt x="10915" y="34"/>
                </a:cubicBezTo>
                <a:cubicBezTo>
                  <a:pt x="10763" y="75"/>
                  <a:pt x="10626" y="161"/>
                  <a:pt x="10478" y="214"/>
                </a:cubicBezTo>
                <a:cubicBezTo>
                  <a:pt x="10338" y="263"/>
                  <a:pt x="10188" y="284"/>
                  <a:pt x="10049" y="336"/>
                </a:cubicBezTo>
                <a:cubicBezTo>
                  <a:pt x="9864" y="407"/>
                  <a:pt x="9702" y="536"/>
                  <a:pt x="9511" y="590"/>
                </a:cubicBezTo>
                <a:cubicBezTo>
                  <a:pt x="9298" y="650"/>
                  <a:pt x="9057" y="662"/>
                  <a:pt x="8870" y="793"/>
                </a:cubicBezTo>
                <a:cubicBezTo>
                  <a:pt x="8671" y="934"/>
                  <a:pt x="8589" y="1171"/>
                  <a:pt x="8417" y="1336"/>
                </a:cubicBezTo>
                <a:cubicBezTo>
                  <a:pt x="8259" y="1486"/>
                  <a:pt x="8101" y="1637"/>
                  <a:pt x="7924" y="1764"/>
                </a:cubicBezTo>
                <a:cubicBezTo>
                  <a:pt x="7713" y="1919"/>
                  <a:pt x="7474" y="2040"/>
                  <a:pt x="7289" y="2225"/>
                </a:cubicBezTo>
                <a:cubicBezTo>
                  <a:pt x="7083" y="2431"/>
                  <a:pt x="6957" y="2701"/>
                  <a:pt x="6834" y="2966"/>
                </a:cubicBezTo>
                <a:cubicBezTo>
                  <a:pt x="6590" y="3492"/>
                  <a:pt x="6343" y="4033"/>
                  <a:pt x="6290" y="4612"/>
                </a:cubicBezTo>
                <a:cubicBezTo>
                  <a:pt x="6270" y="4817"/>
                  <a:pt x="6277" y="5024"/>
                  <a:pt x="6256" y="5229"/>
                </a:cubicBezTo>
                <a:cubicBezTo>
                  <a:pt x="6216" y="5629"/>
                  <a:pt x="6077" y="6255"/>
                  <a:pt x="5781" y="6550"/>
                </a:cubicBezTo>
                <a:cubicBezTo>
                  <a:pt x="5666" y="6666"/>
                  <a:pt x="5513" y="6724"/>
                  <a:pt x="5400" y="6849"/>
                </a:cubicBezTo>
                <a:cubicBezTo>
                  <a:pt x="5240" y="7023"/>
                  <a:pt x="5111" y="7231"/>
                  <a:pt x="5018" y="7449"/>
                </a:cubicBezTo>
                <a:cubicBezTo>
                  <a:pt x="4887" y="7759"/>
                  <a:pt x="4827" y="8096"/>
                  <a:pt x="4708" y="8412"/>
                </a:cubicBezTo>
                <a:cubicBezTo>
                  <a:pt x="4318" y="9449"/>
                  <a:pt x="3220" y="10152"/>
                  <a:pt x="2122" y="10152"/>
                </a:cubicBezTo>
                <a:cubicBezTo>
                  <a:pt x="1919" y="10152"/>
                  <a:pt x="1716" y="10129"/>
                  <a:pt x="1518" y="10078"/>
                </a:cubicBezTo>
                <a:cubicBezTo>
                  <a:pt x="1286" y="10020"/>
                  <a:pt x="1049" y="9930"/>
                  <a:pt x="815" y="9930"/>
                </a:cubicBezTo>
                <a:cubicBezTo>
                  <a:pt x="745" y="9930"/>
                  <a:pt x="675" y="9938"/>
                  <a:pt x="606" y="9958"/>
                </a:cubicBezTo>
                <a:cubicBezTo>
                  <a:pt x="269" y="10054"/>
                  <a:pt x="55" y="10409"/>
                  <a:pt x="28" y="10759"/>
                </a:cubicBezTo>
                <a:cubicBezTo>
                  <a:pt x="0" y="11109"/>
                  <a:pt x="125" y="11452"/>
                  <a:pt x="273" y="11770"/>
                </a:cubicBezTo>
                <a:cubicBezTo>
                  <a:pt x="1050" y="13446"/>
                  <a:pt x="2557" y="14768"/>
                  <a:pt x="4320" y="15321"/>
                </a:cubicBezTo>
                <a:cubicBezTo>
                  <a:pt x="4675" y="15432"/>
                  <a:pt x="5052" y="15513"/>
                  <a:pt x="5422" y="15513"/>
                </a:cubicBezTo>
                <a:cubicBezTo>
                  <a:pt x="5648" y="15513"/>
                  <a:pt x="5872" y="15482"/>
                  <a:pt x="6088" y="15411"/>
                </a:cubicBezTo>
                <a:cubicBezTo>
                  <a:pt x="6798" y="15174"/>
                  <a:pt x="7306" y="14529"/>
                  <a:pt x="8002" y="14254"/>
                </a:cubicBezTo>
                <a:cubicBezTo>
                  <a:pt x="8712" y="13973"/>
                  <a:pt x="9518" y="14112"/>
                  <a:pt x="10263" y="13945"/>
                </a:cubicBezTo>
                <a:cubicBezTo>
                  <a:pt x="11081" y="13760"/>
                  <a:pt x="11773" y="13218"/>
                  <a:pt x="12358" y="12617"/>
                </a:cubicBezTo>
                <a:cubicBezTo>
                  <a:pt x="13793" y="11143"/>
                  <a:pt x="14729" y="9259"/>
                  <a:pt x="15293" y="7294"/>
                </a:cubicBezTo>
                <a:cubicBezTo>
                  <a:pt x="15615" y="6168"/>
                  <a:pt x="15989" y="4830"/>
                  <a:pt x="15939" y="3649"/>
                </a:cubicBezTo>
                <a:cubicBezTo>
                  <a:pt x="15915" y="3112"/>
                  <a:pt x="15508" y="2750"/>
                  <a:pt x="15134" y="2419"/>
                </a:cubicBezTo>
                <a:cubicBezTo>
                  <a:pt x="14946" y="2253"/>
                  <a:pt x="14715" y="2094"/>
                  <a:pt x="14567" y="1888"/>
                </a:cubicBezTo>
                <a:cubicBezTo>
                  <a:pt x="14406" y="1665"/>
                  <a:pt x="14388" y="1425"/>
                  <a:pt x="14123" y="1278"/>
                </a:cubicBezTo>
                <a:cubicBezTo>
                  <a:pt x="13977" y="1197"/>
                  <a:pt x="13814" y="1147"/>
                  <a:pt x="13667" y="1067"/>
                </a:cubicBezTo>
                <a:cubicBezTo>
                  <a:pt x="13388" y="915"/>
                  <a:pt x="13180" y="660"/>
                  <a:pt x="12922" y="474"/>
                </a:cubicBezTo>
                <a:cubicBezTo>
                  <a:pt x="12653" y="282"/>
                  <a:pt x="12313" y="98"/>
                  <a:pt x="11981" y="87"/>
                </a:cubicBezTo>
                <a:cubicBezTo>
                  <a:pt x="11719" y="79"/>
                  <a:pt x="11447" y="0"/>
                  <a:pt x="11181" y="0"/>
                </a:cubicBezTo>
                <a:close/>
              </a:path>
            </a:pathLst>
          </a:custGeom>
          <a:gradFill>
            <a:gsLst>
              <a:gs pos="0">
                <a:schemeClr val="lt1"/>
              </a:gs>
              <a:gs pos="100000">
                <a:schemeClr val="accen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28"/>
          <p:cNvSpPr/>
          <p:nvPr/>
        </p:nvSpPr>
        <p:spPr>
          <a:xfrm>
            <a:off x="86720" y="1921175"/>
            <a:ext cx="601904" cy="625353"/>
          </a:xfrm>
          <a:custGeom>
            <a:avLst/>
            <a:gdLst/>
            <a:ahLst/>
            <a:cxnLst/>
            <a:rect l="l" t="t" r="r" b="b"/>
            <a:pathLst>
              <a:path w="3799" h="3947" extrusionOk="0">
                <a:moveTo>
                  <a:pt x="1723" y="1"/>
                </a:moveTo>
                <a:cubicBezTo>
                  <a:pt x="1721" y="1"/>
                  <a:pt x="1719" y="1"/>
                  <a:pt x="1717" y="2"/>
                </a:cubicBezTo>
                <a:cubicBezTo>
                  <a:pt x="1654" y="38"/>
                  <a:pt x="1622" y="110"/>
                  <a:pt x="1618" y="181"/>
                </a:cubicBezTo>
                <a:cubicBezTo>
                  <a:pt x="1614" y="265"/>
                  <a:pt x="1645" y="347"/>
                  <a:pt x="1668" y="427"/>
                </a:cubicBezTo>
                <a:cubicBezTo>
                  <a:pt x="1678" y="466"/>
                  <a:pt x="1688" y="507"/>
                  <a:pt x="1689" y="549"/>
                </a:cubicBezTo>
                <a:cubicBezTo>
                  <a:pt x="1690" y="591"/>
                  <a:pt x="1680" y="630"/>
                  <a:pt x="1665" y="670"/>
                </a:cubicBezTo>
                <a:cubicBezTo>
                  <a:pt x="1652" y="708"/>
                  <a:pt x="1635" y="746"/>
                  <a:pt x="1627" y="785"/>
                </a:cubicBezTo>
                <a:cubicBezTo>
                  <a:pt x="1618" y="821"/>
                  <a:pt x="1618" y="858"/>
                  <a:pt x="1623" y="895"/>
                </a:cubicBezTo>
                <a:cubicBezTo>
                  <a:pt x="1650" y="1059"/>
                  <a:pt x="1784" y="1179"/>
                  <a:pt x="1817" y="1339"/>
                </a:cubicBezTo>
                <a:cubicBezTo>
                  <a:pt x="1834" y="1419"/>
                  <a:pt x="1814" y="1492"/>
                  <a:pt x="1787" y="1566"/>
                </a:cubicBezTo>
                <a:cubicBezTo>
                  <a:pt x="1781" y="1584"/>
                  <a:pt x="1774" y="1601"/>
                  <a:pt x="1768" y="1618"/>
                </a:cubicBezTo>
                <a:cubicBezTo>
                  <a:pt x="1762" y="1568"/>
                  <a:pt x="1756" y="1518"/>
                  <a:pt x="1747" y="1469"/>
                </a:cubicBezTo>
                <a:cubicBezTo>
                  <a:pt x="1727" y="1357"/>
                  <a:pt x="1692" y="1249"/>
                  <a:pt x="1627" y="1153"/>
                </a:cubicBezTo>
                <a:cubicBezTo>
                  <a:pt x="1561" y="1057"/>
                  <a:pt x="1479" y="973"/>
                  <a:pt x="1410" y="880"/>
                </a:cubicBezTo>
                <a:cubicBezTo>
                  <a:pt x="1345" y="793"/>
                  <a:pt x="1288" y="701"/>
                  <a:pt x="1238" y="605"/>
                </a:cubicBezTo>
                <a:cubicBezTo>
                  <a:pt x="1231" y="580"/>
                  <a:pt x="1218" y="555"/>
                  <a:pt x="1203" y="532"/>
                </a:cubicBezTo>
                <a:cubicBezTo>
                  <a:pt x="1203" y="532"/>
                  <a:pt x="1202" y="532"/>
                  <a:pt x="1202" y="531"/>
                </a:cubicBezTo>
                <a:lnTo>
                  <a:pt x="1202" y="532"/>
                </a:lnTo>
                <a:cubicBezTo>
                  <a:pt x="1201" y="530"/>
                  <a:pt x="1201" y="529"/>
                  <a:pt x="1200" y="528"/>
                </a:cubicBezTo>
                <a:cubicBezTo>
                  <a:pt x="1197" y="525"/>
                  <a:pt x="1194" y="523"/>
                  <a:pt x="1191" y="523"/>
                </a:cubicBezTo>
                <a:cubicBezTo>
                  <a:pt x="1182" y="523"/>
                  <a:pt x="1173" y="534"/>
                  <a:pt x="1177" y="544"/>
                </a:cubicBezTo>
                <a:cubicBezTo>
                  <a:pt x="1190" y="570"/>
                  <a:pt x="1203" y="597"/>
                  <a:pt x="1217" y="623"/>
                </a:cubicBezTo>
                <a:cubicBezTo>
                  <a:pt x="1243" y="708"/>
                  <a:pt x="1233" y="804"/>
                  <a:pt x="1235" y="891"/>
                </a:cubicBezTo>
                <a:cubicBezTo>
                  <a:pt x="1236" y="945"/>
                  <a:pt x="1241" y="1000"/>
                  <a:pt x="1258" y="1051"/>
                </a:cubicBezTo>
                <a:cubicBezTo>
                  <a:pt x="1278" y="1104"/>
                  <a:pt x="1310" y="1152"/>
                  <a:pt x="1347" y="1195"/>
                </a:cubicBezTo>
                <a:cubicBezTo>
                  <a:pt x="1383" y="1239"/>
                  <a:pt x="1424" y="1280"/>
                  <a:pt x="1461" y="1324"/>
                </a:cubicBezTo>
                <a:cubicBezTo>
                  <a:pt x="1499" y="1372"/>
                  <a:pt x="1529" y="1426"/>
                  <a:pt x="1553" y="1483"/>
                </a:cubicBezTo>
                <a:cubicBezTo>
                  <a:pt x="1572" y="1530"/>
                  <a:pt x="1587" y="1580"/>
                  <a:pt x="1602" y="1628"/>
                </a:cubicBezTo>
                <a:cubicBezTo>
                  <a:pt x="1532" y="1581"/>
                  <a:pt x="1458" y="1537"/>
                  <a:pt x="1392" y="1483"/>
                </a:cubicBezTo>
                <a:cubicBezTo>
                  <a:pt x="1322" y="1427"/>
                  <a:pt x="1265" y="1363"/>
                  <a:pt x="1219" y="1286"/>
                </a:cubicBezTo>
                <a:cubicBezTo>
                  <a:pt x="1171" y="1206"/>
                  <a:pt x="1132" y="1119"/>
                  <a:pt x="1073" y="1046"/>
                </a:cubicBezTo>
                <a:cubicBezTo>
                  <a:pt x="968" y="911"/>
                  <a:pt x="818" y="820"/>
                  <a:pt x="665" y="746"/>
                </a:cubicBezTo>
                <a:cubicBezTo>
                  <a:pt x="484" y="660"/>
                  <a:pt x="293" y="594"/>
                  <a:pt x="124" y="485"/>
                </a:cubicBezTo>
                <a:cubicBezTo>
                  <a:pt x="122" y="484"/>
                  <a:pt x="119" y="483"/>
                  <a:pt x="117" y="483"/>
                </a:cubicBezTo>
                <a:cubicBezTo>
                  <a:pt x="105" y="483"/>
                  <a:pt x="97" y="500"/>
                  <a:pt x="109" y="508"/>
                </a:cubicBezTo>
                <a:cubicBezTo>
                  <a:pt x="254" y="598"/>
                  <a:pt x="302" y="775"/>
                  <a:pt x="364" y="923"/>
                </a:cubicBezTo>
                <a:cubicBezTo>
                  <a:pt x="396" y="998"/>
                  <a:pt x="431" y="1072"/>
                  <a:pt x="483" y="1134"/>
                </a:cubicBezTo>
                <a:cubicBezTo>
                  <a:pt x="540" y="1201"/>
                  <a:pt x="613" y="1240"/>
                  <a:pt x="694" y="1272"/>
                </a:cubicBezTo>
                <a:cubicBezTo>
                  <a:pt x="780" y="1305"/>
                  <a:pt x="863" y="1338"/>
                  <a:pt x="929" y="1406"/>
                </a:cubicBezTo>
                <a:cubicBezTo>
                  <a:pt x="992" y="1471"/>
                  <a:pt x="1035" y="1553"/>
                  <a:pt x="1075" y="1634"/>
                </a:cubicBezTo>
                <a:cubicBezTo>
                  <a:pt x="1116" y="1716"/>
                  <a:pt x="1154" y="1801"/>
                  <a:pt x="1205" y="1877"/>
                </a:cubicBezTo>
                <a:cubicBezTo>
                  <a:pt x="1233" y="1918"/>
                  <a:pt x="1266" y="1955"/>
                  <a:pt x="1303" y="1988"/>
                </a:cubicBezTo>
                <a:lnTo>
                  <a:pt x="1302" y="1988"/>
                </a:lnTo>
                <a:cubicBezTo>
                  <a:pt x="1251" y="1969"/>
                  <a:pt x="1203" y="1938"/>
                  <a:pt x="1165" y="1900"/>
                </a:cubicBezTo>
                <a:cubicBezTo>
                  <a:pt x="1123" y="1858"/>
                  <a:pt x="1094" y="1806"/>
                  <a:pt x="1057" y="1759"/>
                </a:cubicBezTo>
                <a:cubicBezTo>
                  <a:pt x="1023" y="1717"/>
                  <a:pt x="980" y="1686"/>
                  <a:pt x="928" y="1669"/>
                </a:cubicBezTo>
                <a:cubicBezTo>
                  <a:pt x="887" y="1657"/>
                  <a:pt x="844" y="1652"/>
                  <a:pt x="801" y="1652"/>
                </a:cubicBezTo>
                <a:cubicBezTo>
                  <a:pt x="793" y="1652"/>
                  <a:pt x="785" y="1652"/>
                  <a:pt x="777" y="1653"/>
                </a:cubicBezTo>
                <a:cubicBezTo>
                  <a:pt x="706" y="1655"/>
                  <a:pt x="634" y="1669"/>
                  <a:pt x="562" y="1669"/>
                </a:cubicBezTo>
                <a:cubicBezTo>
                  <a:pt x="525" y="1669"/>
                  <a:pt x="489" y="1665"/>
                  <a:pt x="453" y="1654"/>
                </a:cubicBezTo>
                <a:cubicBezTo>
                  <a:pt x="353" y="1626"/>
                  <a:pt x="268" y="1529"/>
                  <a:pt x="162" y="1529"/>
                </a:cubicBezTo>
                <a:cubicBezTo>
                  <a:pt x="147" y="1529"/>
                  <a:pt x="131" y="1531"/>
                  <a:pt x="115" y="1536"/>
                </a:cubicBezTo>
                <a:cubicBezTo>
                  <a:pt x="102" y="1539"/>
                  <a:pt x="100" y="1557"/>
                  <a:pt x="113" y="1562"/>
                </a:cubicBezTo>
                <a:cubicBezTo>
                  <a:pt x="229" y="1605"/>
                  <a:pt x="335" y="1675"/>
                  <a:pt x="421" y="1764"/>
                </a:cubicBezTo>
                <a:cubicBezTo>
                  <a:pt x="463" y="1808"/>
                  <a:pt x="495" y="1860"/>
                  <a:pt x="535" y="1906"/>
                </a:cubicBezTo>
                <a:cubicBezTo>
                  <a:pt x="571" y="1949"/>
                  <a:pt x="616" y="1980"/>
                  <a:pt x="672" y="1992"/>
                </a:cubicBezTo>
                <a:cubicBezTo>
                  <a:pt x="724" y="2004"/>
                  <a:pt x="778" y="2002"/>
                  <a:pt x="832" y="2008"/>
                </a:cubicBezTo>
                <a:cubicBezTo>
                  <a:pt x="887" y="2013"/>
                  <a:pt x="936" y="2034"/>
                  <a:pt x="984" y="2062"/>
                </a:cubicBezTo>
                <a:cubicBezTo>
                  <a:pt x="1074" y="2113"/>
                  <a:pt x="1157" y="2177"/>
                  <a:pt x="1263" y="2177"/>
                </a:cubicBezTo>
                <a:cubicBezTo>
                  <a:pt x="1269" y="2177"/>
                  <a:pt x="1275" y="2177"/>
                  <a:pt x="1281" y="2177"/>
                </a:cubicBezTo>
                <a:cubicBezTo>
                  <a:pt x="1319" y="2174"/>
                  <a:pt x="1355" y="2165"/>
                  <a:pt x="1390" y="2152"/>
                </a:cubicBezTo>
                <a:lnTo>
                  <a:pt x="1390" y="2152"/>
                </a:lnTo>
                <a:cubicBezTo>
                  <a:pt x="1332" y="2189"/>
                  <a:pt x="1270" y="2219"/>
                  <a:pt x="1199" y="2223"/>
                </a:cubicBezTo>
                <a:cubicBezTo>
                  <a:pt x="1192" y="2223"/>
                  <a:pt x="1185" y="2223"/>
                  <a:pt x="1178" y="2223"/>
                </a:cubicBezTo>
                <a:cubicBezTo>
                  <a:pt x="1061" y="2223"/>
                  <a:pt x="951" y="2170"/>
                  <a:pt x="839" y="2143"/>
                </a:cubicBezTo>
                <a:cubicBezTo>
                  <a:pt x="796" y="2133"/>
                  <a:pt x="752" y="2126"/>
                  <a:pt x="709" y="2126"/>
                </a:cubicBezTo>
                <a:cubicBezTo>
                  <a:pt x="690" y="2126"/>
                  <a:pt x="671" y="2128"/>
                  <a:pt x="653" y="2130"/>
                </a:cubicBezTo>
                <a:cubicBezTo>
                  <a:pt x="583" y="2140"/>
                  <a:pt x="517" y="2166"/>
                  <a:pt x="455" y="2198"/>
                </a:cubicBezTo>
                <a:cubicBezTo>
                  <a:pt x="312" y="2270"/>
                  <a:pt x="177" y="2377"/>
                  <a:pt x="12" y="2390"/>
                </a:cubicBezTo>
                <a:cubicBezTo>
                  <a:pt x="1" y="2391"/>
                  <a:pt x="0" y="2406"/>
                  <a:pt x="8" y="2411"/>
                </a:cubicBezTo>
                <a:cubicBezTo>
                  <a:pt x="116" y="2485"/>
                  <a:pt x="233" y="2561"/>
                  <a:pt x="366" y="2581"/>
                </a:cubicBezTo>
                <a:cubicBezTo>
                  <a:pt x="384" y="2584"/>
                  <a:pt x="402" y="2585"/>
                  <a:pt x="420" y="2585"/>
                </a:cubicBezTo>
                <a:cubicBezTo>
                  <a:pt x="471" y="2585"/>
                  <a:pt x="521" y="2575"/>
                  <a:pt x="570" y="2559"/>
                </a:cubicBezTo>
                <a:cubicBezTo>
                  <a:pt x="637" y="2538"/>
                  <a:pt x="705" y="2510"/>
                  <a:pt x="775" y="2510"/>
                </a:cubicBezTo>
                <a:cubicBezTo>
                  <a:pt x="781" y="2510"/>
                  <a:pt x="787" y="2511"/>
                  <a:pt x="793" y="2511"/>
                </a:cubicBezTo>
                <a:cubicBezTo>
                  <a:pt x="866" y="2515"/>
                  <a:pt x="932" y="2547"/>
                  <a:pt x="1001" y="2567"/>
                </a:cubicBezTo>
                <a:cubicBezTo>
                  <a:pt x="1057" y="2583"/>
                  <a:pt x="1116" y="2591"/>
                  <a:pt x="1175" y="2591"/>
                </a:cubicBezTo>
                <a:cubicBezTo>
                  <a:pt x="1185" y="2591"/>
                  <a:pt x="1196" y="2591"/>
                  <a:pt x="1207" y="2590"/>
                </a:cubicBezTo>
                <a:cubicBezTo>
                  <a:pt x="1272" y="2586"/>
                  <a:pt x="1335" y="2573"/>
                  <a:pt x="1396" y="2553"/>
                </a:cubicBezTo>
                <a:lnTo>
                  <a:pt x="1396" y="2553"/>
                </a:lnTo>
                <a:cubicBezTo>
                  <a:pt x="1294" y="2597"/>
                  <a:pt x="1185" y="2628"/>
                  <a:pt x="1082" y="2665"/>
                </a:cubicBezTo>
                <a:cubicBezTo>
                  <a:pt x="927" y="2720"/>
                  <a:pt x="768" y="2795"/>
                  <a:pt x="664" y="2927"/>
                </a:cubicBezTo>
                <a:cubicBezTo>
                  <a:pt x="614" y="2990"/>
                  <a:pt x="584" y="3065"/>
                  <a:pt x="571" y="3144"/>
                </a:cubicBezTo>
                <a:cubicBezTo>
                  <a:pt x="558" y="3226"/>
                  <a:pt x="563" y="3308"/>
                  <a:pt x="570" y="3390"/>
                </a:cubicBezTo>
                <a:cubicBezTo>
                  <a:pt x="583" y="3560"/>
                  <a:pt x="606" y="3765"/>
                  <a:pt x="480" y="3901"/>
                </a:cubicBezTo>
                <a:cubicBezTo>
                  <a:pt x="472" y="3910"/>
                  <a:pt x="478" y="3925"/>
                  <a:pt x="489" y="3925"/>
                </a:cubicBezTo>
                <a:cubicBezTo>
                  <a:pt x="491" y="3925"/>
                  <a:pt x="493" y="3924"/>
                  <a:pt x="495" y="3923"/>
                </a:cubicBezTo>
                <a:cubicBezTo>
                  <a:pt x="647" y="3834"/>
                  <a:pt x="777" y="3710"/>
                  <a:pt x="873" y="3561"/>
                </a:cubicBezTo>
                <a:cubicBezTo>
                  <a:pt x="921" y="3487"/>
                  <a:pt x="959" y="3407"/>
                  <a:pt x="989" y="3324"/>
                </a:cubicBezTo>
                <a:cubicBezTo>
                  <a:pt x="1017" y="3242"/>
                  <a:pt x="1040" y="3157"/>
                  <a:pt x="1083" y="3081"/>
                </a:cubicBezTo>
                <a:cubicBezTo>
                  <a:pt x="1176" y="2912"/>
                  <a:pt x="1362" y="2846"/>
                  <a:pt x="1531" y="2775"/>
                </a:cubicBezTo>
                <a:cubicBezTo>
                  <a:pt x="1548" y="2768"/>
                  <a:pt x="1566" y="2760"/>
                  <a:pt x="1583" y="2752"/>
                </a:cubicBezTo>
                <a:cubicBezTo>
                  <a:pt x="1589" y="2786"/>
                  <a:pt x="1593" y="2820"/>
                  <a:pt x="1587" y="2852"/>
                </a:cubicBezTo>
                <a:cubicBezTo>
                  <a:pt x="1577" y="2904"/>
                  <a:pt x="1534" y="2936"/>
                  <a:pt x="1501" y="2973"/>
                </a:cubicBezTo>
                <a:cubicBezTo>
                  <a:pt x="1437" y="3046"/>
                  <a:pt x="1429" y="3144"/>
                  <a:pt x="1449" y="3236"/>
                </a:cubicBezTo>
                <a:cubicBezTo>
                  <a:pt x="1473" y="3348"/>
                  <a:pt x="1532" y="3450"/>
                  <a:pt x="1549" y="3565"/>
                </a:cubicBezTo>
                <a:cubicBezTo>
                  <a:pt x="1563" y="3652"/>
                  <a:pt x="1558" y="3741"/>
                  <a:pt x="1535" y="3826"/>
                </a:cubicBezTo>
                <a:cubicBezTo>
                  <a:pt x="1525" y="3852"/>
                  <a:pt x="1516" y="3878"/>
                  <a:pt x="1508" y="3905"/>
                </a:cubicBezTo>
                <a:cubicBezTo>
                  <a:pt x="1506" y="3915"/>
                  <a:pt x="1513" y="3921"/>
                  <a:pt x="1520" y="3921"/>
                </a:cubicBezTo>
                <a:cubicBezTo>
                  <a:pt x="1524" y="3921"/>
                  <a:pt x="1529" y="3919"/>
                  <a:pt x="1531" y="3913"/>
                </a:cubicBezTo>
                <a:cubicBezTo>
                  <a:pt x="1542" y="3887"/>
                  <a:pt x="1551" y="3860"/>
                  <a:pt x="1558" y="3833"/>
                </a:cubicBezTo>
                <a:cubicBezTo>
                  <a:pt x="1592" y="3746"/>
                  <a:pt x="1642" y="3664"/>
                  <a:pt x="1705" y="3594"/>
                </a:cubicBezTo>
                <a:cubicBezTo>
                  <a:pt x="1748" y="3545"/>
                  <a:pt x="1801" y="3506"/>
                  <a:pt x="1846" y="3459"/>
                </a:cubicBezTo>
                <a:cubicBezTo>
                  <a:pt x="1885" y="3419"/>
                  <a:pt x="1919" y="3371"/>
                  <a:pt x="1928" y="3315"/>
                </a:cubicBezTo>
                <a:cubicBezTo>
                  <a:pt x="1938" y="3256"/>
                  <a:pt x="1911" y="3203"/>
                  <a:pt x="1879" y="3155"/>
                </a:cubicBezTo>
                <a:cubicBezTo>
                  <a:pt x="1849" y="3106"/>
                  <a:pt x="1814" y="3057"/>
                  <a:pt x="1817" y="2996"/>
                </a:cubicBezTo>
                <a:cubicBezTo>
                  <a:pt x="1823" y="2906"/>
                  <a:pt x="1884" y="2829"/>
                  <a:pt x="1892" y="2739"/>
                </a:cubicBezTo>
                <a:cubicBezTo>
                  <a:pt x="1947" y="2819"/>
                  <a:pt x="2010" y="2894"/>
                  <a:pt x="2064" y="2970"/>
                </a:cubicBezTo>
                <a:cubicBezTo>
                  <a:pt x="2102" y="3024"/>
                  <a:pt x="2135" y="3079"/>
                  <a:pt x="2161" y="3139"/>
                </a:cubicBezTo>
                <a:cubicBezTo>
                  <a:pt x="2186" y="3196"/>
                  <a:pt x="2207" y="3256"/>
                  <a:pt x="2231" y="3313"/>
                </a:cubicBezTo>
                <a:cubicBezTo>
                  <a:pt x="2255" y="3368"/>
                  <a:pt x="2282" y="3423"/>
                  <a:pt x="2319" y="3471"/>
                </a:cubicBezTo>
                <a:cubicBezTo>
                  <a:pt x="2357" y="3519"/>
                  <a:pt x="2406" y="3555"/>
                  <a:pt x="2452" y="3595"/>
                </a:cubicBezTo>
                <a:cubicBezTo>
                  <a:pt x="2538" y="3668"/>
                  <a:pt x="2605" y="3760"/>
                  <a:pt x="2649" y="3862"/>
                </a:cubicBezTo>
                <a:cubicBezTo>
                  <a:pt x="2655" y="3889"/>
                  <a:pt x="2664" y="3914"/>
                  <a:pt x="2679" y="3939"/>
                </a:cubicBezTo>
                <a:cubicBezTo>
                  <a:pt x="2682" y="3944"/>
                  <a:pt x="2687" y="3946"/>
                  <a:pt x="2692" y="3946"/>
                </a:cubicBezTo>
                <a:cubicBezTo>
                  <a:pt x="2700" y="3946"/>
                  <a:pt x="2708" y="3940"/>
                  <a:pt x="2704" y="3931"/>
                </a:cubicBezTo>
                <a:cubicBezTo>
                  <a:pt x="2697" y="3905"/>
                  <a:pt x="2687" y="3880"/>
                  <a:pt x="2676" y="3855"/>
                </a:cubicBezTo>
                <a:cubicBezTo>
                  <a:pt x="2658" y="3752"/>
                  <a:pt x="2710" y="3640"/>
                  <a:pt x="2731" y="3540"/>
                </a:cubicBezTo>
                <a:cubicBezTo>
                  <a:pt x="2744" y="3479"/>
                  <a:pt x="2747" y="3416"/>
                  <a:pt x="2724" y="3357"/>
                </a:cubicBezTo>
                <a:cubicBezTo>
                  <a:pt x="2704" y="3303"/>
                  <a:pt x="2663" y="3259"/>
                  <a:pt x="2621" y="3222"/>
                </a:cubicBezTo>
                <a:cubicBezTo>
                  <a:pt x="2577" y="3182"/>
                  <a:pt x="2528" y="3148"/>
                  <a:pt x="2487" y="3105"/>
                </a:cubicBezTo>
                <a:cubicBezTo>
                  <a:pt x="2467" y="3084"/>
                  <a:pt x="2449" y="3060"/>
                  <a:pt x="2435" y="3033"/>
                </a:cubicBezTo>
                <a:cubicBezTo>
                  <a:pt x="2421" y="3004"/>
                  <a:pt x="2415" y="2974"/>
                  <a:pt x="2411" y="2942"/>
                </a:cubicBezTo>
                <a:cubicBezTo>
                  <a:pt x="2402" y="2875"/>
                  <a:pt x="2398" y="2811"/>
                  <a:pt x="2355" y="2755"/>
                </a:cubicBezTo>
                <a:cubicBezTo>
                  <a:pt x="2353" y="2752"/>
                  <a:pt x="2350" y="2749"/>
                  <a:pt x="2346" y="2746"/>
                </a:cubicBezTo>
                <a:cubicBezTo>
                  <a:pt x="2386" y="2743"/>
                  <a:pt x="2425" y="2737"/>
                  <a:pt x="2463" y="2728"/>
                </a:cubicBezTo>
                <a:cubicBezTo>
                  <a:pt x="2543" y="2707"/>
                  <a:pt x="2621" y="2673"/>
                  <a:pt x="2703" y="2670"/>
                </a:cubicBezTo>
                <a:cubicBezTo>
                  <a:pt x="2708" y="2670"/>
                  <a:pt x="2713" y="2670"/>
                  <a:pt x="2717" y="2670"/>
                </a:cubicBezTo>
                <a:cubicBezTo>
                  <a:pt x="2779" y="2670"/>
                  <a:pt x="2839" y="2689"/>
                  <a:pt x="2895" y="2714"/>
                </a:cubicBezTo>
                <a:cubicBezTo>
                  <a:pt x="2957" y="2740"/>
                  <a:pt x="3016" y="2771"/>
                  <a:pt x="3080" y="2792"/>
                </a:cubicBezTo>
                <a:cubicBezTo>
                  <a:pt x="3125" y="2807"/>
                  <a:pt x="3170" y="2814"/>
                  <a:pt x="3215" y="2814"/>
                </a:cubicBezTo>
                <a:cubicBezTo>
                  <a:pt x="3239" y="2814"/>
                  <a:pt x="3263" y="2812"/>
                  <a:pt x="3287" y="2808"/>
                </a:cubicBezTo>
                <a:cubicBezTo>
                  <a:pt x="3396" y="2790"/>
                  <a:pt x="3517" y="2731"/>
                  <a:pt x="3632" y="2731"/>
                </a:cubicBezTo>
                <a:cubicBezTo>
                  <a:pt x="3638" y="2731"/>
                  <a:pt x="3644" y="2732"/>
                  <a:pt x="3649" y="2732"/>
                </a:cubicBezTo>
                <a:cubicBezTo>
                  <a:pt x="3691" y="2745"/>
                  <a:pt x="3732" y="2757"/>
                  <a:pt x="3774" y="2769"/>
                </a:cubicBezTo>
                <a:cubicBezTo>
                  <a:pt x="3775" y="2769"/>
                  <a:pt x="3776" y="2769"/>
                  <a:pt x="3777" y="2769"/>
                </a:cubicBezTo>
                <a:cubicBezTo>
                  <a:pt x="3790" y="2769"/>
                  <a:pt x="3798" y="2751"/>
                  <a:pt x="3785" y="2744"/>
                </a:cubicBezTo>
                <a:cubicBezTo>
                  <a:pt x="3745" y="2720"/>
                  <a:pt x="3703" y="2708"/>
                  <a:pt x="3660" y="2706"/>
                </a:cubicBezTo>
                <a:cubicBezTo>
                  <a:pt x="3551" y="2672"/>
                  <a:pt x="3445" y="2630"/>
                  <a:pt x="3343" y="2580"/>
                </a:cubicBezTo>
                <a:cubicBezTo>
                  <a:pt x="3274" y="2548"/>
                  <a:pt x="3207" y="2511"/>
                  <a:pt x="3142" y="2473"/>
                </a:cubicBezTo>
                <a:cubicBezTo>
                  <a:pt x="3075" y="2432"/>
                  <a:pt x="3013" y="2387"/>
                  <a:pt x="2944" y="2351"/>
                </a:cubicBezTo>
                <a:cubicBezTo>
                  <a:pt x="2883" y="2319"/>
                  <a:pt x="2819" y="2299"/>
                  <a:pt x="2750" y="2294"/>
                </a:cubicBezTo>
                <a:cubicBezTo>
                  <a:pt x="2737" y="2294"/>
                  <a:pt x="2725" y="2293"/>
                  <a:pt x="2713" y="2293"/>
                </a:cubicBezTo>
                <a:cubicBezTo>
                  <a:pt x="2662" y="2293"/>
                  <a:pt x="2611" y="2300"/>
                  <a:pt x="2560" y="2308"/>
                </a:cubicBezTo>
                <a:cubicBezTo>
                  <a:pt x="2457" y="2326"/>
                  <a:pt x="2353" y="2355"/>
                  <a:pt x="2249" y="2363"/>
                </a:cubicBezTo>
                <a:cubicBezTo>
                  <a:pt x="2301" y="2332"/>
                  <a:pt x="2348" y="2294"/>
                  <a:pt x="2394" y="2255"/>
                </a:cubicBezTo>
                <a:cubicBezTo>
                  <a:pt x="2460" y="2200"/>
                  <a:pt x="2525" y="2143"/>
                  <a:pt x="2599" y="2101"/>
                </a:cubicBezTo>
                <a:cubicBezTo>
                  <a:pt x="2674" y="2059"/>
                  <a:pt x="2752" y="2044"/>
                  <a:pt x="2837" y="2038"/>
                </a:cubicBezTo>
                <a:cubicBezTo>
                  <a:pt x="2916" y="2032"/>
                  <a:pt x="2997" y="2029"/>
                  <a:pt x="3071" y="1998"/>
                </a:cubicBezTo>
                <a:cubicBezTo>
                  <a:pt x="3152" y="1964"/>
                  <a:pt x="3203" y="1894"/>
                  <a:pt x="3261" y="1831"/>
                </a:cubicBezTo>
                <a:cubicBezTo>
                  <a:pt x="3355" y="1729"/>
                  <a:pt x="3486" y="1667"/>
                  <a:pt x="3623" y="1654"/>
                </a:cubicBezTo>
                <a:cubicBezTo>
                  <a:pt x="3649" y="1658"/>
                  <a:pt x="3674" y="1660"/>
                  <a:pt x="3700" y="1660"/>
                </a:cubicBezTo>
                <a:cubicBezTo>
                  <a:pt x="3716" y="1660"/>
                  <a:pt x="3733" y="1659"/>
                  <a:pt x="3750" y="1657"/>
                </a:cubicBezTo>
                <a:lnTo>
                  <a:pt x="3753" y="1657"/>
                </a:lnTo>
                <a:cubicBezTo>
                  <a:pt x="3770" y="1655"/>
                  <a:pt x="3765" y="1632"/>
                  <a:pt x="3751" y="1630"/>
                </a:cubicBezTo>
                <a:cubicBezTo>
                  <a:pt x="3725" y="1626"/>
                  <a:pt x="3699" y="1624"/>
                  <a:pt x="3672" y="1624"/>
                </a:cubicBezTo>
                <a:cubicBezTo>
                  <a:pt x="3656" y="1624"/>
                  <a:pt x="3639" y="1625"/>
                  <a:pt x="3623" y="1627"/>
                </a:cubicBezTo>
                <a:cubicBezTo>
                  <a:pt x="3521" y="1613"/>
                  <a:pt x="3420" y="1577"/>
                  <a:pt x="3321" y="1551"/>
                </a:cubicBezTo>
                <a:cubicBezTo>
                  <a:pt x="3259" y="1536"/>
                  <a:pt x="3195" y="1524"/>
                  <a:pt x="3131" y="1524"/>
                </a:cubicBezTo>
                <a:cubicBezTo>
                  <a:pt x="3123" y="1524"/>
                  <a:pt x="3115" y="1524"/>
                  <a:pt x="3107" y="1524"/>
                </a:cubicBezTo>
                <a:cubicBezTo>
                  <a:pt x="3023" y="1528"/>
                  <a:pt x="2940" y="1553"/>
                  <a:pt x="2868" y="1598"/>
                </a:cubicBezTo>
                <a:cubicBezTo>
                  <a:pt x="2796" y="1640"/>
                  <a:pt x="2741" y="1702"/>
                  <a:pt x="2689" y="1767"/>
                </a:cubicBezTo>
                <a:cubicBezTo>
                  <a:pt x="2637" y="1832"/>
                  <a:pt x="2587" y="1902"/>
                  <a:pt x="2518" y="1949"/>
                </a:cubicBezTo>
                <a:cubicBezTo>
                  <a:pt x="2470" y="1981"/>
                  <a:pt x="2419" y="1998"/>
                  <a:pt x="2366" y="2009"/>
                </a:cubicBezTo>
                <a:cubicBezTo>
                  <a:pt x="2413" y="1951"/>
                  <a:pt x="2447" y="1883"/>
                  <a:pt x="2457" y="1806"/>
                </a:cubicBezTo>
                <a:cubicBezTo>
                  <a:pt x="2463" y="1762"/>
                  <a:pt x="2463" y="1716"/>
                  <a:pt x="2471" y="1673"/>
                </a:cubicBezTo>
                <a:cubicBezTo>
                  <a:pt x="2478" y="1632"/>
                  <a:pt x="2493" y="1594"/>
                  <a:pt x="2516" y="1559"/>
                </a:cubicBezTo>
                <a:cubicBezTo>
                  <a:pt x="2559" y="1493"/>
                  <a:pt x="2625" y="1444"/>
                  <a:pt x="2692" y="1405"/>
                </a:cubicBezTo>
                <a:cubicBezTo>
                  <a:pt x="2834" y="1322"/>
                  <a:pt x="3005" y="1275"/>
                  <a:pt x="3116" y="1145"/>
                </a:cubicBezTo>
                <a:cubicBezTo>
                  <a:pt x="3180" y="1069"/>
                  <a:pt x="3200" y="977"/>
                  <a:pt x="3219" y="881"/>
                </a:cubicBezTo>
                <a:cubicBezTo>
                  <a:pt x="3227" y="838"/>
                  <a:pt x="3237" y="792"/>
                  <a:pt x="3254" y="749"/>
                </a:cubicBezTo>
                <a:cubicBezTo>
                  <a:pt x="3290" y="711"/>
                  <a:pt x="3323" y="670"/>
                  <a:pt x="3351" y="622"/>
                </a:cubicBezTo>
                <a:cubicBezTo>
                  <a:pt x="3356" y="614"/>
                  <a:pt x="3349" y="601"/>
                  <a:pt x="3340" y="601"/>
                </a:cubicBezTo>
                <a:cubicBezTo>
                  <a:pt x="3337" y="601"/>
                  <a:pt x="3335" y="602"/>
                  <a:pt x="3333" y="603"/>
                </a:cubicBezTo>
                <a:cubicBezTo>
                  <a:pt x="3281" y="637"/>
                  <a:pt x="3251" y="683"/>
                  <a:pt x="3231" y="733"/>
                </a:cubicBezTo>
                <a:cubicBezTo>
                  <a:pt x="3144" y="821"/>
                  <a:pt x="3032" y="881"/>
                  <a:pt x="2909" y="904"/>
                </a:cubicBezTo>
                <a:cubicBezTo>
                  <a:pt x="2739" y="938"/>
                  <a:pt x="2554" y="920"/>
                  <a:pt x="2407" y="1027"/>
                </a:cubicBezTo>
                <a:cubicBezTo>
                  <a:pt x="2346" y="1071"/>
                  <a:pt x="2304" y="1132"/>
                  <a:pt x="2291" y="1207"/>
                </a:cubicBezTo>
                <a:cubicBezTo>
                  <a:pt x="2277" y="1274"/>
                  <a:pt x="2284" y="1343"/>
                  <a:pt x="2280" y="1411"/>
                </a:cubicBezTo>
                <a:cubicBezTo>
                  <a:pt x="2278" y="1445"/>
                  <a:pt x="2274" y="1479"/>
                  <a:pt x="2263" y="1511"/>
                </a:cubicBezTo>
                <a:cubicBezTo>
                  <a:pt x="2250" y="1545"/>
                  <a:pt x="2229" y="1574"/>
                  <a:pt x="2203" y="1598"/>
                </a:cubicBezTo>
                <a:cubicBezTo>
                  <a:pt x="2201" y="1585"/>
                  <a:pt x="2199" y="1574"/>
                  <a:pt x="2195" y="1563"/>
                </a:cubicBezTo>
                <a:cubicBezTo>
                  <a:pt x="2172" y="1478"/>
                  <a:pt x="2112" y="1410"/>
                  <a:pt x="2089" y="1325"/>
                </a:cubicBezTo>
                <a:cubicBezTo>
                  <a:pt x="2054" y="1193"/>
                  <a:pt x="2150" y="1069"/>
                  <a:pt x="2173" y="943"/>
                </a:cubicBezTo>
                <a:cubicBezTo>
                  <a:pt x="2187" y="865"/>
                  <a:pt x="2168" y="790"/>
                  <a:pt x="2127" y="724"/>
                </a:cubicBezTo>
                <a:cubicBezTo>
                  <a:pt x="2079" y="648"/>
                  <a:pt x="2010" y="590"/>
                  <a:pt x="1947" y="529"/>
                </a:cubicBezTo>
                <a:cubicBezTo>
                  <a:pt x="1876" y="462"/>
                  <a:pt x="1818" y="387"/>
                  <a:pt x="1781" y="296"/>
                </a:cubicBezTo>
                <a:cubicBezTo>
                  <a:pt x="1745" y="208"/>
                  <a:pt x="1730" y="111"/>
                  <a:pt x="1737" y="15"/>
                </a:cubicBezTo>
                <a:cubicBezTo>
                  <a:pt x="1738" y="7"/>
                  <a:pt x="1731" y="1"/>
                  <a:pt x="172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28"/>
          <p:cNvSpPr/>
          <p:nvPr/>
        </p:nvSpPr>
        <p:spPr>
          <a:xfrm>
            <a:off x="-511876" y="3516788"/>
            <a:ext cx="2453992" cy="2386258"/>
          </a:xfrm>
          <a:custGeom>
            <a:avLst/>
            <a:gdLst/>
            <a:ahLst/>
            <a:cxnLst/>
            <a:rect l="l" t="t" r="r" b="b"/>
            <a:pathLst>
              <a:path w="6944" h="6752" extrusionOk="0">
                <a:moveTo>
                  <a:pt x="280" y="0"/>
                </a:moveTo>
                <a:cubicBezTo>
                  <a:pt x="275" y="0"/>
                  <a:pt x="271" y="1"/>
                  <a:pt x="266" y="1"/>
                </a:cubicBezTo>
                <a:cubicBezTo>
                  <a:pt x="141" y="13"/>
                  <a:pt x="112" y="199"/>
                  <a:pt x="81" y="308"/>
                </a:cubicBezTo>
                <a:cubicBezTo>
                  <a:pt x="1" y="601"/>
                  <a:pt x="154" y="683"/>
                  <a:pt x="280" y="920"/>
                </a:cubicBezTo>
                <a:cubicBezTo>
                  <a:pt x="419" y="1183"/>
                  <a:pt x="429" y="1474"/>
                  <a:pt x="618" y="1722"/>
                </a:cubicBezTo>
                <a:cubicBezTo>
                  <a:pt x="760" y="1907"/>
                  <a:pt x="958" y="2055"/>
                  <a:pt x="1185" y="2106"/>
                </a:cubicBezTo>
                <a:cubicBezTo>
                  <a:pt x="1291" y="2130"/>
                  <a:pt x="1404" y="2133"/>
                  <a:pt x="1502" y="2180"/>
                </a:cubicBezTo>
                <a:cubicBezTo>
                  <a:pt x="1695" y="2272"/>
                  <a:pt x="1785" y="2504"/>
                  <a:pt x="1971" y="2612"/>
                </a:cubicBezTo>
                <a:cubicBezTo>
                  <a:pt x="2057" y="2661"/>
                  <a:pt x="2160" y="2681"/>
                  <a:pt x="2247" y="2730"/>
                </a:cubicBezTo>
                <a:cubicBezTo>
                  <a:pt x="2356" y="2793"/>
                  <a:pt x="2434" y="2900"/>
                  <a:pt x="2496" y="3011"/>
                </a:cubicBezTo>
                <a:cubicBezTo>
                  <a:pt x="2576" y="3154"/>
                  <a:pt x="2634" y="3309"/>
                  <a:pt x="2669" y="3470"/>
                </a:cubicBezTo>
                <a:cubicBezTo>
                  <a:pt x="2691" y="3569"/>
                  <a:pt x="2703" y="3671"/>
                  <a:pt x="2736" y="3766"/>
                </a:cubicBezTo>
                <a:cubicBezTo>
                  <a:pt x="2790" y="3920"/>
                  <a:pt x="2896" y="4053"/>
                  <a:pt x="3033" y="4140"/>
                </a:cubicBezTo>
                <a:cubicBezTo>
                  <a:pt x="3210" y="4251"/>
                  <a:pt x="3411" y="4293"/>
                  <a:pt x="3545" y="4464"/>
                </a:cubicBezTo>
                <a:cubicBezTo>
                  <a:pt x="3672" y="4627"/>
                  <a:pt x="3839" y="4747"/>
                  <a:pt x="4043" y="4815"/>
                </a:cubicBezTo>
                <a:cubicBezTo>
                  <a:pt x="4133" y="4844"/>
                  <a:pt x="4238" y="4875"/>
                  <a:pt x="4332" y="4891"/>
                </a:cubicBezTo>
                <a:cubicBezTo>
                  <a:pt x="4343" y="4893"/>
                  <a:pt x="4354" y="4893"/>
                  <a:pt x="4366" y="4893"/>
                </a:cubicBezTo>
                <a:cubicBezTo>
                  <a:pt x="4462" y="4893"/>
                  <a:pt x="4562" y="4832"/>
                  <a:pt x="4659" y="4828"/>
                </a:cubicBezTo>
                <a:cubicBezTo>
                  <a:pt x="4664" y="4828"/>
                  <a:pt x="4670" y="4827"/>
                  <a:pt x="4675" y="4827"/>
                </a:cubicBezTo>
                <a:cubicBezTo>
                  <a:pt x="4728" y="4827"/>
                  <a:pt x="4780" y="4836"/>
                  <a:pt x="4833" y="4836"/>
                </a:cubicBezTo>
                <a:cubicBezTo>
                  <a:pt x="4845" y="4836"/>
                  <a:pt x="4856" y="4836"/>
                  <a:pt x="4868" y="4835"/>
                </a:cubicBezTo>
                <a:cubicBezTo>
                  <a:pt x="4910" y="4831"/>
                  <a:pt x="4952" y="4820"/>
                  <a:pt x="4996" y="4816"/>
                </a:cubicBezTo>
                <a:cubicBezTo>
                  <a:pt x="5008" y="4815"/>
                  <a:pt x="5020" y="4815"/>
                  <a:pt x="5032" y="4815"/>
                </a:cubicBezTo>
                <a:cubicBezTo>
                  <a:pt x="5202" y="4815"/>
                  <a:pt x="5355" y="4927"/>
                  <a:pt x="5491" y="5033"/>
                </a:cubicBezTo>
                <a:cubicBezTo>
                  <a:pt x="5756" y="5241"/>
                  <a:pt x="6014" y="5463"/>
                  <a:pt x="6289" y="5658"/>
                </a:cubicBezTo>
                <a:cubicBezTo>
                  <a:pt x="6500" y="5808"/>
                  <a:pt x="6622" y="6127"/>
                  <a:pt x="6619" y="6383"/>
                </a:cubicBezTo>
                <a:cubicBezTo>
                  <a:pt x="6618" y="6474"/>
                  <a:pt x="6589" y="6626"/>
                  <a:pt x="6661" y="6701"/>
                </a:cubicBezTo>
                <a:cubicBezTo>
                  <a:pt x="6694" y="6735"/>
                  <a:pt x="6727" y="6752"/>
                  <a:pt x="6758" y="6752"/>
                </a:cubicBezTo>
                <a:cubicBezTo>
                  <a:pt x="6798" y="6752"/>
                  <a:pt x="6834" y="6723"/>
                  <a:pt x="6860" y="6668"/>
                </a:cubicBezTo>
                <a:cubicBezTo>
                  <a:pt x="6943" y="6492"/>
                  <a:pt x="6718" y="6054"/>
                  <a:pt x="6658" y="5880"/>
                </a:cubicBezTo>
                <a:cubicBezTo>
                  <a:pt x="6548" y="5557"/>
                  <a:pt x="6415" y="5223"/>
                  <a:pt x="6155" y="5001"/>
                </a:cubicBezTo>
                <a:cubicBezTo>
                  <a:pt x="5990" y="4861"/>
                  <a:pt x="5786" y="4778"/>
                  <a:pt x="5577" y="4724"/>
                </a:cubicBezTo>
                <a:cubicBezTo>
                  <a:pt x="5467" y="4695"/>
                  <a:pt x="5356" y="4674"/>
                  <a:pt x="5243" y="4655"/>
                </a:cubicBezTo>
                <a:cubicBezTo>
                  <a:pt x="5195" y="4647"/>
                  <a:pt x="5147" y="4648"/>
                  <a:pt x="5100" y="4635"/>
                </a:cubicBezTo>
                <a:cubicBezTo>
                  <a:pt x="5040" y="4617"/>
                  <a:pt x="4982" y="4599"/>
                  <a:pt x="4919" y="4596"/>
                </a:cubicBezTo>
                <a:cubicBezTo>
                  <a:pt x="4878" y="4595"/>
                  <a:pt x="4833" y="4597"/>
                  <a:pt x="4800" y="4573"/>
                </a:cubicBezTo>
                <a:cubicBezTo>
                  <a:pt x="4786" y="4562"/>
                  <a:pt x="4776" y="4547"/>
                  <a:pt x="4763" y="4538"/>
                </a:cubicBezTo>
                <a:cubicBezTo>
                  <a:pt x="4742" y="4522"/>
                  <a:pt x="4717" y="4518"/>
                  <a:pt x="4691" y="4518"/>
                </a:cubicBezTo>
                <a:cubicBezTo>
                  <a:pt x="4669" y="4518"/>
                  <a:pt x="4645" y="4521"/>
                  <a:pt x="4623" y="4522"/>
                </a:cubicBezTo>
                <a:cubicBezTo>
                  <a:pt x="4618" y="4522"/>
                  <a:pt x="4614" y="4522"/>
                  <a:pt x="4609" y="4522"/>
                </a:cubicBezTo>
                <a:cubicBezTo>
                  <a:pt x="4535" y="4522"/>
                  <a:pt x="4461" y="4496"/>
                  <a:pt x="4402" y="4450"/>
                </a:cubicBezTo>
                <a:cubicBezTo>
                  <a:pt x="4367" y="4421"/>
                  <a:pt x="4336" y="4383"/>
                  <a:pt x="4291" y="4371"/>
                </a:cubicBezTo>
                <a:cubicBezTo>
                  <a:pt x="4271" y="4366"/>
                  <a:pt x="4249" y="4366"/>
                  <a:pt x="4228" y="4363"/>
                </a:cubicBezTo>
                <a:cubicBezTo>
                  <a:pt x="4135" y="4350"/>
                  <a:pt x="4066" y="4272"/>
                  <a:pt x="3982" y="4231"/>
                </a:cubicBezTo>
                <a:cubicBezTo>
                  <a:pt x="3938" y="4210"/>
                  <a:pt x="3893" y="4196"/>
                  <a:pt x="3858" y="4161"/>
                </a:cubicBezTo>
                <a:cubicBezTo>
                  <a:pt x="3824" y="4126"/>
                  <a:pt x="3802" y="4079"/>
                  <a:pt x="3774" y="4038"/>
                </a:cubicBezTo>
                <a:cubicBezTo>
                  <a:pt x="3739" y="3986"/>
                  <a:pt x="3704" y="3938"/>
                  <a:pt x="3650" y="3904"/>
                </a:cubicBezTo>
                <a:cubicBezTo>
                  <a:pt x="3489" y="3801"/>
                  <a:pt x="3291" y="3766"/>
                  <a:pt x="3142" y="3643"/>
                </a:cubicBezTo>
                <a:cubicBezTo>
                  <a:pt x="3011" y="3534"/>
                  <a:pt x="2945" y="3374"/>
                  <a:pt x="2901" y="3214"/>
                </a:cubicBezTo>
                <a:cubicBezTo>
                  <a:pt x="2877" y="3125"/>
                  <a:pt x="2862" y="3034"/>
                  <a:pt x="2841" y="2945"/>
                </a:cubicBezTo>
                <a:cubicBezTo>
                  <a:pt x="2833" y="2910"/>
                  <a:pt x="2812" y="2881"/>
                  <a:pt x="2798" y="2848"/>
                </a:cubicBezTo>
                <a:cubicBezTo>
                  <a:pt x="2781" y="2807"/>
                  <a:pt x="2769" y="2763"/>
                  <a:pt x="2762" y="2718"/>
                </a:cubicBezTo>
                <a:cubicBezTo>
                  <a:pt x="2752" y="2643"/>
                  <a:pt x="2756" y="2561"/>
                  <a:pt x="2714" y="2497"/>
                </a:cubicBezTo>
                <a:cubicBezTo>
                  <a:pt x="2689" y="2459"/>
                  <a:pt x="2650" y="2433"/>
                  <a:pt x="2610" y="2412"/>
                </a:cubicBezTo>
                <a:cubicBezTo>
                  <a:pt x="2578" y="2394"/>
                  <a:pt x="2544" y="2380"/>
                  <a:pt x="2518" y="2356"/>
                </a:cubicBezTo>
                <a:cubicBezTo>
                  <a:pt x="2496" y="2336"/>
                  <a:pt x="2480" y="2310"/>
                  <a:pt x="2460" y="2289"/>
                </a:cubicBezTo>
                <a:cubicBezTo>
                  <a:pt x="2424" y="2251"/>
                  <a:pt x="2375" y="2228"/>
                  <a:pt x="2339" y="2191"/>
                </a:cubicBezTo>
                <a:cubicBezTo>
                  <a:pt x="2315" y="2165"/>
                  <a:pt x="2297" y="2132"/>
                  <a:pt x="2276" y="2104"/>
                </a:cubicBezTo>
                <a:cubicBezTo>
                  <a:pt x="2240" y="2054"/>
                  <a:pt x="2192" y="2016"/>
                  <a:pt x="2154" y="1968"/>
                </a:cubicBezTo>
                <a:cubicBezTo>
                  <a:pt x="2130" y="1939"/>
                  <a:pt x="2110" y="1910"/>
                  <a:pt x="2075" y="1890"/>
                </a:cubicBezTo>
                <a:cubicBezTo>
                  <a:pt x="1970" y="1831"/>
                  <a:pt x="1837" y="1860"/>
                  <a:pt x="1735" y="1792"/>
                </a:cubicBezTo>
                <a:cubicBezTo>
                  <a:pt x="1634" y="1725"/>
                  <a:pt x="1542" y="1628"/>
                  <a:pt x="1474" y="1528"/>
                </a:cubicBezTo>
                <a:cubicBezTo>
                  <a:pt x="1316" y="1300"/>
                  <a:pt x="1274" y="1013"/>
                  <a:pt x="1158" y="762"/>
                </a:cubicBezTo>
                <a:cubicBezTo>
                  <a:pt x="1044" y="515"/>
                  <a:pt x="856" y="305"/>
                  <a:pt x="626" y="161"/>
                </a:cubicBezTo>
                <a:cubicBezTo>
                  <a:pt x="546" y="111"/>
                  <a:pt x="384" y="0"/>
                  <a:pt x="2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28"/>
          <p:cNvSpPr/>
          <p:nvPr/>
        </p:nvSpPr>
        <p:spPr>
          <a:xfrm rot="-3135194" flipH="1">
            <a:off x="3818200" y="-880424"/>
            <a:ext cx="999050" cy="1558181"/>
          </a:xfrm>
          <a:custGeom>
            <a:avLst/>
            <a:gdLst/>
            <a:ahLst/>
            <a:cxnLst/>
            <a:rect l="l" t="t" r="r" b="b"/>
            <a:pathLst>
              <a:path w="3100" h="4835" extrusionOk="0">
                <a:moveTo>
                  <a:pt x="2900" y="1"/>
                </a:moveTo>
                <a:cubicBezTo>
                  <a:pt x="2892" y="1"/>
                  <a:pt x="2884" y="6"/>
                  <a:pt x="2883" y="16"/>
                </a:cubicBezTo>
                <a:cubicBezTo>
                  <a:pt x="2859" y="228"/>
                  <a:pt x="2826" y="438"/>
                  <a:pt x="2785" y="647"/>
                </a:cubicBezTo>
                <a:cubicBezTo>
                  <a:pt x="2775" y="703"/>
                  <a:pt x="2762" y="760"/>
                  <a:pt x="2750" y="817"/>
                </a:cubicBezTo>
                <a:cubicBezTo>
                  <a:pt x="2698" y="909"/>
                  <a:pt x="2642" y="999"/>
                  <a:pt x="2583" y="1087"/>
                </a:cubicBezTo>
                <a:cubicBezTo>
                  <a:pt x="2382" y="1386"/>
                  <a:pt x="2145" y="1660"/>
                  <a:pt x="1880" y="1903"/>
                </a:cubicBezTo>
                <a:cubicBezTo>
                  <a:pt x="1874" y="1906"/>
                  <a:pt x="1868" y="1909"/>
                  <a:pt x="1862" y="1913"/>
                </a:cubicBezTo>
                <a:cubicBezTo>
                  <a:pt x="1817" y="1944"/>
                  <a:pt x="1770" y="1972"/>
                  <a:pt x="1728" y="2008"/>
                </a:cubicBezTo>
                <a:cubicBezTo>
                  <a:pt x="1686" y="2044"/>
                  <a:pt x="1647" y="2083"/>
                  <a:pt x="1605" y="2117"/>
                </a:cubicBezTo>
                <a:cubicBezTo>
                  <a:pt x="1429" y="2258"/>
                  <a:pt x="1215" y="2345"/>
                  <a:pt x="1029" y="2472"/>
                </a:cubicBezTo>
                <a:cubicBezTo>
                  <a:pt x="939" y="2534"/>
                  <a:pt x="856" y="2605"/>
                  <a:pt x="771" y="2675"/>
                </a:cubicBezTo>
                <a:cubicBezTo>
                  <a:pt x="519" y="2883"/>
                  <a:pt x="260" y="3081"/>
                  <a:pt x="1" y="3279"/>
                </a:cubicBezTo>
                <a:cubicBezTo>
                  <a:pt x="10" y="3305"/>
                  <a:pt x="38" y="3315"/>
                  <a:pt x="68" y="3315"/>
                </a:cubicBezTo>
                <a:cubicBezTo>
                  <a:pt x="84" y="3315"/>
                  <a:pt x="101" y="3312"/>
                  <a:pt x="115" y="3308"/>
                </a:cubicBezTo>
                <a:cubicBezTo>
                  <a:pt x="200" y="3286"/>
                  <a:pt x="281" y="3251"/>
                  <a:pt x="361" y="3216"/>
                </a:cubicBezTo>
                <a:cubicBezTo>
                  <a:pt x="526" y="3145"/>
                  <a:pt x="691" y="3072"/>
                  <a:pt x="856" y="3001"/>
                </a:cubicBezTo>
                <a:cubicBezTo>
                  <a:pt x="927" y="2970"/>
                  <a:pt x="999" y="2939"/>
                  <a:pt x="1065" y="2899"/>
                </a:cubicBezTo>
                <a:cubicBezTo>
                  <a:pt x="1147" y="2850"/>
                  <a:pt x="1221" y="2788"/>
                  <a:pt x="1295" y="2726"/>
                </a:cubicBezTo>
                <a:cubicBezTo>
                  <a:pt x="1418" y="2622"/>
                  <a:pt x="1540" y="2518"/>
                  <a:pt x="1651" y="2402"/>
                </a:cubicBezTo>
                <a:cubicBezTo>
                  <a:pt x="1756" y="2293"/>
                  <a:pt x="1869" y="2159"/>
                  <a:pt x="1900" y="2006"/>
                </a:cubicBezTo>
                <a:cubicBezTo>
                  <a:pt x="1905" y="1980"/>
                  <a:pt x="1906" y="1953"/>
                  <a:pt x="1903" y="1926"/>
                </a:cubicBezTo>
                <a:cubicBezTo>
                  <a:pt x="1964" y="1871"/>
                  <a:pt x="2024" y="1813"/>
                  <a:pt x="2081" y="1755"/>
                </a:cubicBezTo>
                <a:cubicBezTo>
                  <a:pt x="2329" y="1503"/>
                  <a:pt x="2545" y="1223"/>
                  <a:pt x="2728" y="921"/>
                </a:cubicBezTo>
                <a:lnTo>
                  <a:pt x="2728" y="921"/>
                </a:lnTo>
                <a:cubicBezTo>
                  <a:pt x="2665" y="1195"/>
                  <a:pt x="2588" y="1466"/>
                  <a:pt x="2498" y="1732"/>
                </a:cubicBezTo>
                <a:cubicBezTo>
                  <a:pt x="2400" y="2020"/>
                  <a:pt x="2287" y="2303"/>
                  <a:pt x="2158" y="2578"/>
                </a:cubicBezTo>
                <a:cubicBezTo>
                  <a:pt x="2132" y="2600"/>
                  <a:pt x="2101" y="2626"/>
                  <a:pt x="2095" y="2635"/>
                </a:cubicBezTo>
                <a:cubicBezTo>
                  <a:pt x="2077" y="2662"/>
                  <a:pt x="2069" y="2692"/>
                  <a:pt x="2051" y="2719"/>
                </a:cubicBezTo>
                <a:cubicBezTo>
                  <a:pt x="1998" y="2802"/>
                  <a:pt x="1932" y="2877"/>
                  <a:pt x="1869" y="2951"/>
                </a:cubicBezTo>
                <a:cubicBezTo>
                  <a:pt x="1744" y="3098"/>
                  <a:pt x="1611" y="3237"/>
                  <a:pt x="1485" y="3384"/>
                </a:cubicBezTo>
                <a:cubicBezTo>
                  <a:pt x="1413" y="3468"/>
                  <a:pt x="1345" y="3554"/>
                  <a:pt x="1282" y="3645"/>
                </a:cubicBezTo>
                <a:cubicBezTo>
                  <a:pt x="1149" y="3834"/>
                  <a:pt x="1042" y="4041"/>
                  <a:pt x="898" y="4222"/>
                </a:cubicBezTo>
                <a:cubicBezTo>
                  <a:pt x="886" y="4238"/>
                  <a:pt x="873" y="4254"/>
                  <a:pt x="869" y="4272"/>
                </a:cubicBezTo>
                <a:cubicBezTo>
                  <a:pt x="864" y="4287"/>
                  <a:pt x="866" y="4302"/>
                  <a:pt x="864" y="4317"/>
                </a:cubicBezTo>
                <a:cubicBezTo>
                  <a:pt x="861" y="4346"/>
                  <a:pt x="846" y="4372"/>
                  <a:pt x="833" y="4399"/>
                </a:cubicBezTo>
                <a:cubicBezTo>
                  <a:pt x="764" y="4533"/>
                  <a:pt x="725" y="4683"/>
                  <a:pt x="720" y="4834"/>
                </a:cubicBezTo>
                <a:cubicBezTo>
                  <a:pt x="891" y="4621"/>
                  <a:pt x="1161" y="4511"/>
                  <a:pt x="1351" y="4314"/>
                </a:cubicBezTo>
                <a:cubicBezTo>
                  <a:pt x="1417" y="4245"/>
                  <a:pt x="1473" y="4166"/>
                  <a:pt x="1528" y="4088"/>
                </a:cubicBezTo>
                <a:cubicBezTo>
                  <a:pt x="1691" y="3857"/>
                  <a:pt x="1855" y="3624"/>
                  <a:pt x="1958" y="3362"/>
                </a:cubicBezTo>
                <a:cubicBezTo>
                  <a:pt x="1998" y="3261"/>
                  <a:pt x="2028" y="3156"/>
                  <a:pt x="2077" y="3059"/>
                </a:cubicBezTo>
                <a:cubicBezTo>
                  <a:pt x="2111" y="2992"/>
                  <a:pt x="2155" y="2928"/>
                  <a:pt x="2178" y="2856"/>
                </a:cubicBezTo>
                <a:cubicBezTo>
                  <a:pt x="2206" y="2767"/>
                  <a:pt x="2202" y="2671"/>
                  <a:pt x="2194" y="2578"/>
                </a:cubicBezTo>
                <a:cubicBezTo>
                  <a:pt x="2251" y="2457"/>
                  <a:pt x="2304" y="2334"/>
                  <a:pt x="2355" y="2210"/>
                </a:cubicBezTo>
                <a:cubicBezTo>
                  <a:pt x="2479" y="1906"/>
                  <a:pt x="2584" y="1594"/>
                  <a:pt x="2672" y="1276"/>
                </a:cubicBezTo>
                <a:cubicBezTo>
                  <a:pt x="2735" y="1461"/>
                  <a:pt x="2781" y="1651"/>
                  <a:pt x="2811" y="1844"/>
                </a:cubicBezTo>
                <a:cubicBezTo>
                  <a:pt x="2811" y="1844"/>
                  <a:pt x="2810" y="1845"/>
                  <a:pt x="2810" y="1845"/>
                </a:cubicBezTo>
                <a:cubicBezTo>
                  <a:pt x="2780" y="1882"/>
                  <a:pt x="2769" y="1962"/>
                  <a:pt x="2767" y="2007"/>
                </a:cubicBezTo>
                <a:cubicBezTo>
                  <a:pt x="2764" y="2060"/>
                  <a:pt x="2777" y="2113"/>
                  <a:pt x="2785" y="2166"/>
                </a:cubicBezTo>
                <a:cubicBezTo>
                  <a:pt x="2796" y="2240"/>
                  <a:pt x="2796" y="2315"/>
                  <a:pt x="2797" y="2390"/>
                </a:cubicBezTo>
                <a:cubicBezTo>
                  <a:pt x="2797" y="2498"/>
                  <a:pt x="2797" y="2606"/>
                  <a:pt x="2798" y="2714"/>
                </a:cubicBezTo>
                <a:cubicBezTo>
                  <a:pt x="2799" y="2813"/>
                  <a:pt x="2799" y="2912"/>
                  <a:pt x="2783" y="3010"/>
                </a:cubicBezTo>
                <a:cubicBezTo>
                  <a:pt x="2772" y="3085"/>
                  <a:pt x="2750" y="3159"/>
                  <a:pt x="2742" y="3234"/>
                </a:cubicBezTo>
                <a:cubicBezTo>
                  <a:pt x="2729" y="3346"/>
                  <a:pt x="2746" y="3462"/>
                  <a:pt x="2790" y="3566"/>
                </a:cubicBezTo>
                <a:cubicBezTo>
                  <a:pt x="2834" y="3460"/>
                  <a:pt x="2879" y="3354"/>
                  <a:pt x="2925" y="3249"/>
                </a:cubicBezTo>
                <a:cubicBezTo>
                  <a:pt x="2948" y="3193"/>
                  <a:pt x="2973" y="3137"/>
                  <a:pt x="2994" y="3080"/>
                </a:cubicBezTo>
                <a:cubicBezTo>
                  <a:pt x="3065" y="2881"/>
                  <a:pt x="3100" y="2669"/>
                  <a:pt x="3092" y="2458"/>
                </a:cubicBezTo>
                <a:cubicBezTo>
                  <a:pt x="3088" y="2369"/>
                  <a:pt x="3078" y="2279"/>
                  <a:pt x="3046" y="2196"/>
                </a:cubicBezTo>
                <a:cubicBezTo>
                  <a:pt x="3008" y="2094"/>
                  <a:pt x="2941" y="2006"/>
                  <a:pt x="2887" y="1911"/>
                </a:cubicBezTo>
                <a:cubicBezTo>
                  <a:pt x="2869" y="1878"/>
                  <a:pt x="2860" y="1833"/>
                  <a:pt x="2842" y="1826"/>
                </a:cubicBezTo>
                <a:cubicBezTo>
                  <a:pt x="2809" y="1620"/>
                  <a:pt x="2756" y="1417"/>
                  <a:pt x="2687" y="1219"/>
                </a:cubicBezTo>
                <a:cubicBezTo>
                  <a:pt x="2694" y="1191"/>
                  <a:pt x="2702" y="1162"/>
                  <a:pt x="2710" y="1134"/>
                </a:cubicBezTo>
                <a:cubicBezTo>
                  <a:pt x="2735" y="1033"/>
                  <a:pt x="2759" y="931"/>
                  <a:pt x="2782" y="829"/>
                </a:cubicBezTo>
                <a:cubicBezTo>
                  <a:pt x="2782" y="828"/>
                  <a:pt x="2783" y="827"/>
                  <a:pt x="2783" y="826"/>
                </a:cubicBezTo>
                <a:cubicBezTo>
                  <a:pt x="2786" y="821"/>
                  <a:pt x="2786" y="817"/>
                  <a:pt x="2785" y="813"/>
                </a:cubicBezTo>
                <a:cubicBezTo>
                  <a:pt x="2841" y="550"/>
                  <a:pt x="2885" y="284"/>
                  <a:pt x="2915" y="18"/>
                </a:cubicBezTo>
                <a:cubicBezTo>
                  <a:pt x="2917" y="7"/>
                  <a:pt x="2908" y="1"/>
                  <a:pt x="29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28"/>
          <p:cNvSpPr/>
          <p:nvPr/>
        </p:nvSpPr>
        <p:spPr>
          <a:xfrm rot="1617917" flipH="1">
            <a:off x="7437159" y="4529501"/>
            <a:ext cx="1831325" cy="1605226"/>
          </a:xfrm>
          <a:custGeom>
            <a:avLst/>
            <a:gdLst/>
            <a:ahLst/>
            <a:cxnLst/>
            <a:rect l="l" t="t" r="r" b="b"/>
            <a:pathLst>
              <a:path w="4033" h="3535" extrusionOk="0">
                <a:moveTo>
                  <a:pt x="2137" y="1003"/>
                </a:moveTo>
                <a:cubicBezTo>
                  <a:pt x="2124" y="1003"/>
                  <a:pt x="2111" y="1003"/>
                  <a:pt x="2098" y="1005"/>
                </a:cubicBezTo>
                <a:cubicBezTo>
                  <a:pt x="2025" y="1014"/>
                  <a:pt x="1959" y="1049"/>
                  <a:pt x="1909" y="1103"/>
                </a:cubicBezTo>
                <a:cubicBezTo>
                  <a:pt x="1854" y="1162"/>
                  <a:pt x="1820" y="1238"/>
                  <a:pt x="1793" y="1313"/>
                </a:cubicBezTo>
                <a:cubicBezTo>
                  <a:pt x="1761" y="1403"/>
                  <a:pt x="1734" y="1495"/>
                  <a:pt x="1708" y="1586"/>
                </a:cubicBezTo>
                <a:cubicBezTo>
                  <a:pt x="1651" y="1779"/>
                  <a:pt x="1600" y="1974"/>
                  <a:pt x="1533" y="2163"/>
                </a:cubicBezTo>
                <a:cubicBezTo>
                  <a:pt x="1473" y="2337"/>
                  <a:pt x="1402" y="2507"/>
                  <a:pt x="1306" y="2664"/>
                </a:cubicBezTo>
                <a:cubicBezTo>
                  <a:pt x="1216" y="2814"/>
                  <a:pt x="1104" y="2954"/>
                  <a:pt x="968" y="3065"/>
                </a:cubicBezTo>
                <a:cubicBezTo>
                  <a:pt x="935" y="3092"/>
                  <a:pt x="900" y="3117"/>
                  <a:pt x="864" y="3140"/>
                </a:cubicBezTo>
                <a:cubicBezTo>
                  <a:pt x="854" y="3147"/>
                  <a:pt x="861" y="3160"/>
                  <a:pt x="870" y="3160"/>
                </a:cubicBezTo>
                <a:cubicBezTo>
                  <a:pt x="872" y="3160"/>
                  <a:pt x="875" y="3160"/>
                  <a:pt x="877" y="3158"/>
                </a:cubicBezTo>
                <a:cubicBezTo>
                  <a:pt x="1019" y="3065"/>
                  <a:pt x="1141" y="2942"/>
                  <a:pt x="1240" y="2804"/>
                </a:cubicBezTo>
                <a:cubicBezTo>
                  <a:pt x="1341" y="2665"/>
                  <a:pt x="1421" y="2512"/>
                  <a:pt x="1486" y="2353"/>
                </a:cubicBezTo>
                <a:cubicBezTo>
                  <a:pt x="1561" y="2171"/>
                  <a:pt x="1616" y="1984"/>
                  <a:pt x="1671" y="1796"/>
                </a:cubicBezTo>
                <a:cubicBezTo>
                  <a:pt x="1698" y="1702"/>
                  <a:pt x="1725" y="1607"/>
                  <a:pt x="1753" y="1514"/>
                </a:cubicBezTo>
                <a:cubicBezTo>
                  <a:pt x="1778" y="1427"/>
                  <a:pt x="1802" y="1340"/>
                  <a:pt x="1839" y="1257"/>
                </a:cubicBezTo>
                <a:cubicBezTo>
                  <a:pt x="1871" y="1185"/>
                  <a:pt x="1914" y="1115"/>
                  <a:pt x="1981" y="1070"/>
                </a:cubicBezTo>
                <a:cubicBezTo>
                  <a:pt x="2028" y="1039"/>
                  <a:pt x="2083" y="1025"/>
                  <a:pt x="2139" y="1025"/>
                </a:cubicBezTo>
                <a:cubicBezTo>
                  <a:pt x="2152" y="1025"/>
                  <a:pt x="2166" y="1026"/>
                  <a:pt x="2180" y="1027"/>
                </a:cubicBezTo>
                <a:cubicBezTo>
                  <a:pt x="2249" y="1036"/>
                  <a:pt x="2316" y="1062"/>
                  <a:pt x="2379" y="1095"/>
                </a:cubicBezTo>
                <a:cubicBezTo>
                  <a:pt x="2444" y="1129"/>
                  <a:pt x="2508" y="1169"/>
                  <a:pt x="2567" y="1213"/>
                </a:cubicBezTo>
                <a:cubicBezTo>
                  <a:pt x="2599" y="1236"/>
                  <a:pt x="2630" y="1264"/>
                  <a:pt x="2644" y="1303"/>
                </a:cubicBezTo>
                <a:cubicBezTo>
                  <a:pt x="2658" y="1339"/>
                  <a:pt x="2654" y="1378"/>
                  <a:pt x="2645" y="1415"/>
                </a:cubicBezTo>
                <a:cubicBezTo>
                  <a:pt x="2635" y="1455"/>
                  <a:pt x="2618" y="1494"/>
                  <a:pt x="2602" y="1533"/>
                </a:cubicBezTo>
                <a:cubicBezTo>
                  <a:pt x="2584" y="1579"/>
                  <a:pt x="2565" y="1626"/>
                  <a:pt x="2546" y="1673"/>
                </a:cubicBezTo>
                <a:cubicBezTo>
                  <a:pt x="2471" y="1859"/>
                  <a:pt x="2398" y="2045"/>
                  <a:pt x="2322" y="2229"/>
                </a:cubicBezTo>
                <a:cubicBezTo>
                  <a:pt x="2304" y="2273"/>
                  <a:pt x="2285" y="2317"/>
                  <a:pt x="2258" y="2357"/>
                </a:cubicBezTo>
                <a:cubicBezTo>
                  <a:pt x="2235" y="2394"/>
                  <a:pt x="2204" y="2425"/>
                  <a:pt x="2170" y="2452"/>
                </a:cubicBezTo>
                <a:cubicBezTo>
                  <a:pt x="2105" y="2506"/>
                  <a:pt x="2029" y="2543"/>
                  <a:pt x="1956" y="2584"/>
                </a:cubicBezTo>
                <a:cubicBezTo>
                  <a:pt x="1801" y="2672"/>
                  <a:pt x="1657" y="2781"/>
                  <a:pt x="1528" y="2906"/>
                </a:cubicBezTo>
                <a:cubicBezTo>
                  <a:pt x="1496" y="2936"/>
                  <a:pt x="1465" y="2968"/>
                  <a:pt x="1436" y="3001"/>
                </a:cubicBezTo>
                <a:cubicBezTo>
                  <a:pt x="1428" y="3009"/>
                  <a:pt x="1437" y="3019"/>
                  <a:pt x="1445" y="3019"/>
                </a:cubicBezTo>
                <a:cubicBezTo>
                  <a:pt x="1448" y="3019"/>
                  <a:pt x="1451" y="3018"/>
                  <a:pt x="1453" y="3016"/>
                </a:cubicBezTo>
                <a:cubicBezTo>
                  <a:pt x="1576" y="2879"/>
                  <a:pt x="1718" y="2760"/>
                  <a:pt x="1872" y="2661"/>
                </a:cubicBezTo>
                <a:cubicBezTo>
                  <a:pt x="1947" y="2613"/>
                  <a:pt x="2027" y="2573"/>
                  <a:pt x="2102" y="2527"/>
                </a:cubicBezTo>
                <a:cubicBezTo>
                  <a:pt x="2177" y="2481"/>
                  <a:pt x="2243" y="2426"/>
                  <a:pt x="2289" y="2351"/>
                </a:cubicBezTo>
                <a:cubicBezTo>
                  <a:pt x="2313" y="2310"/>
                  <a:pt x="2332" y="2266"/>
                  <a:pt x="2350" y="2221"/>
                </a:cubicBezTo>
                <a:cubicBezTo>
                  <a:pt x="2369" y="2174"/>
                  <a:pt x="2387" y="2127"/>
                  <a:pt x="2407" y="2080"/>
                </a:cubicBezTo>
                <a:cubicBezTo>
                  <a:pt x="2445" y="1984"/>
                  <a:pt x="2483" y="1889"/>
                  <a:pt x="2522" y="1794"/>
                </a:cubicBezTo>
                <a:cubicBezTo>
                  <a:pt x="2559" y="1700"/>
                  <a:pt x="2598" y="1606"/>
                  <a:pt x="2635" y="1511"/>
                </a:cubicBezTo>
                <a:cubicBezTo>
                  <a:pt x="2662" y="1443"/>
                  <a:pt x="2693" y="1364"/>
                  <a:pt x="2664" y="1291"/>
                </a:cubicBezTo>
                <a:cubicBezTo>
                  <a:pt x="2648" y="1254"/>
                  <a:pt x="2620" y="1225"/>
                  <a:pt x="2589" y="1201"/>
                </a:cubicBezTo>
                <a:cubicBezTo>
                  <a:pt x="2559" y="1178"/>
                  <a:pt x="2526" y="1157"/>
                  <a:pt x="2494" y="1136"/>
                </a:cubicBezTo>
                <a:cubicBezTo>
                  <a:pt x="2433" y="1096"/>
                  <a:pt x="2368" y="1061"/>
                  <a:pt x="2300" y="1035"/>
                </a:cubicBezTo>
                <a:cubicBezTo>
                  <a:pt x="2248" y="1016"/>
                  <a:pt x="2192" y="1003"/>
                  <a:pt x="2137" y="1003"/>
                </a:cubicBezTo>
                <a:close/>
                <a:moveTo>
                  <a:pt x="1538" y="1"/>
                </a:moveTo>
                <a:cubicBezTo>
                  <a:pt x="1482" y="1"/>
                  <a:pt x="1426" y="6"/>
                  <a:pt x="1372" y="21"/>
                </a:cubicBezTo>
                <a:cubicBezTo>
                  <a:pt x="1241" y="57"/>
                  <a:pt x="1127" y="141"/>
                  <a:pt x="1018" y="219"/>
                </a:cubicBezTo>
                <a:cubicBezTo>
                  <a:pt x="903" y="301"/>
                  <a:pt x="788" y="394"/>
                  <a:pt x="735" y="529"/>
                </a:cubicBezTo>
                <a:cubicBezTo>
                  <a:pt x="680" y="666"/>
                  <a:pt x="686" y="819"/>
                  <a:pt x="666" y="963"/>
                </a:cubicBezTo>
                <a:cubicBezTo>
                  <a:pt x="647" y="1108"/>
                  <a:pt x="614" y="1251"/>
                  <a:pt x="568" y="1390"/>
                </a:cubicBezTo>
                <a:cubicBezTo>
                  <a:pt x="476" y="1668"/>
                  <a:pt x="334" y="1930"/>
                  <a:pt x="149" y="2157"/>
                </a:cubicBezTo>
                <a:cubicBezTo>
                  <a:pt x="104" y="2212"/>
                  <a:pt x="57" y="2265"/>
                  <a:pt x="8" y="2315"/>
                </a:cubicBezTo>
                <a:cubicBezTo>
                  <a:pt x="0" y="2323"/>
                  <a:pt x="8" y="2334"/>
                  <a:pt x="17" y="2334"/>
                </a:cubicBezTo>
                <a:cubicBezTo>
                  <a:pt x="20" y="2334"/>
                  <a:pt x="22" y="2333"/>
                  <a:pt x="25" y="2330"/>
                </a:cubicBezTo>
                <a:cubicBezTo>
                  <a:pt x="224" y="2126"/>
                  <a:pt x="385" y="1885"/>
                  <a:pt x="501" y="1625"/>
                </a:cubicBezTo>
                <a:cubicBezTo>
                  <a:pt x="559" y="1495"/>
                  <a:pt x="605" y="1359"/>
                  <a:pt x="639" y="1222"/>
                </a:cubicBezTo>
                <a:cubicBezTo>
                  <a:pt x="674" y="1082"/>
                  <a:pt x="694" y="940"/>
                  <a:pt x="706" y="796"/>
                </a:cubicBezTo>
                <a:cubicBezTo>
                  <a:pt x="713" y="721"/>
                  <a:pt x="720" y="645"/>
                  <a:pt x="742" y="573"/>
                </a:cubicBezTo>
                <a:cubicBezTo>
                  <a:pt x="763" y="505"/>
                  <a:pt x="801" y="444"/>
                  <a:pt x="848" y="392"/>
                </a:cubicBezTo>
                <a:cubicBezTo>
                  <a:pt x="897" y="338"/>
                  <a:pt x="955" y="292"/>
                  <a:pt x="1014" y="250"/>
                </a:cubicBezTo>
                <a:cubicBezTo>
                  <a:pt x="1068" y="210"/>
                  <a:pt x="1123" y="172"/>
                  <a:pt x="1180" y="136"/>
                </a:cubicBezTo>
                <a:cubicBezTo>
                  <a:pt x="1237" y="99"/>
                  <a:pt x="1299" y="67"/>
                  <a:pt x="1363" y="47"/>
                </a:cubicBezTo>
                <a:cubicBezTo>
                  <a:pt x="1423" y="28"/>
                  <a:pt x="1484" y="22"/>
                  <a:pt x="1545" y="22"/>
                </a:cubicBezTo>
                <a:cubicBezTo>
                  <a:pt x="1550" y="22"/>
                  <a:pt x="1554" y="22"/>
                  <a:pt x="1559" y="23"/>
                </a:cubicBezTo>
                <a:cubicBezTo>
                  <a:pt x="1628" y="24"/>
                  <a:pt x="1696" y="33"/>
                  <a:pt x="1764" y="39"/>
                </a:cubicBezTo>
                <a:cubicBezTo>
                  <a:pt x="1817" y="44"/>
                  <a:pt x="1869" y="47"/>
                  <a:pt x="1922" y="47"/>
                </a:cubicBezTo>
                <a:cubicBezTo>
                  <a:pt x="1936" y="47"/>
                  <a:pt x="1949" y="46"/>
                  <a:pt x="1963" y="46"/>
                </a:cubicBezTo>
                <a:cubicBezTo>
                  <a:pt x="2039" y="44"/>
                  <a:pt x="2116" y="39"/>
                  <a:pt x="2193" y="39"/>
                </a:cubicBezTo>
                <a:cubicBezTo>
                  <a:pt x="2257" y="39"/>
                  <a:pt x="2320" y="43"/>
                  <a:pt x="2383" y="55"/>
                </a:cubicBezTo>
                <a:cubicBezTo>
                  <a:pt x="2519" y="81"/>
                  <a:pt x="2643" y="146"/>
                  <a:pt x="2757" y="222"/>
                </a:cubicBezTo>
                <a:cubicBezTo>
                  <a:pt x="2987" y="380"/>
                  <a:pt x="3184" y="585"/>
                  <a:pt x="3441" y="701"/>
                </a:cubicBezTo>
                <a:cubicBezTo>
                  <a:pt x="3573" y="760"/>
                  <a:pt x="3719" y="805"/>
                  <a:pt x="3826" y="907"/>
                </a:cubicBezTo>
                <a:cubicBezTo>
                  <a:pt x="3912" y="989"/>
                  <a:pt x="3963" y="1101"/>
                  <a:pt x="3983" y="1216"/>
                </a:cubicBezTo>
                <a:cubicBezTo>
                  <a:pt x="4032" y="1481"/>
                  <a:pt x="3940" y="1763"/>
                  <a:pt x="3776" y="1971"/>
                </a:cubicBezTo>
                <a:cubicBezTo>
                  <a:pt x="3600" y="2195"/>
                  <a:pt x="3329" y="2309"/>
                  <a:pt x="3140" y="2519"/>
                </a:cubicBezTo>
                <a:cubicBezTo>
                  <a:pt x="2958" y="2722"/>
                  <a:pt x="2843" y="2975"/>
                  <a:pt x="2666" y="3182"/>
                </a:cubicBezTo>
                <a:cubicBezTo>
                  <a:pt x="2622" y="3232"/>
                  <a:pt x="2576" y="3279"/>
                  <a:pt x="2524" y="3321"/>
                </a:cubicBezTo>
                <a:cubicBezTo>
                  <a:pt x="2515" y="3328"/>
                  <a:pt x="2522" y="3342"/>
                  <a:pt x="2531" y="3342"/>
                </a:cubicBezTo>
                <a:cubicBezTo>
                  <a:pt x="2533" y="3342"/>
                  <a:pt x="2535" y="3341"/>
                  <a:pt x="2537" y="3340"/>
                </a:cubicBezTo>
                <a:cubicBezTo>
                  <a:pt x="2754" y="3163"/>
                  <a:pt x="2879" y="2908"/>
                  <a:pt x="3038" y="2684"/>
                </a:cubicBezTo>
                <a:cubicBezTo>
                  <a:pt x="3120" y="2569"/>
                  <a:pt x="3213" y="2466"/>
                  <a:pt x="3324" y="2379"/>
                </a:cubicBezTo>
                <a:cubicBezTo>
                  <a:pt x="3437" y="2292"/>
                  <a:pt x="3559" y="2217"/>
                  <a:pt x="3666" y="2121"/>
                </a:cubicBezTo>
                <a:cubicBezTo>
                  <a:pt x="3872" y="1936"/>
                  <a:pt x="4010" y="1667"/>
                  <a:pt x="4018" y="1387"/>
                </a:cubicBezTo>
                <a:cubicBezTo>
                  <a:pt x="4023" y="1270"/>
                  <a:pt x="4004" y="1150"/>
                  <a:pt x="3951" y="1043"/>
                </a:cubicBezTo>
                <a:cubicBezTo>
                  <a:pt x="3927" y="993"/>
                  <a:pt x="3894" y="945"/>
                  <a:pt x="3855" y="904"/>
                </a:cubicBezTo>
                <a:cubicBezTo>
                  <a:pt x="3805" y="853"/>
                  <a:pt x="3744" y="814"/>
                  <a:pt x="3681" y="782"/>
                </a:cubicBezTo>
                <a:cubicBezTo>
                  <a:pt x="3614" y="748"/>
                  <a:pt x="3544" y="721"/>
                  <a:pt x="3476" y="691"/>
                </a:cubicBezTo>
                <a:cubicBezTo>
                  <a:pt x="3409" y="663"/>
                  <a:pt x="3344" y="629"/>
                  <a:pt x="3283" y="590"/>
                </a:cubicBezTo>
                <a:cubicBezTo>
                  <a:pt x="3162" y="513"/>
                  <a:pt x="3053" y="421"/>
                  <a:pt x="2940" y="332"/>
                </a:cubicBezTo>
                <a:cubicBezTo>
                  <a:pt x="2832" y="246"/>
                  <a:pt x="2720" y="162"/>
                  <a:pt x="2595" y="103"/>
                </a:cubicBezTo>
                <a:cubicBezTo>
                  <a:pt x="2533" y="73"/>
                  <a:pt x="2469" y="50"/>
                  <a:pt x="2401" y="36"/>
                </a:cubicBezTo>
                <a:cubicBezTo>
                  <a:pt x="2333" y="21"/>
                  <a:pt x="2263" y="16"/>
                  <a:pt x="2194" y="16"/>
                </a:cubicBezTo>
                <a:cubicBezTo>
                  <a:pt x="2122" y="16"/>
                  <a:pt x="2050" y="21"/>
                  <a:pt x="1979" y="23"/>
                </a:cubicBezTo>
                <a:cubicBezTo>
                  <a:pt x="1962" y="24"/>
                  <a:pt x="1944" y="24"/>
                  <a:pt x="1927" y="24"/>
                </a:cubicBezTo>
                <a:cubicBezTo>
                  <a:pt x="1874" y="24"/>
                  <a:pt x="1820" y="22"/>
                  <a:pt x="1767" y="17"/>
                </a:cubicBezTo>
                <a:cubicBezTo>
                  <a:pt x="1691" y="10"/>
                  <a:pt x="1614" y="1"/>
                  <a:pt x="1538" y="1"/>
                </a:cubicBezTo>
                <a:close/>
                <a:moveTo>
                  <a:pt x="2333" y="412"/>
                </a:moveTo>
                <a:cubicBezTo>
                  <a:pt x="2238" y="412"/>
                  <a:pt x="2148" y="473"/>
                  <a:pt x="2063" y="511"/>
                </a:cubicBezTo>
                <a:cubicBezTo>
                  <a:pt x="1999" y="538"/>
                  <a:pt x="1933" y="559"/>
                  <a:pt x="1865" y="574"/>
                </a:cubicBezTo>
                <a:cubicBezTo>
                  <a:pt x="1803" y="588"/>
                  <a:pt x="1740" y="594"/>
                  <a:pt x="1677" y="602"/>
                </a:cubicBezTo>
                <a:cubicBezTo>
                  <a:pt x="1618" y="609"/>
                  <a:pt x="1559" y="618"/>
                  <a:pt x="1504" y="639"/>
                </a:cubicBezTo>
                <a:cubicBezTo>
                  <a:pt x="1447" y="660"/>
                  <a:pt x="1397" y="694"/>
                  <a:pt x="1358" y="740"/>
                </a:cubicBezTo>
                <a:cubicBezTo>
                  <a:pt x="1271" y="842"/>
                  <a:pt x="1237" y="980"/>
                  <a:pt x="1197" y="1105"/>
                </a:cubicBezTo>
                <a:cubicBezTo>
                  <a:pt x="1151" y="1249"/>
                  <a:pt x="1105" y="1393"/>
                  <a:pt x="1062" y="1538"/>
                </a:cubicBezTo>
                <a:cubicBezTo>
                  <a:pt x="1019" y="1686"/>
                  <a:pt x="979" y="1833"/>
                  <a:pt x="944" y="1984"/>
                </a:cubicBezTo>
                <a:cubicBezTo>
                  <a:pt x="911" y="2130"/>
                  <a:pt x="890" y="2280"/>
                  <a:pt x="853" y="2426"/>
                </a:cubicBezTo>
                <a:cubicBezTo>
                  <a:pt x="818" y="2570"/>
                  <a:pt x="756" y="2701"/>
                  <a:pt x="664" y="2817"/>
                </a:cubicBezTo>
                <a:cubicBezTo>
                  <a:pt x="576" y="2927"/>
                  <a:pt x="468" y="3019"/>
                  <a:pt x="357" y="3104"/>
                </a:cubicBezTo>
                <a:cubicBezTo>
                  <a:pt x="302" y="3145"/>
                  <a:pt x="246" y="3184"/>
                  <a:pt x="191" y="3223"/>
                </a:cubicBezTo>
                <a:cubicBezTo>
                  <a:pt x="180" y="3230"/>
                  <a:pt x="188" y="3244"/>
                  <a:pt x="198" y="3244"/>
                </a:cubicBezTo>
                <a:cubicBezTo>
                  <a:pt x="200" y="3244"/>
                  <a:pt x="202" y="3243"/>
                  <a:pt x="204" y="3242"/>
                </a:cubicBezTo>
                <a:cubicBezTo>
                  <a:pt x="425" y="3088"/>
                  <a:pt x="655" y="2919"/>
                  <a:pt x="785" y="2675"/>
                </a:cubicBezTo>
                <a:cubicBezTo>
                  <a:pt x="853" y="2547"/>
                  <a:pt x="884" y="2404"/>
                  <a:pt x="911" y="2262"/>
                </a:cubicBezTo>
                <a:cubicBezTo>
                  <a:pt x="938" y="2114"/>
                  <a:pt x="969" y="1967"/>
                  <a:pt x="1007" y="1820"/>
                </a:cubicBezTo>
                <a:cubicBezTo>
                  <a:pt x="1045" y="1675"/>
                  <a:pt x="1086" y="1531"/>
                  <a:pt x="1131" y="1387"/>
                </a:cubicBezTo>
                <a:cubicBezTo>
                  <a:pt x="1175" y="1247"/>
                  <a:pt x="1217" y="1104"/>
                  <a:pt x="1266" y="965"/>
                </a:cubicBezTo>
                <a:cubicBezTo>
                  <a:pt x="1308" y="844"/>
                  <a:pt x="1368" y="721"/>
                  <a:pt x="1492" y="668"/>
                </a:cubicBezTo>
                <a:cubicBezTo>
                  <a:pt x="1605" y="619"/>
                  <a:pt x="1733" y="624"/>
                  <a:pt x="1852" y="600"/>
                </a:cubicBezTo>
                <a:cubicBezTo>
                  <a:pt x="1918" y="587"/>
                  <a:pt x="1981" y="567"/>
                  <a:pt x="2043" y="543"/>
                </a:cubicBezTo>
                <a:cubicBezTo>
                  <a:pt x="2100" y="520"/>
                  <a:pt x="2154" y="489"/>
                  <a:pt x="2210" y="464"/>
                </a:cubicBezTo>
                <a:cubicBezTo>
                  <a:pt x="2250" y="447"/>
                  <a:pt x="2291" y="434"/>
                  <a:pt x="2334" y="434"/>
                </a:cubicBezTo>
                <a:cubicBezTo>
                  <a:pt x="2351" y="434"/>
                  <a:pt x="2367" y="436"/>
                  <a:pt x="2384" y="441"/>
                </a:cubicBezTo>
                <a:cubicBezTo>
                  <a:pt x="2456" y="460"/>
                  <a:pt x="2509" y="520"/>
                  <a:pt x="2553" y="576"/>
                </a:cubicBezTo>
                <a:cubicBezTo>
                  <a:pt x="2721" y="786"/>
                  <a:pt x="2896" y="1034"/>
                  <a:pt x="3179" y="1082"/>
                </a:cubicBezTo>
                <a:cubicBezTo>
                  <a:pt x="3248" y="1093"/>
                  <a:pt x="3321" y="1095"/>
                  <a:pt x="3386" y="1120"/>
                </a:cubicBezTo>
                <a:cubicBezTo>
                  <a:pt x="3440" y="1142"/>
                  <a:pt x="3484" y="1180"/>
                  <a:pt x="3512" y="1232"/>
                </a:cubicBezTo>
                <a:cubicBezTo>
                  <a:pt x="3567" y="1333"/>
                  <a:pt x="3564" y="1459"/>
                  <a:pt x="3552" y="1571"/>
                </a:cubicBezTo>
                <a:cubicBezTo>
                  <a:pt x="3545" y="1644"/>
                  <a:pt x="3529" y="1720"/>
                  <a:pt x="3488" y="1782"/>
                </a:cubicBezTo>
                <a:cubicBezTo>
                  <a:pt x="3450" y="1839"/>
                  <a:pt x="3395" y="1881"/>
                  <a:pt x="3340" y="1919"/>
                </a:cubicBezTo>
                <a:cubicBezTo>
                  <a:pt x="3226" y="1997"/>
                  <a:pt x="3113" y="2073"/>
                  <a:pt x="3004" y="2156"/>
                </a:cubicBezTo>
                <a:cubicBezTo>
                  <a:pt x="2786" y="2323"/>
                  <a:pt x="2581" y="2507"/>
                  <a:pt x="2393" y="2708"/>
                </a:cubicBezTo>
                <a:cubicBezTo>
                  <a:pt x="2204" y="2908"/>
                  <a:pt x="2032" y="3124"/>
                  <a:pt x="1878" y="3352"/>
                </a:cubicBezTo>
                <a:cubicBezTo>
                  <a:pt x="1841" y="3407"/>
                  <a:pt x="1805" y="3463"/>
                  <a:pt x="1770" y="3519"/>
                </a:cubicBezTo>
                <a:cubicBezTo>
                  <a:pt x="1765" y="3528"/>
                  <a:pt x="1772" y="3535"/>
                  <a:pt x="1780" y="3535"/>
                </a:cubicBezTo>
                <a:cubicBezTo>
                  <a:pt x="1784" y="3535"/>
                  <a:pt x="1788" y="3533"/>
                  <a:pt x="1790" y="3529"/>
                </a:cubicBezTo>
                <a:cubicBezTo>
                  <a:pt x="1938" y="3290"/>
                  <a:pt x="2106" y="3064"/>
                  <a:pt x="2291" y="2852"/>
                </a:cubicBezTo>
                <a:cubicBezTo>
                  <a:pt x="2477" y="2641"/>
                  <a:pt x="2680" y="2445"/>
                  <a:pt x="2898" y="2267"/>
                </a:cubicBezTo>
                <a:cubicBezTo>
                  <a:pt x="3006" y="2179"/>
                  <a:pt x="3118" y="2096"/>
                  <a:pt x="3233" y="2017"/>
                </a:cubicBezTo>
                <a:cubicBezTo>
                  <a:pt x="3343" y="1943"/>
                  <a:pt x="3473" y="1875"/>
                  <a:pt x="3531" y="1750"/>
                </a:cubicBezTo>
                <a:cubicBezTo>
                  <a:pt x="3563" y="1684"/>
                  <a:pt x="3572" y="1611"/>
                  <a:pt x="3577" y="1538"/>
                </a:cubicBezTo>
                <a:cubicBezTo>
                  <a:pt x="3582" y="1483"/>
                  <a:pt x="3583" y="1427"/>
                  <a:pt x="3576" y="1372"/>
                </a:cubicBezTo>
                <a:cubicBezTo>
                  <a:pt x="3563" y="1264"/>
                  <a:pt x="3517" y="1158"/>
                  <a:pt x="3415" y="1109"/>
                </a:cubicBezTo>
                <a:cubicBezTo>
                  <a:pt x="3352" y="1078"/>
                  <a:pt x="3282" y="1074"/>
                  <a:pt x="3214" y="1064"/>
                </a:cubicBezTo>
                <a:cubicBezTo>
                  <a:pt x="3143" y="1055"/>
                  <a:pt x="3075" y="1034"/>
                  <a:pt x="3010" y="1000"/>
                </a:cubicBezTo>
                <a:cubicBezTo>
                  <a:pt x="2883" y="933"/>
                  <a:pt x="2782" y="824"/>
                  <a:pt x="2692" y="714"/>
                </a:cubicBezTo>
                <a:cubicBezTo>
                  <a:pt x="2646" y="659"/>
                  <a:pt x="2604" y="601"/>
                  <a:pt x="2558" y="546"/>
                </a:cubicBezTo>
                <a:cubicBezTo>
                  <a:pt x="2515" y="495"/>
                  <a:pt x="2464" y="443"/>
                  <a:pt x="2399" y="422"/>
                </a:cubicBezTo>
                <a:cubicBezTo>
                  <a:pt x="2377" y="415"/>
                  <a:pt x="2355" y="412"/>
                  <a:pt x="2333" y="412"/>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28"/>
          <p:cNvSpPr txBox="1">
            <a:spLocks noGrp="1"/>
          </p:cNvSpPr>
          <p:nvPr>
            <p:ph type="title"/>
          </p:nvPr>
        </p:nvSpPr>
        <p:spPr>
          <a:xfrm>
            <a:off x="1511750" y="1413781"/>
            <a:ext cx="2878500" cy="572700"/>
          </a:xfrm>
          <a:prstGeom prst="rect">
            <a:avLst/>
          </a:pr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b" anchorCtr="0">
            <a:noAutofit/>
          </a:bodyPr>
          <a:lstStyle>
            <a:lvl1pPr lvl="0" rtl="0">
              <a:spcBef>
                <a:spcPts val="0"/>
              </a:spcBef>
              <a:spcAft>
                <a:spcPts val="0"/>
              </a:spcAft>
              <a:buSzPts val="3000"/>
              <a:buNone/>
              <a:defRPr sz="24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400" name="Google Shape;400;p28"/>
          <p:cNvSpPr txBox="1">
            <a:spLocks noGrp="1"/>
          </p:cNvSpPr>
          <p:nvPr>
            <p:ph type="subTitle" idx="1"/>
          </p:nvPr>
        </p:nvSpPr>
        <p:spPr>
          <a:xfrm>
            <a:off x="1511750" y="1986475"/>
            <a:ext cx="2878500" cy="652200"/>
          </a:xfrm>
          <a:prstGeom prst="rect">
            <a:avLst/>
          </a:prstGeom>
          <a:ln w="19050" cap="flat" cmpd="sng">
            <a:solidFill>
              <a:schemeClr val="lt2"/>
            </a:solidFill>
            <a:prstDash val="solid"/>
            <a:round/>
            <a:headEnd type="none" w="sm" len="sm"/>
            <a:tailEnd type="none" w="sm" len="sm"/>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401" name="Google Shape;401;p28"/>
          <p:cNvSpPr txBox="1">
            <a:spLocks noGrp="1"/>
          </p:cNvSpPr>
          <p:nvPr>
            <p:ph type="title" idx="2"/>
          </p:nvPr>
        </p:nvSpPr>
        <p:spPr>
          <a:xfrm>
            <a:off x="720000" y="445025"/>
            <a:ext cx="7704000" cy="5727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402" name="Google Shape;402;p28"/>
          <p:cNvSpPr txBox="1">
            <a:spLocks noGrp="1"/>
          </p:cNvSpPr>
          <p:nvPr>
            <p:ph type="title" idx="3"/>
          </p:nvPr>
        </p:nvSpPr>
        <p:spPr>
          <a:xfrm>
            <a:off x="5545475" y="1413781"/>
            <a:ext cx="2878500" cy="572700"/>
          </a:xfrm>
          <a:prstGeom prst="rect">
            <a:avLst/>
          </a:pr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b" anchorCtr="0">
            <a:noAutofit/>
          </a:bodyPr>
          <a:lstStyle>
            <a:lvl1pPr lvl="0" rtl="0">
              <a:spcBef>
                <a:spcPts val="0"/>
              </a:spcBef>
              <a:spcAft>
                <a:spcPts val="0"/>
              </a:spcAft>
              <a:buSzPts val="3000"/>
              <a:buNone/>
              <a:defRPr sz="24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403" name="Google Shape;403;p28"/>
          <p:cNvSpPr txBox="1">
            <a:spLocks noGrp="1"/>
          </p:cNvSpPr>
          <p:nvPr>
            <p:ph type="subTitle" idx="4"/>
          </p:nvPr>
        </p:nvSpPr>
        <p:spPr>
          <a:xfrm>
            <a:off x="5545475" y="1986475"/>
            <a:ext cx="2878500" cy="652200"/>
          </a:xfrm>
          <a:prstGeom prst="rect">
            <a:avLst/>
          </a:prstGeom>
          <a:ln w="19050" cap="flat" cmpd="sng">
            <a:solidFill>
              <a:schemeClr val="lt2"/>
            </a:solidFill>
            <a:prstDash val="solid"/>
            <a:round/>
            <a:headEnd type="none" w="sm" len="sm"/>
            <a:tailEnd type="none" w="sm" len="sm"/>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404" name="Google Shape;404;p28"/>
          <p:cNvSpPr txBox="1">
            <a:spLocks noGrp="1"/>
          </p:cNvSpPr>
          <p:nvPr>
            <p:ph type="title" idx="5"/>
          </p:nvPr>
        </p:nvSpPr>
        <p:spPr>
          <a:xfrm>
            <a:off x="1511750" y="3090731"/>
            <a:ext cx="2878500" cy="572700"/>
          </a:xfrm>
          <a:prstGeom prst="rect">
            <a:avLst/>
          </a:pr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b" anchorCtr="0">
            <a:noAutofit/>
          </a:bodyPr>
          <a:lstStyle>
            <a:lvl1pPr lvl="0" rtl="0">
              <a:spcBef>
                <a:spcPts val="0"/>
              </a:spcBef>
              <a:spcAft>
                <a:spcPts val="0"/>
              </a:spcAft>
              <a:buSzPts val="3000"/>
              <a:buNone/>
              <a:defRPr sz="24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405" name="Google Shape;405;p28"/>
          <p:cNvSpPr txBox="1">
            <a:spLocks noGrp="1"/>
          </p:cNvSpPr>
          <p:nvPr>
            <p:ph type="subTitle" idx="6"/>
          </p:nvPr>
        </p:nvSpPr>
        <p:spPr>
          <a:xfrm>
            <a:off x="1511750" y="3663425"/>
            <a:ext cx="2878500" cy="652200"/>
          </a:xfrm>
          <a:prstGeom prst="rect">
            <a:avLst/>
          </a:prstGeom>
          <a:ln w="19050" cap="flat" cmpd="sng">
            <a:solidFill>
              <a:schemeClr val="lt2"/>
            </a:solidFill>
            <a:prstDash val="solid"/>
            <a:round/>
            <a:headEnd type="none" w="sm" len="sm"/>
            <a:tailEnd type="none" w="sm" len="sm"/>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406" name="Google Shape;406;p28"/>
          <p:cNvSpPr txBox="1">
            <a:spLocks noGrp="1"/>
          </p:cNvSpPr>
          <p:nvPr>
            <p:ph type="title" idx="7"/>
          </p:nvPr>
        </p:nvSpPr>
        <p:spPr>
          <a:xfrm>
            <a:off x="5545475" y="3090731"/>
            <a:ext cx="2878500" cy="572700"/>
          </a:xfrm>
          <a:prstGeom prst="rect">
            <a:avLst/>
          </a:pr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b" anchorCtr="0">
            <a:noAutofit/>
          </a:bodyPr>
          <a:lstStyle>
            <a:lvl1pPr lvl="0" rtl="0">
              <a:spcBef>
                <a:spcPts val="0"/>
              </a:spcBef>
              <a:spcAft>
                <a:spcPts val="0"/>
              </a:spcAft>
              <a:buSzPts val="3000"/>
              <a:buNone/>
              <a:defRPr sz="24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407" name="Google Shape;407;p28"/>
          <p:cNvSpPr txBox="1">
            <a:spLocks noGrp="1"/>
          </p:cNvSpPr>
          <p:nvPr>
            <p:ph type="subTitle" idx="8"/>
          </p:nvPr>
        </p:nvSpPr>
        <p:spPr>
          <a:xfrm>
            <a:off x="5545475" y="3663425"/>
            <a:ext cx="2878500" cy="652200"/>
          </a:xfrm>
          <a:prstGeom prst="rect">
            <a:avLst/>
          </a:prstGeom>
          <a:ln w="19050" cap="flat" cmpd="sng">
            <a:solidFill>
              <a:schemeClr val="lt2"/>
            </a:solidFill>
            <a:prstDash val="solid"/>
            <a:round/>
            <a:headEnd type="none" w="sm" len="sm"/>
            <a:tailEnd type="none" w="sm" len="sm"/>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six columns">
  <p:cSld name="CUSTOM_5">
    <p:spTree>
      <p:nvGrpSpPr>
        <p:cNvPr id="1" name="Shape 408"/>
        <p:cNvGrpSpPr/>
        <p:nvPr/>
      </p:nvGrpSpPr>
      <p:grpSpPr>
        <a:xfrm>
          <a:off x="0" y="0"/>
          <a:ext cx="0" cy="0"/>
          <a:chOff x="0" y="0"/>
          <a:chExt cx="0" cy="0"/>
        </a:xfrm>
      </p:grpSpPr>
      <p:sp>
        <p:nvSpPr>
          <p:cNvPr id="409" name="Google Shape;409;p29"/>
          <p:cNvSpPr/>
          <p:nvPr/>
        </p:nvSpPr>
        <p:spPr>
          <a:xfrm rot="-8798902" flipH="1">
            <a:off x="3336856" y="3645469"/>
            <a:ext cx="7942084" cy="6662678"/>
          </a:xfrm>
          <a:custGeom>
            <a:avLst/>
            <a:gdLst/>
            <a:ahLst/>
            <a:cxnLst/>
            <a:rect l="l" t="t" r="r" b="b"/>
            <a:pathLst>
              <a:path w="5710" h="5082" extrusionOk="0">
                <a:moveTo>
                  <a:pt x="2944" y="1"/>
                </a:moveTo>
                <a:cubicBezTo>
                  <a:pt x="2933" y="1"/>
                  <a:pt x="2923" y="1"/>
                  <a:pt x="2912" y="1"/>
                </a:cubicBezTo>
                <a:cubicBezTo>
                  <a:pt x="2698" y="6"/>
                  <a:pt x="2485" y="52"/>
                  <a:pt x="2269" y="62"/>
                </a:cubicBezTo>
                <a:cubicBezTo>
                  <a:pt x="2232" y="64"/>
                  <a:pt x="2195" y="65"/>
                  <a:pt x="2157" y="65"/>
                </a:cubicBezTo>
                <a:cubicBezTo>
                  <a:pt x="1921" y="65"/>
                  <a:pt x="1685" y="33"/>
                  <a:pt x="1448" y="33"/>
                </a:cubicBezTo>
                <a:cubicBezTo>
                  <a:pt x="1425" y="33"/>
                  <a:pt x="1402" y="33"/>
                  <a:pt x="1379" y="34"/>
                </a:cubicBezTo>
                <a:cubicBezTo>
                  <a:pt x="1031" y="44"/>
                  <a:pt x="154" y="72"/>
                  <a:pt x="187" y="531"/>
                </a:cubicBezTo>
                <a:cubicBezTo>
                  <a:pt x="206" y="778"/>
                  <a:pt x="248" y="939"/>
                  <a:pt x="180" y="1191"/>
                </a:cubicBezTo>
                <a:cubicBezTo>
                  <a:pt x="97" y="1500"/>
                  <a:pt x="23" y="1798"/>
                  <a:pt x="10" y="2119"/>
                </a:cubicBezTo>
                <a:cubicBezTo>
                  <a:pt x="0" y="2369"/>
                  <a:pt x="40" y="2657"/>
                  <a:pt x="249" y="2794"/>
                </a:cubicBezTo>
                <a:cubicBezTo>
                  <a:pt x="398" y="2890"/>
                  <a:pt x="602" y="2888"/>
                  <a:pt x="730" y="3010"/>
                </a:cubicBezTo>
                <a:cubicBezTo>
                  <a:pt x="831" y="3107"/>
                  <a:pt x="860" y="3261"/>
                  <a:pt x="958" y="3360"/>
                </a:cubicBezTo>
                <a:cubicBezTo>
                  <a:pt x="1064" y="3467"/>
                  <a:pt x="1211" y="3482"/>
                  <a:pt x="1366" y="3482"/>
                </a:cubicBezTo>
                <a:cubicBezTo>
                  <a:pt x="1426" y="3482"/>
                  <a:pt x="1488" y="3480"/>
                  <a:pt x="1549" y="3480"/>
                </a:cubicBezTo>
                <a:cubicBezTo>
                  <a:pt x="1668" y="3480"/>
                  <a:pt x="1785" y="3488"/>
                  <a:pt x="1887" y="3538"/>
                </a:cubicBezTo>
                <a:cubicBezTo>
                  <a:pt x="2207" y="3695"/>
                  <a:pt x="2209" y="4146"/>
                  <a:pt x="2390" y="4452"/>
                </a:cubicBezTo>
                <a:cubicBezTo>
                  <a:pt x="2500" y="4639"/>
                  <a:pt x="2684" y="4774"/>
                  <a:pt x="2877" y="4872"/>
                </a:cubicBezTo>
                <a:cubicBezTo>
                  <a:pt x="3134" y="5005"/>
                  <a:pt x="3424" y="5082"/>
                  <a:pt x="3713" y="5082"/>
                </a:cubicBezTo>
                <a:cubicBezTo>
                  <a:pt x="3852" y="5082"/>
                  <a:pt x="3990" y="5064"/>
                  <a:pt x="4124" y="5026"/>
                </a:cubicBezTo>
                <a:cubicBezTo>
                  <a:pt x="4537" y="4909"/>
                  <a:pt x="4898" y="4585"/>
                  <a:pt x="5009" y="4170"/>
                </a:cubicBezTo>
                <a:cubicBezTo>
                  <a:pt x="5137" y="3694"/>
                  <a:pt x="4939" y="3155"/>
                  <a:pt x="5146" y="2706"/>
                </a:cubicBezTo>
                <a:cubicBezTo>
                  <a:pt x="5257" y="2464"/>
                  <a:pt x="5474" y="2281"/>
                  <a:pt x="5570" y="2032"/>
                </a:cubicBezTo>
                <a:cubicBezTo>
                  <a:pt x="5710" y="1667"/>
                  <a:pt x="5547" y="1243"/>
                  <a:pt x="5272" y="965"/>
                </a:cubicBezTo>
                <a:cubicBezTo>
                  <a:pt x="4997" y="688"/>
                  <a:pt x="4629" y="526"/>
                  <a:pt x="4271" y="371"/>
                </a:cubicBezTo>
                <a:cubicBezTo>
                  <a:pt x="3847" y="188"/>
                  <a:pt x="3406" y="1"/>
                  <a:pt x="2944" y="1"/>
                </a:cubicBezTo>
                <a:close/>
              </a:path>
            </a:pathLst>
          </a:custGeom>
          <a:gradFill>
            <a:gsLst>
              <a:gs pos="0">
                <a:schemeClr val="lt1"/>
              </a:gs>
              <a:gs pos="100000">
                <a:schemeClr val="accent1"/>
              </a:gs>
            </a:gsLst>
            <a:lin ang="2700006"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410" name="Google Shape;410;p29"/>
          <p:cNvSpPr/>
          <p:nvPr/>
        </p:nvSpPr>
        <p:spPr>
          <a:xfrm rot="10154825">
            <a:off x="-3128609" y="-3529435"/>
            <a:ext cx="6389220" cy="4117663"/>
          </a:xfrm>
          <a:custGeom>
            <a:avLst/>
            <a:gdLst/>
            <a:ahLst/>
            <a:cxnLst/>
            <a:rect l="l" t="t" r="r" b="b"/>
            <a:pathLst>
              <a:path w="5710" h="5082" extrusionOk="0">
                <a:moveTo>
                  <a:pt x="2944" y="1"/>
                </a:moveTo>
                <a:cubicBezTo>
                  <a:pt x="2933" y="1"/>
                  <a:pt x="2923" y="1"/>
                  <a:pt x="2912" y="1"/>
                </a:cubicBezTo>
                <a:cubicBezTo>
                  <a:pt x="2698" y="6"/>
                  <a:pt x="2485" y="52"/>
                  <a:pt x="2269" y="62"/>
                </a:cubicBezTo>
                <a:cubicBezTo>
                  <a:pt x="2232" y="64"/>
                  <a:pt x="2195" y="65"/>
                  <a:pt x="2157" y="65"/>
                </a:cubicBezTo>
                <a:cubicBezTo>
                  <a:pt x="1921" y="65"/>
                  <a:pt x="1685" y="33"/>
                  <a:pt x="1448" y="33"/>
                </a:cubicBezTo>
                <a:cubicBezTo>
                  <a:pt x="1425" y="33"/>
                  <a:pt x="1402" y="33"/>
                  <a:pt x="1379" y="34"/>
                </a:cubicBezTo>
                <a:cubicBezTo>
                  <a:pt x="1031" y="44"/>
                  <a:pt x="154" y="72"/>
                  <a:pt x="187" y="531"/>
                </a:cubicBezTo>
                <a:cubicBezTo>
                  <a:pt x="206" y="778"/>
                  <a:pt x="248" y="939"/>
                  <a:pt x="180" y="1191"/>
                </a:cubicBezTo>
                <a:cubicBezTo>
                  <a:pt x="97" y="1500"/>
                  <a:pt x="23" y="1798"/>
                  <a:pt x="10" y="2119"/>
                </a:cubicBezTo>
                <a:cubicBezTo>
                  <a:pt x="0" y="2369"/>
                  <a:pt x="40" y="2657"/>
                  <a:pt x="249" y="2794"/>
                </a:cubicBezTo>
                <a:cubicBezTo>
                  <a:pt x="398" y="2890"/>
                  <a:pt x="602" y="2888"/>
                  <a:pt x="730" y="3010"/>
                </a:cubicBezTo>
                <a:cubicBezTo>
                  <a:pt x="831" y="3107"/>
                  <a:pt x="860" y="3261"/>
                  <a:pt x="958" y="3360"/>
                </a:cubicBezTo>
                <a:cubicBezTo>
                  <a:pt x="1064" y="3467"/>
                  <a:pt x="1211" y="3482"/>
                  <a:pt x="1366" y="3482"/>
                </a:cubicBezTo>
                <a:cubicBezTo>
                  <a:pt x="1426" y="3482"/>
                  <a:pt x="1488" y="3480"/>
                  <a:pt x="1549" y="3480"/>
                </a:cubicBezTo>
                <a:cubicBezTo>
                  <a:pt x="1668" y="3480"/>
                  <a:pt x="1785" y="3488"/>
                  <a:pt x="1887" y="3538"/>
                </a:cubicBezTo>
                <a:cubicBezTo>
                  <a:pt x="2207" y="3695"/>
                  <a:pt x="2209" y="4146"/>
                  <a:pt x="2390" y="4452"/>
                </a:cubicBezTo>
                <a:cubicBezTo>
                  <a:pt x="2500" y="4639"/>
                  <a:pt x="2684" y="4774"/>
                  <a:pt x="2877" y="4872"/>
                </a:cubicBezTo>
                <a:cubicBezTo>
                  <a:pt x="3134" y="5005"/>
                  <a:pt x="3424" y="5082"/>
                  <a:pt x="3713" y="5082"/>
                </a:cubicBezTo>
                <a:cubicBezTo>
                  <a:pt x="3852" y="5082"/>
                  <a:pt x="3990" y="5064"/>
                  <a:pt x="4124" y="5026"/>
                </a:cubicBezTo>
                <a:cubicBezTo>
                  <a:pt x="4537" y="4909"/>
                  <a:pt x="4898" y="4585"/>
                  <a:pt x="5009" y="4170"/>
                </a:cubicBezTo>
                <a:cubicBezTo>
                  <a:pt x="5137" y="3694"/>
                  <a:pt x="4939" y="3155"/>
                  <a:pt x="5146" y="2706"/>
                </a:cubicBezTo>
                <a:cubicBezTo>
                  <a:pt x="5257" y="2464"/>
                  <a:pt x="5474" y="2281"/>
                  <a:pt x="5570" y="2032"/>
                </a:cubicBezTo>
                <a:cubicBezTo>
                  <a:pt x="5710" y="1667"/>
                  <a:pt x="5547" y="1243"/>
                  <a:pt x="5272" y="965"/>
                </a:cubicBezTo>
                <a:cubicBezTo>
                  <a:pt x="4997" y="688"/>
                  <a:pt x="4629" y="526"/>
                  <a:pt x="4271" y="371"/>
                </a:cubicBezTo>
                <a:cubicBezTo>
                  <a:pt x="3847" y="188"/>
                  <a:pt x="3406" y="1"/>
                  <a:pt x="2944" y="1"/>
                </a:cubicBezTo>
                <a:close/>
              </a:path>
            </a:pathLst>
          </a:custGeom>
          <a:gradFill>
            <a:gsLst>
              <a:gs pos="0">
                <a:schemeClr val="lt1"/>
              </a:gs>
              <a:gs pos="100000">
                <a:schemeClr val="accent1"/>
              </a:gs>
            </a:gsLst>
            <a:lin ang="2700006"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411" name="Google Shape;411;p29"/>
          <p:cNvSpPr/>
          <p:nvPr/>
        </p:nvSpPr>
        <p:spPr>
          <a:xfrm rot="-7389591">
            <a:off x="7259799" y="-1253605"/>
            <a:ext cx="5685004" cy="3665166"/>
          </a:xfrm>
          <a:custGeom>
            <a:avLst/>
            <a:gdLst/>
            <a:ahLst/>
            <a:cxnLst/>
            <a:rect l="l" t="t" r="r" b="b"/>
            <a:pathLst>
              <a:path w="3699" h="3926" extrusionOk="0">
                <a:moveTo>
                  <a:pt x="2087" y="0"/>
                </a:moveTo>
                <a:cubicBezTo>
                  <a:pt x="2036" y="0"/>
                  <a:pt x="1985" y="4"/>
                  <a:pt x="1935" y="9"/>
                </a:cubicBezTo>
                <a:cubicBezTo>
                  <a:pt x="1689" y="35"/>
                  <a:pt x="1448" y="100"/>
                  <a:pt x="1221" y="200"/>
                </a:cubicBezTo>
                <a:cubicBezTo>
                  <a:pt x="1158" y="229"/>
                  <a:pt x="1094" y="260"/>
                  <a:pt x="1026" y="277"/>
                </a:cubicBezTo>
                <a:cubicBezTo>
                  <a:pt x="951" y="294"/>
                  <a:pt x="872" y="293"/>
                  <a:pt x="795" y="301"/>
                </a:cubicBezTo>
                <a:cubicBezTo>
                  <a:pt x="412" y="345"/>
                  <a:pt x="80" y="674"/>
                  <a:pt x="34" y="1058"/>
                </a:cubicBezTo>
                <a:cubicBezTo>
                  <a:pt x="1" y="1333"/>
                  <a:pt x="100" y="1603"/>
                  <a:pt x="181" y="1868"/>
                </a:cubicBezTo>
                <a:cubicBezTo>
                  <a:pt x="269" y="2163"/>
                  <a:pt x="338" y="2470"/>
                  <a:pt x="506" y="2727"/>
                </a:cubicBezTo>
                <a:cubicBezTo>
                  <a:pt x="642" y="2934"/>
                  <a:pt x="834" y="3096"/>
                  <a:pt x="1023" y="3256"/>
                </a:cubicBezTo>
                <a:cubicBezTo>
                  <a:pt x="1294" y="3484"/>
                  <a:pt x="1571" y="3715"/>
                  <a:pt x="1900" y="3843"/>
                </a:cubicBezTo>
                <a:cubicBezTo>
                  <a:pt x="2030" y="3893"/>
                  <a:pt x="2168" y="3926"/>
                  <a:pt x="2307" y="3926"/>
                </a:cubicBezTo>
                <a:cubicBezTo>
                  <a:pt x="2333" y="3926"/>
                  <a:pt x="2358" y="3925"/>
                  <a:pt x="2384" y="3922"/>
                </a:cubicBezTo>
                <a:cubicBezTo>
                  <a:pt x="2514" y="3910"/>
                  <a:pt x="2639" y="3866"/>
                  <a:pt x="2762" y="3817"/>
                </a:cubicBezTo>
                <a:cubicBezTo>
                  <a:pt x="2908" y="3756"/>
                  <a:pt x="3066" y="3673"/>
                  <a:pt x="3162" y="3543"/>
                </a:cubicBezTo>
                <a:cubicBezTo>
                  <a:pt x="3240" y="3437"/>
                  <a:pt x="3224" y="3322"/>
                  <a:pt x="3279" y="3212"/>
                </a:cubicBezTo>
                <a:cubicBezTo>
                  <a:pt x="3426" y="2916"/>
                  <a:pt x="3670" y="2728"/>
                  <a:pt x="3689" y="2368"/>
                </a:cubicBezTo>
                <a:cubicBezTo>
                  <a:pt x="3699" y="2199"/>
                  <a:pt x="3656" y="2030"/>
                  <a:pt x="3653" y="1860"/>
                </a:cubicBezTo>
                <a:cubicBezTo>
                  <a:pt x="3651" y="1753"/>
                  <a:pt x="3665" y="1643"/>
                  <a:pt x="3651" y="1536"/>
                </a:cubicBezTo>
                <a:cubicBezTo>
                  <a:pt x="3623" y="1318"/>
                  <a:pt x="3481" y="1131"/>
                  <a:pt x="3322" y="977"/>
                </a:cubicBezTo>
                <a:cubicBezTo>
                  <a:pt x="3164" y="824"/>
                  <a:pt x="2983" y="693"/>
                  <a:pt x="2841" y="526"/>
                </a:cubicBezTo>
                <a:cubicBezTo>
                  <a:pt x="2706" y="365"/>
                  <a:pt x="2601" y="168"/>
                  <a:pt x="2416" y="70"/>
                </a:cubicBezTo>
                <a:cubicBezTo>
                  <a:pt x="2315" y="17"/>
                  <a:pt x="2202" y="0"/>
                  <a:pt x="2087" y="0"/>
                </a:cubicBezTo>
                <a:close/>
              </a:path>
            </a:pathLst>
          </a:custGeom>
          <a:gradFill>
            <a:gsLst>
              <a:gs pos="0">
                <a:schemeClr val="lt1"/>
              </a:gs>
              <a:gs pos="100000">
                <a:schemeClr val="accen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29"/>
          <p:cNvSpPr/>
          <p:nvPr/>
        </p:nvSpPr>
        <p:spPr>
          <a:xfrm rot="2994513">
            <a:off x="-1039619" y="4538679"/>
            <a:ext cx="2718591" cy="1754403"/>
          </a:xfrm>
          <a:custGeom>
            <a:avLst/>
            <a:gdLst/>
            <a:ahLst/>
            <a:cxnLst/>
            <a:rect l="l" t="t" r="r" b="b"/>
            <a:pathLst>
              <a:path w="7612" h="5879" extrusionOk="0">
                <a:moveTo>
                  <a:pt x="5948" y="1"/>
                </a:moveTo>
                <a:cubicBezTo>
                  <a:pt x="5750" y="1"/>
                  <a:pt x="5548" y="28"/>
                  <a:pt x="5364" y="70"/>
                </a:cubicBezTo>
                <a:cubicBezTo>
                  <a:pt x="4731" y="214"/>
                  <a:pt x="4130" y="490"/>
                  <a:pt x="3472" y="490"/>
                </a:cubicBezTo>
                <a:cubicBezTo>
                  <a:pt x="3423" y="490"/>
                  <a:pt x="3374" y="489"/>
                  <a:pt x="3325" y="485"/>
                </a:cubicBezTo>
                <a:cubicBezTo>
                  <a:pt x="2774" y="451"/>
                  <a:pt x="2229" y="207"/>
                  <a:pt x="1693" y="207"/>
                </a:cubicBezTo>
                <a:cubicBezTo>
                  <a:pt x="1611" y="207"/>
                  <a:pt x="1529" y="212"/>
                  <a:pt x="1448" y="225"/>
                </a:cubicBezTo>
                <a:cubicBezTo>
                  <a:pt x="627" y="355"/>
                  <a:pt x="0" y="1242"/>
                  <a:pt x="198" y="1900"/>
                </a:cubicBezTo>
                <a:cubicBezTo>
                  <a:pt x="285" y="2190"/>
                  <a:pt x="471" y="2451"/>
                  <a:pt x="533" y="2748"/>
                </a:cubicBezTo>
                <a:cubicBezTo>
                  <a:pt x="556" y="2855"/>
                  <a:pt x="570" y="2963"/>
                  <a:pt x="579" y="3073"/>
                </a:cubicBezTo>
                <a:cubicBezTo>
                  <a:pt x="588" y="3180"/>
                  <a:pt x="580" y="3293"/>
                  <a:pt x="601" y="3399"/>
                </a:cubicBezTo>
                <a:cubicBezTo>
                  <a:pt x="616" y="3475"/>
                  <a:pt x="646" y="3535"/>
                  <a:pt x="646" y="3615"/>
                </a:cubicBezTo>
                <a:cubicBezTo>
                  <a:pt x="646" y="3727"/>
                  <a:pt x="640" y="3841"/>
                  <a:pt x="631" y="3953"/>
                </a:cubicBezTo>
                <a:cubicBezTo>
                  <a:pt x="624" y="4024"/>
                  <a:pt x="615" y="4097"/>
                  <a:pt x="633" y="4168"/>
                </a:cubicBezTo>
                <a:cubicBezTo>
                  <a:pt x="646" y="4218"/>
                  <a:pt x="671" y="4265"/>
                  <a:pt x="695" y="4312"/>
                </a:cubicBezTo>
                <a:cubicBezTo>
                  <a:pt x="736" y="4389"/>
                  <a:pt x="777" y="4467"/>
                  <a:pt x="818" y="4544"/>
                </a:cubicBezTo>
                <a:cubicBezTo>
                  <a:pt x="839" y="4585"/>
                  <a:pt x="861" y="4626"/>
                  <a:pt x="892" y="4663"/>
                </a:cubicBezTo>
                <a:cubicBezTo>
                  <a:pt x="989" y="4782"/>
                  <a:pt x="1097" y="4876"/>
                  <a:pt x="1152" y="5014"/>
                </a:cubicBezTo>
                <a:cubicBezTo>
                  <a:pt x="1178" y="5077"/>
                  <a:pt x="1199" y="5150"/>
                  <a:pt x="1258" y="5200"/>
                </a:cubicBezTo>
                <a:cubicBezTo>
                  <a:pt x="1318" y="5251"/>
                  <a:pt x="1403" y="5278"/>
                  <a:pt x="1453" y="5338"/>
                </a:cubicBezTo>
                <a:cubicBezTo>
                  <a:pt x="1472" y="5358"/>
                  <a:pt x="1486" y="5377"/>
                  <a:pt x="1502" y="5393"/>
                </a:cubicBezTo>
                <a:cubicBezTo>
                  <a:pt x="1516" y="5406"/>
                  <a:pt x="1531" y="5420"/>
                  <a:pt x="1552" y="5434"/>
                </a:cubicBezTo>
                <a:cubicBezTo>
                  <a:pt x="1600" y="5468"/>
                  <a:pt x="1651" y="5499"/>
                  <a:pt x="1698" y="5535"/>
                </a:cubicBezTo>
                <a:cubicBezTo>
                  <a:pt x="1793" y="5609"/>
                  <a:pt x="1889" y="5688"/>
                  <a:pt x="2010" y="5734"/>
                </a:cubicBezTo>
                <a:cubicBezTo>
                  <a:pt x="2145" y="5785"/>
                  <a:pt x="2300" y="5778"/>
                  <a:pt x="2439" y="5820"/>
                </a:cubicBezTo>
                <a:cubicBezTo>
                  <a:pt x="2489" y="5836"/>
                  <a:pt x="2536" y="5859"/>
                  <a:pt x="2587" y="5870"/>
                </a:cubicBezTo>
                <a:cubicBezTo>
                  <a:pt x="2612" y="5876"/>
                  <a:pt x="2635" y="5878"/>
                  <a:pt x="2656" y="5878"/>
                </a:cubicBezTo>
                <a:cubicBezTo>
                  <a:pt x="2725" y="5878"/>
                  <a:pt x="2777" y="5852"/>
                  <a:pt x="2849" y="5838"/>
                </a:cubicBezTo>
                <a:cubicBezTo>
                  <a:pt x="2973" y="5814"/>
                  <a:pt x="3108" y="5822"/>
                  <a:pt x="3234" y="5795"/>
                </a:cubicBezTo>
                <a:cubicBezTo>
                  <a:pt x="3488" y="5739"/>
                  <a:pt x="3724" y="5628"/>
                  <a:pt x="3991" y="5616"/>
                </a:cubicBezTo>
                <a:cubicBezTo>
                  <a:pt x="4009" y="5615"/>
                  <a:pt x="4026" y="5615"/>
                  <a:pt x="4044" y="5615"/>
                </a:cubicBezTo>
                <a:cubicBezTo>
                  <a:pt x="4218" y="5615"/>
                  <a:pt x="4392" y="5651"/>
                  <a:pt x="4567" y="5662"/>
                </a:cubicBezTo>
                <a:cubicBezTo>
                  <a:pt x="4603" y="5665"/>
                  <a:pt x="4640" y="5666"/>
                  <a:pt x="4676" y="5666"/>
                </a:cubicBezTo>
                <a:cubicBezTo>
                  <a:pt x="5156" y="5666"/>
                  <a:pt x="5617" y="5466"/>
                  <a:pt x="5864" y="5146"/>
                </a:cubicBezTo>
                <a:cubicBezTo>
                  <a:pt x="6162" y="4759"/>
                  <a:pt x="6144" y="4251"/>
                  <a:pt x="6405" y="3846"/>
                </a:cubicBezTo>
                <a:cubicBezTo>
                  <a:pt x="6578" y="3575"/>
                  <a:pt x="6867" y="3366"/>
                  <a:pt x="7070" y="3108"/>
                </a:cubicBezTo>
                <a:cubicBezTo>
                  <a:pt x="7611" y="2419"/>
                  <a:pt x="7459" y="1488"/>
                  <a:pt x="7087" y="692"/>
                </a:cubicBezTo>
                <a:cubicBezTo>
                  <a:pt x="7014" y="535"/>
                  <a:pt x="6929" y="376"/>
                  <a:pt x="6785" y="254"/>
                </a:cubicBezTo>
                <a:cubicBezTo>
                  <a:pt x="6568" y="69"/>
                  <a:pt x="6262" y="1"/>
                  <a:pt x="59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29"/>
          <p:cNvSpPr/>
          <p:nvPr/>
        </p:nvSpPr>
        <p:spPr>
          <a:xfrm rot="-8633117">
            <a:off x="102860" y="4936988"/>
            <a:ext cx="2007534" cy="1562362"/>
          </a:xfrm>
          <a:custGeom>
            <a:avLst/>
            <a:gdLst/>
            <a:ahLst/>
            <a:cxnLst/>
            <a:rect l="l" t="t" r="r" b="b"/>
            <a:pathLst>
              <a:path w="5661" h="4406" extrusionOk="0">
                <a:moveTo>
                  <a:pt x="3929" y="173"/>
                </a:moveTo>
                <a:cubicBezTo>
                  <a:pt x="3921" y="173"/>
                  <a:pt x="3913" y="178"/>
                  <a:pt x="3911" y="188"/>
                </a:cubicBezTo>
                <a:cubicBezTo>
                  <a:pt x="3834" y="564"/>
                  <a:pt x="3834" y="955"/>
                  <a:pt x="3911" y="1330"/>
                </a:cubicBezTo>
                <a:cubicBezTo>
                  <a:pt x="3951" y="1519"/>
                  <a:pt x="4017" y="1699"/>
                  <a:pt x="4061" y="1885"/>
                </a:cubicBezTo>
                <a:cubicBezTo>
                  <a:pt x="4103" y="2066"/>
                  <a:pt x="4119" y="2255"/>
                  <a:pt x="4047" y="2430"/>
                </a:cubicBezTo>
                <a:cubicBezTo>
                  <a:pt x="3985" y="2583"/>
                  <a:pt x="3872" y="2710"/>
                  <a:pt x="3745" y="2813"/>
                </a:cubicBezTo>
                <a:cubicBezTo>
                  <a:pt x="3712" y="2841"/>
                  <a:pt x="3674" y="2877"/>
                  <a:pt x="3630" y="2885"/>
                </a:cubicBezTo>
                <a:cubicBezTo>
                  <a:pt x="3623" y="2886"/>
                  <a:pt x="3617" y="2887"/>
                  <a:pt x="3610" y="2887"/>
                </a:cubicBezTo>
                <a:cubicBezTo>
                  <a:pt x="3571" y="2887"/>
                  <a:pt x="3533" y="2867"/>
                  <a:pt x="3499" y="2850"/>
                </a:cubicBezTo>
                <a:cubicBezTo>
                  <a:pt x="3431" y="2814"/>
                  <a:pt x="3370" y="2766"/>
                  <a:pt x="3318" y="2709"/>
                </a:cubicBezTo>
                <a:cubicBezTo>
                  <a:pt x="3211" y="2594"/>
                  <a:pt x="3136" y="2455"/>
                  <a:pt x="3071" y="2314"/>
                </a:cubicBezTo>
                <a:cubicBezTo>
                  <a:pt x="2991" y="2142"/>
                  <a:pt x="2918" y="1966"/>
                  <a:pt x="2852" y="1789"/>
                </a:cubicBezTo>
                <a:cubicBezTo>
                  <a:pt x="2717" y="1427"/>
                  <a:pt x="2606" y="1056"/>
                  <a:pt x="2523" y="680"/>
                </a:cubicBezTo>
                <a:cubicBezTo>
                  <a:pt x="2512" y="633"/>
                  <a:pt x="2503" y="587"/>
                  <a:pt x="2493" y="541"/>
                </a:cubicBezTo>
                <a:cubicBezTo>
                  <a:pt x="2491" y="530"/>
                  <a:pt x="2484" y="526"/>
                  <a:pt x="2475" y="526"/>
                </a:cubicBezTo>
                <a:cubicBezTo>
                  <a:pt x="2463" y="526"/>
                  <a:pt x="2450" y="536"/>
                  <a:pt x="2453" y="551"/>
                </a:cubicBezTo>
                <a:cubicBezTo>
                  <a:pt x="2533" y="941"/>
                  <a:pt x="2640" y="1325"/>
                  <a:pt x="2775" y="1699"/>
                </a:cubicBezTo>
                <a:cubicBezTo>
                  <a:pt x="2843" y="1885"/>
                  <a:pt x="2917" y="2071"/>
                  <a:pt x="2998" y="2252"/>
                </a:cubicBezTo>
                <a:cubicBezTo>
                  <a:pt x="3063" y="2401"/>
                  <a:pt x="3135" y="2548"/>
                  <a:pt x="3235" y="2677"/>
                </a:cubicBezTo>
                <a:cubicBezTo>
                  <a:pt x="3283" y="2737"/>
                  <a:pt x="3338" y="2793"/>
                  <a:pt x="3400" y="2837"/>
                </a:cubicBezTo>
                <a:cubicBezTo>
                  <a:pt x="3457" y="2878"/>
                  <a:pt x="3535" y="2928"/>
                  <a:pt x="3610" y="2928"/>
                </a:cubicBezTo>
                <a:cubicBezTo>
                  <a:pt x="3616" y="2928"/>
                  <a:pt x="3622" y="2928"/>
                  <a:pt x="3628" y="2927"/>
                </a:cubicBezTo>
                <a:cubicBezTo>
                  <a:pt x="3671" y="2923"/>
                  <a:pt x="3706" y="2897"/>
                  <a:pt x="3739" y="2870"/>
                </a:cubicBezTo>
                <a:cubicBezTo>
                  <a:pt x="3772" y="2845"/>
                  <a:pt x="3804" y="2819"/>
                  <a:pt x="3834" y="2790"/>
                </a:cubicBezTo>
                <a:cubicBezTo>
                  <a:pt x="3896" y="2734"/>
                  <a:pt x="3952" y="2672"/>
                  <a:pt x="3999" y="2603"/>
                </a:cubicBezTo>
                <a:cubicBezTo>
                  <a:pt x="4102" y="2456"/>
                  <a:pt x="4149" y="2285"/>
                  <a:pt x="4137" y="2106"/>
                </a:cubicBezTo>
                <a:cubicBezTo>
                  <a:pt x="4125" y="1909"/>
                  <a:pt x="4058" y="1720"/>
                  <a:pt x="4004" y="1532"/>
                </a:cubicBezTo>
                <a:cubicBezTo>
                  <a:pt x="3894" y="1147"/>
                  <a:pt x="3864" y="740"/>
                  <a:pt x="3925" y="343"/>
                </a:cubicBezTo>
                <a:cubicBezTo>
                  <a:pt x="3932" y="295"/>
                  <a:pt x="3942" y="247"/>
                  <a:pt x="3951" y="199"/>
                </a:cubicBezTo>
                <a:cubicBezTo>
                  <a:pt x="3955" y="184"/>
                  <a:pt x="3941" y="173"/>
                  <a:pt x="3929" y="173"/>
                </a:cubicBezTo>
                <a:close/>
                <a:moveTo>
                  <a:pt x="1704" y="267"/>
                </a:moveTo>
                <a:cubicBezTo>
                  <a:pt x="1696" y="267"/>
                  <a:pt x="1689" y="272"/>
                  <a:pt x="1687" y="282"/>
                </a:cubicBezTo>
                <a:cubicBezTo>
                  <a:pt x="1631" y="547"/>
                  <a:pt x="1783" y="786"/>
                  <a:pt x="1929" y="991"/>
                </a:cubicBezTo>
                <a:cubicBezTo>
                  <a:pt x="2006" y="1099"/>
                  <a:pt x="2081" y="1206"/>
                  <a:pt x="2140" y="1325"/>
                </a:cubicBezTo>
                <a:cubicBezTo>
                  <a:pt x="2199" y="1444"/>
                  <a:pt x="2244" y="1568"/>
                  <a:pt x="2289" y="1692"/>
                </a:cubicBezTo>
                <a:cubicBezTo>
                  <a:pt x="2382" y="1951"/>
                  <a:pt x="2482" y="2204"/>
                  <a:pt x="2595" y="2454"/>
                </a:cubicBezTo>
                <a:cubicBezTo>
                  <a:pt x="2653" y="2579"/>
                  <a:pt x="2712" y="2704"/>
                  <a:pt x="2770" y="2828"/>
                </a:cubicBezTo>
                <a:cubicBezTo>
                  <a:pt x="2824" y="2941"/>
                  <a:pt x="2882" y="3055"/>
                  <a:pt x="2955" y="3157"/>
                </a:cubicBezTo>
                <a:cubicBezTo>
                  <a:pt x="3085" y="3336"/>
                  <a:pt x="3267" y="3461"/>
                  <a:pt x="3481" y="3518"/>
                </a:cubicBezTo>
                <a:cubicBezTo>
                  <a:pt x="3580" y="3545"/>
                  <a:pt x="3682" y="3557"/>
                  <a:pt x="3784" y="3557"/>
                </a:cubicBezTo>
                <a:cubicBezTo>
                  <a:pt x="3895" y="3557"/>
                  <a:pt x="4005" y="3543"/>
                  <a:pt x="4111" y="3516"/>
                </a:cubicBezTo>
                <a:cubicBezTo>
                  <a:pt x="4319" y="3462"/>
                  <a:pt x="4552" y="3358"/>
                  <a:pt x="4631" y="3143"/>
                </a:cubicBezTo>
                <a:cubicBezTo>
                  <a:pt x="4673" y="3027"/>
                  <a:pt x="4667" y="2897"/>
                  <a:pt x="4660" y="2776"/>
                </a:cubicBezTo>
                <a:cubicBezTo>
                  <a:pt x="4652" y="2630"/>
                  <a:pt x="4643" y="2484"/>
                  <a:pt x="4634" y="2338"/>
                </a:cubicBezTo>
                <a:cubicBezTo>
                  <a:pt x="4598" y="1759"/>
                  <a:pt x="4563" y="1179"/>
                  <a:pt x="4529" y="599"/>
                </a:cubicBezTo>
                <a:cubicBezTo>
                  <a:pt x="4524" y="527"/>
                  <a:pt x="4520" y="454"/>
                  <a:pt x="4515" y="382"/>
                </a:cubicBezTo>
                <a:cubicBezTo>
                  <a:pt x="4515" y="369"/>
                  <a:pt x="4503" y="362"/>
                  <a:pt x="4493" y="362"/>
                </a:cubicBezTo>
                <a:cubicBezTo>
                  <a:pt x="4483" y="362"/>
                  <a:pt x="4473" y="368"/>
                  <a:pt x="4474" y="382"/>
                </a:cubicBezTo>
                <a:cubicBezTo>
                  <a:pt x="4508" y="948"/>
                  <a:pt x="4543" y="1513"/>
                  <a:pt x="4577" y="2079"/>
                </a:cubicBezTo>
                <a:cubicBezTo>
                  <a:pt x="4585" y="2221"/>
                  <a:pt x="4594" y="2362"/>
                  <a:pt x="4603" y="2504"/>
                </a:cubicBezTo>
                <a:cubicBezTo>
                  <a:pt x="4611" y="2635"/>
                  <a:pt x="4623" y="2768"/>
                  <a:pt x="4624" y="2900"/>
                </a:cubicBezTo>
                <a:cubicBezTo>
                  <a:pt x="4624" y="3021"/>
                  <a:pt x="4606" y="3146"/>
                  <a:pt x="4528" y="3243"/>
                </a:cubicBezTo>
                <a:cubicBezTo>
                  <a:pt x="4458" y="3330"/>
                  <a:pt x="4355" y="3385"/>
                  <a:pt x="4253" y="3426"/>
                </a:cubicBezTo>
                <a:cubicBezTo>
                  <a:pt x="4107" y="3484"/>
                  <a:pt x="3944" y="3516"/>
                  <a:pt x="3783" y="3516"/>
                </a:cubicBezTo>
                <a:cubicBezTo>
                  <a:pt x="3523" y="3516"/>
                  <a:pt x="3266" y="3433"/>
                  <a:pt x="3081" y="3243"/>
                </a:cubicBezTo>
                <a:cubicBezTo>
                  <a:pt x="2907" y="3063"/>
                  <a:pt x="2811" y="2820"/>
                  <a:pt x="2707" y="2596"/>
                </a:cubicBezTo>
                <a:cubicBezTo>
                  <a:pt x="2593" y="2351"/>
                  <a:pt x="2481" y="2104"/>
                  <a:pt x="2389" y="1850"/>
                </a:cubicBezTo>
                <a:cubicBezTo>
                  <a:pt x="2302" y="1610"/>
                  <a:pt x="2226" y="1365"/>
                  <a:pt x="2088" y="1149"/>
                </a:cubicBezTo>
                <a:cubicBezTo>
                  <a:pt x="1952" y="935"/>
                  <a:pt x="1763" y="739"/>
                  <a:pt x="1722" y="480"/>
                </a:cubicBezTo>
                <a:cubicBezTo>
                  <a:pt x="1713" y="418"/>
                  <a:pt x="1714" y="355"/>
                  <a:pt x="1727" y="294"/>
                </a:cubicBezTo>
                <a:cubicBezTo>
                  <a:pt x="1730" y="278"/>
                  <a:pt x="1716" y="267"/>
                  <a:pt x="1704" y="267"/>
                </a:cubicBezTo>
                <a:close/>
                <a:moveTo>
                  <a:pt x="4818" y="0"/>
                </a:moveTo>
                <a:cubicBezTo>
                  <a:pt x="4806" y="0"/>
                  <a:pt x="4793" y="11"/>
                  <a:pt x="4796" y="27"/>
                </a:cubicBezTo>
                <a:cubicBezTo>
                  <a:pt x="4870" y="384"/>
                  <a:pt x="4932" y="744"/>
                  <a:pt x="4983" y="1106"/>
                </a:cubicBezTo>
                <a:cubicBezTo>
                  <a:pt x="5033" y="1467"/>
                  <a:pt x="5073" y="1830"/>
                  <a:pt x="5100" y="2194"/>
                </a:cubicBezTo>
                <a:cubicBezTo>
                  <a:pt x="5114" y="2367"/>
                  <a:pt x="5127" y="2542"/>
                  <a:pt x="5129" y="2717"/>
                </a:cubicBezTo>
                <a:cubicBezTo>
                  <a:pt x="5132" y="2883"/>
                  <a:pt x="5121" y="3052"/>
                  <a:pt x="5072" y="3212"/>
                </a:cubicBezTo>
                <a:cubicBezTo>
                  <a:pt x="4990" y="3477"/>
                  <a:pt x="4792" y="3681"/>
                  <a:pt x="4547" y="3805"/>
                </a:cubicBezTo>
                <a:cubicBezTo>
                  <a:pt x="4347" y="3905"/>
                  <a:pt x="4127" y="3950"/>
                  <a:pt x="3906" y="3950"/>
                </a:cubicBezTo>
                <a:cubicBezTo>
                  <a:pt x="3845" y="3950"/>
                  <a:pt x="3785" y="3946"/>
                  <a:pt x="3724" y="3940"/>
                </a:cubicBezTo>
                <a:cubicBezTo>
                  <a:pt x="3386" y="3902"/>
                  <a:pt x="3064" y="3775"/>
                  <a:pt x="2760" y="3628"/>
                </a:cubicBezTo>
                <a:cubicBezTo>
                  <a:pt x="2612" y="3557"/>
                  <a:pt x="2448" y="3489"/>
                  <a:pt x="2339" y="3363"/>
                </a:cubicBezTo>
                <a:cubicBezTo>
                  <a:pt x="2286" y="3302"/>
                  <a:pt x="2246" y="3232"/>
                  <a:pt x="2206" y="3162"/>
                </a:cubicBezTo>
                <a:cubicBezTo>
                  <a:pt x="2160" y="3082"/>
                  <a:pt x="2113" y="3001"/>
                  <a:pt x="2067" y="2921"/>
                </a:cubicBezTo>
                <a:cubicBezTo>
                  <a:pt x="1898" y="2628"/>
                  <a:pt x="1730" y="2333"/>
                  <a:pt x="1556" y="2043"/>
                </a:cubicBezTo>
                <a:cubicBezTo>
                  <a:pt x="1391" y="1767"/>
                  <a:pt x="1219" y="1494"/>
                  <a:pt x="1028" y="1234"/>
                </a:cubicBezTo>
                <a:cubicBezTo>
                  <a:pt x="840" y="977"/>
                  <a:pt x="637" y="730"/>
                  <a:pt x="408" y="508"/>
                </a:cubicBezTo>
                <a:cubicBezTo>
                  <a:pt x="353" y="453"/>
                  <a:pt x="296" y="400"/>
                  <a:pt x="238" y="350"/>
                </a:cubicBezTo>
                <a:cubicBezTo>
                  <a:pt x="234" y="346"/>
                  <a:pt x="229" y="344"/>
                  <a:pt x="224" y="344"/>
                </a:cubicBezTo>
                <a:cubicBezTo>
                  <a:pt x="207" y="344"/>
                  <a:pt x="193" y="365"/>
                  <a:pt x="208" y="378"/>
                </a:cubicBezTo>
                <a:cubicBezTo>
                  <a:pt x="452" y="593"/>
                  <a:pt x="671" y="834"/>
                  <a:pt x="869" y="1091"/>
                </a:cubicBezTo>
                <a:cubicBezTo>
                  <a:pt x="1071" y="1351"/>
                  <a:pt x="1253" y="1626"/>
                  <a:pt x="1425" y="1906"/>
                </a:cubicBezTo>
                <a:cubicBezTo>
                  <a:pt x="1601" y="2193"/>
                  <a:pt x="1768" y="2485"/>
                  <a:pt x="1935" y="2776"/>
                </a:cubicBezTo>
                <a:cubicBezTo>
                  <a:pt x="2028" y="2936"/>
                  <a:pt x="2117" y="3099"/>
                  <a:pt x="2213" y="3256"/>
                </a:cubicBezTo>
                <a:cubicBezTo>
                  <a:pt x="2255" y="3323"/>
                  <a:pt x="2300" y="3390"/>
                  <a:pt x="2359" y="3443"/>
                </a:cubicBezTo>
                <a:cubicBezTo>
                  <a:pt x="2420" y="3499"/>
                  <a:pt x="2493" y="3540"/>
                  <a:pt x="2567" y="3578"/>
                </a:cubicBezTo>
                <a:cubicBezTo>
                  <a:pt x="2869" y="3734"/>
                  <a:pt x="3185" y="3878"/>
                  <a:pt x="3520" y="3949"/>
                </a:cubicBezTo>
                <a:cubicBezTo>
                  <a:pt x="3649" y="3976"/>
                  <a:pt x="3779" y="3991"/>
                  <a:pt x="3910" y="3991"/>
                </a:cubicBezTo>
                <a:cubicBezTo>
                  <a:pt x="4076" y="3991"/>
                  <a:pt x="4242" y="3966"/>
                  <a:pt x="4402" y="3910"/>
                </a:cubicBezTo>
                <a:cubicBezTo>
                  <a:pt x="4651" y="3823"/>
                  <a:pt x="4880" y="3664"/>
                  <a:pt x="5018" y="3435"/>
                </a:cubicBezTo>
                <a:cubicBezTo>
                  <a:pt x="5189" y="3150"/>
                  <a:pt x="5180" y="2805"/>
                  <a:pt x="5162" y="2484"/>
                </a:cubicBezTo>
                <a:cubicBezTo>
                  <a:pt x="5140" y="2114"/>
                  <a:pt x="5106" y="1745"/>
                  <a:pt x="5060" y="1378"/>
                </a:cubicBezTo>
                <a:cubicBezTo>
                  <a:pt x="5015" y="1011"/>
                  <a:pt x="4957" y="644"/>
                  <a:pt x="4888" y="280"/>
                </a:cubicBezTo>
                <a:cubicBezTo>
                  <a:pt x="4872" y="192"/>
                  <a:pt x="4854" y="103"/>
                  <a:pt x="4836" y="15"/>
                </a:cubicBezTo>
                <a:cubicBezTo>
                  <a:pt x="4834" y="5"/>
                  <a:pt x="4826" y="0"/>
                  <a:pt x="4818" y="0"/>
                </a:cubicBezTo>
                <a:close/>
                <a:moveTo>
                  <a:pt x="5555" y="543"/>
                </a:moveTo>
                <a:cubicBezTo>
                  <a:pt x="5543" y="543"/>
                  <a:pt x="5529" y="554"/>
                  <a:pt x="5533" y="570"/>
                </a:cubicBezTo>
                <a:cubicBezTo>
                  <a:pt x="5609" y="946"/>
                  <a:pt x="5610" y="1332"/>
                  <a:pt x="5581" y="1713"/>
                </a:cubicBezTo>
                <a:cubicBezTo>
                  <a:pt x="5550" y="2098"/>
                  <a:pt x="5489" y="2479"/>
                  <a:pt x="5441" y="2862"/>
                </a:cubicBezTo>
                <a:cubicBezTo>
                  <a:pt x="5418" y="3046"/>
                  <a:pt x="5403" y="3231"/>
                  <a:pt x="5382" y="3415"/>
                </a:cubicBezTo>
                <a:cubicBezTo>
                  <a:pt x="5362" y="3589"/>
                  <a:pt x="5327" y="3764"/>
                  <a:pt x="5231" y="3914"/>
                </a:cubicBezTo>
                <a:cubicBezTo>
                  <a:pt x="5058" y="4183"/>
                  <a:pt x="4738" y="4321"/>
                  <a:pt x="4431" y="4354"/>
                </a:cubicBezTo>
                <a:cubicBezTo>
                  <a:pt x="4363" y="4361"/>
                  <a:pt x="4295" y="4365"/>
                  <a:pt x="4227" y="4365"/>
                </a:cubicBezTo>
                <a:cubicBezTo>
                  <a:pt x="4105" y="4365"/>
                  <a:pt x="3982" y="4354"/>
                  <a:pt x="3860" y="4338"/>
                </a:cubicBezTo>
                <a:cubicBezTo>
                  <a:pt x="3666" y="4313"/>
                  <a:pt x="3473" y="4278"/>
                  <a:pt x="3281" y="4239"/>
                </a:cubicBezTo>
                <a:cubicBezTo>
                  <a:pt x="3094" y="4201"/>
                  <a:pt x="2906" y="4161"/>
                  <a:pt x="2722" y="4110"/>
                </a:cubicBezTo>
                <a:cubicBezTo>
                  <a:pt x="2557" y="4066"/>
                  <a:pt x="2391" y="4006"/>
                  <a:pt x="2258" y="3899"/>
                </a:cubicBezTo>
                <a:cubicBezTo>
                  <a:pt x="2015" y="3703"/>
                  <a:pt x="1909" y="3395"/>
                  <a:pt x="1783" y="3122"/>
                </a:cubicBezTo>
                <a:cubicBezTo>
                  <a:pt x="1656" y="2848"/>
                  <a:pt x="1484" y="2602"/>
                  <a:pt x="1288" y="2372"/>
                </a:cubicBezTo>
                <a:cubicBezTo>
                  <a:pt x="1092" y="2140"/>
                  <a:pt x="878" y="1925"/>
                  <a:pt x="675" y="1699"/>
                </a:cubicBezTo>
                <a:cubicBezTo>
                  <a:pt x="474" y="1476"/>
                  <a:pt x="283" y="1242"/>
                  <a:pt x="138" y="977"/>
                </a:cubicBezTo>
                <a:cubicBezTo>
                  <a:pt x="104" y="913"/>
                  <a:pt x="72" y="847"/>
                  <a:pt x="43" y="780"/>
                </a:cubicBezTo>
                <a:cubicBezTo>
                  <a:pt x="40" y="772"/>
                  <a:pt x="34" y="769"/>
                  <a:pt x="28" y="769"/>
                </a:cubicBezTo>
                <a:cubicBezTo>
                  <a:pt x="15" y="769"/>
                  <a:pt x="0" y="784"/>
                  <a:pt x="7" y="800"/>
                </a:cubicBezTo>
                <a:cubicBezTo>
                  <a:pt x="127" y="1080"/>
                  <a:pt x="304" y="1330"/>
                  <a:pt x="500" y="1562"/>
                </a:cubicBezTo>
                <a:cubicBezTo>
                  <a:pt x="699" y="1798"/>
                  <a:pt x="917" y="2017"/>
                  <a:pt x="1124" y="2247"/>
                </a:cubicBezTo>
                <a:cubicBezTo>
                  <a:pt x="1330" y="2477"/>
                  <a:pt x="1527" y="2718"/>
                  <a:pt x="1673" y="2992"/>
                </a:cubicBezTo>
                <a:cubicBezTo>
                  <a:pt x="1817" y="3264"/>
                  <a:pt x="1905" y="3573"/>
                  <a:pt x="2109" y="3812"/>
                </a:cubicBezTo>
                <a:cubicBezTo>
                  <a:pt x="2341" y="4083"/>
                  <a:pt x="2704" y="4155"/>
                  <a:pt x="3036" y="4229"/>
                </a:cubicBezTo>
                <a:cubicBezTo>
                  <a:pt x="3233" y="4273"/>
                  <a:pt x="3430" y="4312"/>
                  <a:pt x="3628" y="4344"/>
                </a:cubicBezTo>
                <a:cubicBezTo>
                  <a:pt x="3819" y="4376"/>
                  <a:pt x="4011" y="4404"/>
                  <a:pt x="4204" y="4405"/>
                </a:cubicBezTo>
                <a:cubicBezTo>
                  <a:pt x="4212" y="4405"/>
                  <a:pt x="4221" y="4405"/>
                  <a:pt x="4230" y="4405"/>
                </a:cubicBezTo>
                <a:cubicBezTo>
                  <a:pt x="4551" y="4405"/>
                  <a:pt x="4880" y="4326"/>
                  <a:pt x="5122" y="4105"/>
                </a:cubicBezTo>
                <a:cubicBezTo>
                  <a:pt x="5242" y="3996"/>
                  <a:pt x="5325" y="3857"/>
                  <a:pt x="5370" y="3702"/>
                </a:cubicBezTo>
                <a:cubicBezTo>
                  <a:pt x="5421" y="3529"/>
                  <a:pt x="5430" y="3347"/>
                  <a:pt x="5448" y="3169"/>
                </a:cubicBezTo>
                <a:cubicBezTo>
                  <a:pt x="5486" y="2778"/>
                  <a:pt x="5551" y="2389"/>
                  <a:pt x="5595" y="1999"/>
                </a:cubicBezTo>
                <a:cubicBezTo>
                  <a:pt x="5637" y="1613"/>
                  <a:pt x="5661" y="1222"/>
                  <a:pt x="5616" y="835"/>
                </a:cubicBezTo>
                <a:cubicBezTo>
                  <a:pt x="5606" y="742"/>
                  <a:pt x="5591" y="650"/>
                  <a:pt x="5573" y="558"/>
                </a:cubicBezTo>
                <a:cubicBezTo>
                  <a:pt x="5571" y="548"/>
                  <a:pt x="5563" y="543"/>
                  <a:pt x="5555" y="543"/>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29"/>
          <p:cNvSpPr/>
          <p:nvPr/>
        </p:nvSpPr>
        <p:spPr>
          <a:xfrm rot="-8895681">
            <a:off x="7717423" y="169962"/>
            <a:ext cx="3116815" cy="2160019"/>
          </a:xfrm>
          <a:custGeom>
            <a:avLst/>
            <a:gdLst/>
            <a:ahLst/>
            <a:cxnLst/>
            <a:rect l="l" t="t" r="r" b="b"/>
            <a:pathLst>
              <a:path w="4984" h="2204" extrusionOk="0">
                <a:moveTo>
                  <a:pt x="2407" y="1"/>
                </a:moveTo>
                <a:cubicBezTo>
                  <a:pt x="2391" y="1"/>
                  <a:pt x="2375" y="2"/>
                  <a:pt x="2359" y="7"/>
                </a:cubicBezTo>
                <a:cubicBezTo>
                  <a:pt x="2332" y="17"/>
                  <a:pt x="2310" y="35"/>
                  <a:pt x="2288" y="51"/>
                </a:cubicBezTo>
                <a:cubicBezTo>
                  <a:pt x="2223" y="96"/>
                  <a:pt x="2147" y="125"/>
                  <a:pt x="2069" y="134"/>
                </a:cubicBezTo>
                <a:cubicBezTo>
                  <a:pt x="2034" y="137"/>
                  <a:pt x="2001" y="136"/>
                  <a:pt x="1968" y="147"/>
                </a:cubicBezTo>
                <a:cubicBezTo>
                  <a:pt x="1937" y="157"/>
                  <a:pt x="1910" y="165"/>
                  <a:pt x="1876" y="168"/>
                </a:cubicBezTo>
                <a:cubicBezTo>
                  <a:pt x="1866" y="173"/>
                  <a:pt x="1851" y="175"/>
                  <a:pt x="1835" y="175"/>
                </a:cubicBezTo>
                <a:cubicBezTo>
                  <a:pt x="1796" y="175"/>
                  <a:pt x="1748" y="164"/>
                  <a:pt x="1718" y="163"/>
                </a:cubicBezTo>
                <a:cubicBezTo>
                  <a:pt x="1674" y="161"/>
                  <a:pt x="1632" y="164"/>
                  <a:pt x="1587" y="157"/>
                </a:cubicBezTo>
                <a:cubicBezTo>
                  <a:pt x="1563" y="155"/>
                  <a:pt x="1540" y="152"/>
                  <a:pt x="1517" y="152"/>
                </a:cubicBezTo>
                <a:cubicBezTo>
                  <a:pt x="1502" y="152"/>
                  <a:pt x="1488" y="153"/>
                  <a:pt x="1474" y="156"/>
                </a:cubicBezTo>
                <a:cubicBezTo>
                  <a:pt x="1410" y="168"/>
                  <a:pt x="1358" y="213"/>
                  <a:pt x="1309" y="258"/>
                </a:cubicBezTo>
                <a:cubicBezTo>
                  <a:pt x="1287" y="279"/>
                  <a:pt x="1264" y="300"/>
                  <a:pt x="1251" y="327"/>
                </a:cubicBezTo>
                <a:cubicBezTo>
                  <a:pt x="1235" y="361"/>
                  <a:pt x="1233" y="401"/>
                  <a:pt x="1211" y="431"/>
                </a:cubicBezTo>
                <a:cubicBezTo>
                  <a:pt x="1202" y="445"/>
                  <a:pt x="1188" y="454"/>
                  <a:pt x="1176" y="467"/>
                </a:cubicBezTo>
                <a:cubicBezTo>
                  <a:pt x="1140" y="504"/>
                  <a:pt x="1126" y="556"/>
                  <a:pt x="1100" y="602"/>
                </a:cubicBezTo>
                <a:cubicBezTo>
                  <a:pt x="1064" y="666"/>
                  <a:pt x="984" y="702"/>
                  <a:pt x="914" y="721"/>
                </a:cubicBezTo>
                <a:cubicBezTo>
                  <a:pt x="879" y="730"/>
                  <a:pt x="843" y="734"/>
                  <a:pt x="807" y="734"/>
                </a:cubicBezTo>
                <a:cubicBezTo>
                  <a:pt x="758" y="734"/>
                  <a:pt x="709" y="727"/>
                  <a:pt x="662" y="714"/>
                </a:cubicBezTo>
                <a:cubicBezTo>
                  <a:pt x="557" y="685"/>
                  <a:pt x="458" y="591"/>
                  <a:pt x="354" y="573"/>
                </a:cubicBezTo>
                <a:cubicBezTo>
                  <a:pt x="345" y="572"/>
                  <a:pt x="336" y="571"/>
                  <a:pt x="326" y="571"/>
                </a:cubicBezTo>
                <a:cubicBezTo>
                  <a:pt x="236" y="571"/>
                  <a:pt x="126" y="633"/>
                  <a:pt x="63" y="684"/>
                </a:cubicBezTo>
                <a:cubicBezTo>
                  <a:pt x="47" y="696"/>
                  <a:pt x="32" y="710"/>
                  <a:pt x="25" y="728"/>
                </a:cubicBezTo>
                <a:cubicBezTo>
                  <a:pt x="1" y="787"/>
                  <a:pt x="73" y="845"/>
                  <a:pt x="137" y="845"/>
                </a:cubicBezTo>
                <a:cubicBezTo>
                  <a:pt x="139" y="845"/>
                  <a:pt x="141" y="845"/>
                  <a:pt x="142" y="845"/>
                </a:cubicBezTo>
                <a:cubicBezTo>
                  <a:pt x="208" y="840"/>
                  <a:pt x="266" y="803"/>
                  <a:pt x="331" y="790"/>
                </a:cubicBezTo>
                <a:cubicBezTo>
                  <a:pt x="346" y="788"/>
                  <a:pt x="362" y="786"/>
                  <a:pt x="377" y="786"/>
                </a:cubicBezTo>
                <a:cubicBezTo>
                  <a:pt x="550" y="786"/>
                  <a:pt x="709" y="953"/>
                  <a:pt x="881" y="953"/>
                </a:cubicBezTo>
                <a:cubicBezTo>
                  <a:pt x="897" y="953"/>
                  <a:pt x="914" y="952"/>
                  <a:pt x="931" y="949"/>
                </a:cubicBezTo>
                <a:cubicBezTo>
                  <a:pt x="1063" y="922"/>
                  <a:pt x="1186" y="848"/>
                  <a:pt x="1226" y="712"/>
                </a:cubicBezTo>
                <a:cubicBezTo>
                  <a:pt x="1236" y="679"/>
                  <a:pt x="1240" y="645"/>
                  <a:pt x="1258" y="616"/>
                </a:cubicBezTo>
                <a:cubicBezTo>
                  <a:pt x="1284" y="577"/>
                  <a:pt x="1332" y="555"/>
                  <a:pt x="1353" y="512"/>
                </a:cubicBezTo>
                <a:cubicBezTo>
                  <a:pt x="1365" y="486"/>
                  <a:pt x="1365" y="456"/>
                  <a:pt x="1369" y="427"/>
                </a:cubicBezTo>
                <a:cubicBezTo>
                  <a:pt x="1374" y="389"/>
                  <a:pt x="1401" y="339"/>
                  <a:pt x="1422" y="305"/>
                </a:cubicBezTo>
                <a:cubicBezTo>
                  <a:pt x="1444" y="265"/>
                  <a:pt x="1480" y="240"/>
                  <a:pt x="1527" y="235"/>
                </a:cubicBezTo>
                <a:cubicBezTo>
                  <a:pt x="1540" y="234"/>
                  <a:pt x="1554" y="233"/>
                  <a:pt x="1567" y="233"/>
                </a:cubicBezTo>
                <a:cubicBezTo>
                  <a:pt x="1592" y="233"/>
                  <a:pt x="1618" y="235"/>
                  <a:pt x="1643" y="237"/>
                </a:cubicBezTo>
                <a:cubicBezTo>
                  <a:pt x="1705" y="242"/>
                  <a:pt x="1767" y="247"/>
                  <a:pt x="1828" y="260"/>
                </a:cubicBezTo>
                <a:cubicBezTo>
                  <a:pt x="1885" y="271"/>
                  <a:pt x="1946" y="294"/>
                  <a:pt x="2006" y="294"/>
                </a:cubicBezTo>
                <a:cubicBezTo>
                  <a:pt x="2013" y="294"/>
                  <a:pt x="2021" y="294"/>
                  <a:pt x="2028" y="293"/>
                </a:cubicBezTo>
                <a:cubicBezTo>
                  <a:pt x="2094" y="287"/>
                  <a:pt x="2162" y="281"/>
                  <a:pt x="2225" y="259"/>
                </a:cubicBezTo>
                <a:cubicBezTo>
                  <a:pt x="2288" y="237"/>
                  <a:pt x="2349" y="201"/>
                  <a:pt x="2414" y="201"/>
                </a:cubicBezTo>
                <a:cubicBezTo>
                  <a:pt x="2434" y="201"/>
                  <a:pt x="2454" y="205"/>
                  <a:pt x="2475" y="212"/>
                </a:cubicBezTo>
                <a:cubicBezTo>
                  <a:pt x="2507" y="225"/>
                  <a:pt x="2539" y="238"/>
                  <a:pt x="2572" y="252"/>
                </a:cubicBezTo>
                <a:cubicBezTo>
                  <a:pt x="2596" y="261"/>
                  <a:pt x="2620" y="272"/>
                  <a:pt x="2640" y="288"/>
                </a:cubicBezTo>
                <a:cubicBezTo>
                  <a:pt x="2665" y="307"/>
                  <a:pt x="2682" y="332"/>
                  <a:pt x="2702" y="354"/>
                </a:cubicBezTo>
                <a:cubicBezTo>
                  <a:pt x="2736" y="391"/>
                  <a:pt x="2776" y="419"/>
                  <a:pt x="2809" y="455"/>
                </a:cubicBezTo>
                <a:cubicBezTo>
                  <a:pt x="2834" y="482"/>
                  <a:pt x="2855" y="513"/>
                  <a:pt x="2875" y="543"/>
                </a:cubicBezTo>
                <a:cubicBezTo>
                  <a:pt x="2943" y="644"/>
                  <a:pt x="3000" y="763"/>
                  <a:pt x="3104" y="831"/>
                </a:cubicBezTo>
                <a:cubicBezTo>
                  <a:pt x="3154" y="863"/>
                  <a:pt x="3198" y="894"/>
                  <a:pt x="3239" y="941"/>
                </a:cubicBezTo>
                <a:cubicBezTo>
                  <a:pt x="3263" y="969"/>
                  <a:pt x="3286" y="999"/>
                  <a:pt x="3314" y="1024"/>
                </a:cubicBezTo>
                <a:cubicBezTo>
                  <a:pt x="3385" y="1084"/>
                  <a:pt x="3485" y="1095"/>
                  <a:pt x="3569" y="1134"/>
                </a:cubicBezTo>
                <a:cubicBezTo>
                  <a:pt x="3679" y="1186"/>
                  <a:pt x="3767" y="1291"/>
                  <a:pt x="3784" y="1412"/>
                </a:cubicBezTo>
                <a:cubicBezTo>
                  <a:pt x="3801" y="1527"/>
                  <a:pt x="3812" y="1630"/>
                  <a:pt x="3886" y="1726"/>
                </a:cubicBezTo>
                <a:cubicBezTo>
                  <a:pt x="3957" y="1819"/>
                  <a:pt x="4052" y="1891"/>
                  <a:pt x="4133" y="1974"/>
                </a:cubicBezTo>
                <a:cubicBezTo>
                  <a:pt x="4194" y="2036"/>
                  <a:pt x="4248" y="2106"/>
                  <a:pt x="4324" y="2146"/>
                </a:cubicBezTo>
                <a:cubicBezTo>
                  <a:pt x="4382" y="2176"/>
                  <a:pt x="4445" y="2185"/>
                  <a:pt x="4510" y="2185"/>
                </a:cubicBezTo>
                <a:cubicBezTo>
                  <a:pt x="4605" y="2185"/>
                  <a:pt x="4704" y="2166"/>
                  <a:pt x="4799" y="2166"/>
                </a:cubicBezTo>
                <a:cubicBezTo>
                  <a:pt x="4864" y="2166"/>
                  <a:pt x="4926" y="2174"/>
                  <a:pt x="4983" y="2203"/>
                </a:cubicBezTo>
                <a:cubicBezTo>
                  <a:pt x="4946" y="2106"/>
                  <a:pt x="4892" y="1997"/>
                  <a:pt x="4791" y="1975"/>
                </a:cubicBezTo>
                <a:cubicBezTo>
                  <a:pt x="4777" y="1972"/>
                  <a:pt x="4763" y="1971"/>
                  <a:pt x="4749" y="1971"/>
                </a:cubicBezTo>
                <a:cubicBezTo>
                  <a:pt x="4694" y="1971"/>
                  <a:pt x="4638" y="1990"/>
                  <a:pt x="4583" y="1990"/>
                </a:cubicBezTo>
                <a:cubicBezTo>
                  <a:pt x="4579" y="1990"/>
                  <a:pt x="4575" y="1990"/>
                  <a:pt x="4572" y="1990"/>
                </a:cubicBezTo>
                <a:cubicBezTo>
                  <a:pt x="4491" y="1987"/>
                  <a:pt x="4412" y="1967"/>
                  <a:pt x="4336" y="1940"/>
                </a:cubicBezTo>
                <a:cubicBezTo>
                  <a:pt x="4299" y="1926"/>
                  <a:pt x="4262" y="1910"/>
                  <a:pt x="4234" y="1882"/>
                </a:cubicBezTo>
                <a:cubicBezTo>
                  <a:pt x="4185" y="1832"/>
                  <a:pt x="4174" y="1757"/>
                  <a:pt x="4143" y="1694"/>
                </a:cubicBezTo>
                <a:cubicBezTo>
                  <a:pt x="4133" y="1673"/>
                  <a:pt x="4120" y="1653"/>
                  <a:pt x="4114" y="1630"/>
                </a:cubicBezTo>
                <a:cubicBezTo>
                  <a:pt x="4112" y="1614"/>
                  <a:pt x="4112" y="1597"/>
                  <a:pt x="4111" y="1581"/>
                </a:cubicBezTo>
                <a:cubicBezTo>
                  <a:pt x="4106" y="1540"/>
                  <a:pt x="4085" y="1503"/>
                  <a:pt x="4066" y="1467"/>
                </a:cubicBezTo>
                <a:cubicBezTo>
                  <a:pt x="4058" y="1451"/>
                  <a:pt x="4048" y="1434"/>
                  <a:pt x="4044" y="1416"/>
                </a:cubicBezTo>
                <a:cubicBezTo>
                  <a:pt x="4041" y="1403"/>
                  <a:pt x="4041" y="1391"/>
                  <a:pt x="4036" y="1379"/>
                </a:cubicBezTo>
                <a:cubicBezTo>
                  <a:pt x="4008" y="1308"/>
                  <a:pt x="3945" y="1241"/>
                  <a:pt x="3886" y="1196"/>
                </a:cubicBezTo>
                <a:cubicBezTo>
                  <a:pt x="3805" y="1134"/>
                  <a:pt x="3706" y="1108"/>
                  <a:pt x="3624" y="1053"/>
                </a:cubicBezTo>
                <a:cubicBezTo>
                  <a:pt x="3546" y="1001"/>
                  <a:pt x="3449" y="978"/>
                  <a:pt x="3382" y="910"/>
                </a:cubicBezTo>
                <a:cubicBezTo>
                  <a:pt x="3322" y="851"/>
                  <a:pt x="3297" y="766"/>
                  <a:pt x="3249" y="697"/>
                </a:cubicBezTo>
                <a:cubicBezTo>
                  <a:pt x="3235" y="677"/>
                  <a:pt x="3219" y="658"/>
                  <a:pt x="3205" y="637"/>
                </a:cubicBezTo>
                <a:cubicBezTo>
                  <a:pt x="3176" y="591"/>
                  <a:pt x="3158" y="539"/>
                  <a:pt x="3130" y="493"/>
                </a:cubicBezTo>
                <a:cubicBezTo>
                  <a:pt x="3088" y="421"/>
                  <a:pt x="3022" y="366"/>
                  <a:pt x="2984" y="292"/>
                </a:cubicBezTo>
                <a:cubicBezTo>
                  <a:pt x="2970" y="265"/>
                  <a:pt x="2961" y="236"/>
                  <a:pt x="2943" y="212"/>
                </a:cubicBezTo>
                <a:cubicBezTo>
                  <a:pt x="2922" y="183"/>
                  <a:pt x="2892" y="164"/>
                  <a:pt x="2861" y="147"/>
                </a:cubicBezTo>
                <a:cubicBezTo>
                  <a:pt x="2833" y="131"/>
                  <a:pt x="2809" y="111"/>
                  <a:pt x="2781" y="94"/>
                </a:cubicBezTo>
                <a:cubicBezTo>
                  <a:pt x="2685" y="34"/>
                  <a:pt x="2564" y="14"/>
                  <a:pt x="2453" y="4"/>
                </a:cubicBezTo>
                <a:cubicBezTo>
                  <a:pt x="2438" y="2"/>
                  <a:pt x="2422" y="1"/>
                  <a:pt x="24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5" name="Google Shape;415;p29"/>
          <p:cNvGrpSpPr/>
          <p:nvPr/>
        </p:nvGrpSpPr>
        <p:grpSpPr>
          <a:xfrm rot="8281319" flipH="1">
            <a:off x="-964442" y="-1025905"/>
            <a:ext cx="2310919" cy="1844984"/>
            <a:chOff x="2143583" y="1570310"/>
            <a:chExt cx="875027" cy="698599"/>
          </a:xfrm>
        </p:grpSpPr>
        <p:sp>
          <p:nvSpPr>
            <p:cNvPr id="416" name="Google Shape;416;p29"/>
            <p:cNvSpPr/>
            <p:nvPr/>
          </p:nvSpPr>
          <p:spPr>
            <a:xfrm>
              <a:off x="2143583" y="1570310"/>
              <a:ext cx="875027" cy="698527"/>
            </a:xfrm>
            <a:custGeom>
              <a:avLst/>
              <a:gdLst/>
              <a:ahLst/>
              <a:cxnLst/>
              <a:rect l="l" t="t" r="r" b="b"/>
              <a:pathLst>
                <a:path w="5142" h="4105" extrusionOk="0">
                  <a:moveTo>
                    <a:pt x="3708" y="1"/>
                  </a:moveTo>
                  <a:cubicBezTo>
                    <a:pt x="3659" y="1"/>
                    <a:pt x="3610" y="5"/>
                    <a:pt x="3561" y="14"/>
                  </a:cubicBezTo>
                  <a:cubicBezTo>
                    <a:pt x="3290" y="65"/>
                    <a:pt x="3071" y="256"/>
                    <a:pt x="2850" y="420"/>
                  </a:cubicBezTo>
                  <a:cubicBezTo>
                    <a:pt x="2657" y="563"/>
                    <a:pt x="2431" y="695"/>
                    <a:pt x="2197" y="695"/>
                  </a:cubicBezTo>
                  <a:cubicBezTo>
                    <a:pt x="2162" y="695"/>
                    <a:pt x="2127" y="692"/>
                    <a:pt x="2092" y="686"/>
                  </a:cubicBezTo>
                  <a:cubicBezTo>
                    <a:pt x="1884" y="649"/>
                    <a:pt x="1702" y="499"/>
                    <a:pt x="1491" y="498"/>
                  </a:cubicBezTo>
                  <a:cubicBezTo>
                    <a:pt x="1491" y="498"/>
                    <a:pt x="1490" y="498"/>
                    <a:pt x="1489" y="498"/>
                  </a:cubicBezTo>
                  <a:cubicBezTo>
                    <a:pt x="1321" y="498"/>
                    <a:pt x="1169" y="593"/>
                    <a:pt x="1036" y="694"/>
                  </a:cubicBezTo>
                  <a:cubicBezTo>
                    <a:pt x="729" y="924"/>
                    <a:pt x="363" y="1243"/>
                    <a:pt x="178" y="1587"/>
                  </a:cubicBezTo>
                  <a:cubicBezTo>
                    <a:pt x="1" y="1918"/>
                    <a:pt x="218" y="2329"/>
                    <a:pt x="397" y="2608"/>
                  </a:cubicBezTo>
                  <a:cubicBezTo>
                    <a:pt x="613" y="2946"/>
                    <a:pt x="851" y="3269"/>
                    <a:pt x="1110" y="3574"/>
                  </a:cubicBezTo>
                  <a:cubicBezTo>
                    <a:pt x="1225" y="3710"/>
                    <a:pt x="1346" y="3844"/>
                    <a:pt x="1492" y="3946"/>
                  </a:cubicBezTo>
                  <a:cubicBezTo>
                    <a:pt x="1628" y="4039"/>
                    <a:pt x="1789" y="4105"/>
                    <a:pt x="1954" y="4105"/>
                  </a:cubicBezTo>
                  <a:cubicBezTo>
                    <a:pt x="1967" y="4105"/>
                    <a:pt x="1980" y="4104"/>
                    <a:pt x="1993" y="4104"/>
                  </a:cubicBezTo>
                  <a:cubicBezTo>
                    <a:pt x="2232" y="4089"/>
                    <a:pt x="2438" y="3939"/>
                    <a:pt x="2626" y="3791"/>
                  </a:cubicBezTo>
                  <a:cubicBezTo>
                    <a:pt x="3376" y="3204"/>
                    <a:pt x="4088" y="2570"/>
                    <a:pt x="4757" y="1892"/>
                  </a:cubicBezTo>
                  <a:cubicBezTo>
                    <a:pt x="4934" y="1712"/>
                    <a:pt x="5119" y="1506"/>
                    <a:pt x="5130" y="1254"/>
                  </a:cubicBezTo>
                  <a:cubicBezTo>
                    <a:pt x="5142" y="972"/>
                    <a:pt x="4932" y="732"/>
                    <a:pt x="4728" y="538"/>
                  </a:cubicBezTo>
                  <a:cubicBezTo>
                    <a:pt x="4567" y="385"/>
                    <a:pt x="4399" y="236"/>
                    <a:pt x="4202" y="133"/>
                  </a:cubicBezTo>
                  <a:cubicBezTo>
                    <a:pt x="4051" y="52"/>
                    <a:pt x="3879" y="1"/>
                    <a:pt x="370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29"/>
            <p:cNvSpPr/>
            <p:nvPr/>
          </p:nvSpPr>
          <p:spPr>
            <a:xfrm>
              <a:off x="2213179" y="1572594"/>
              <a:ext cx="800662" cy="696315"/>
            </a:xfrm>
            <a:custGeom>
              <a:avLst/>
              <a:gdLst/>
              <a:ahLst/>
              <a:cxnLst/>
              <a:rect l="l" t="t" r="r" b="b"/>
              <a:pathLst>
                <a:path w="4705" h="4092" extrusionOk="0">
                  <a:moveTo>
                    <a:pt x="1378" y="2640"/>
                  </a:moveTo>
                  <a:cubicBezTo>
                    <a:pt x="1573" y="2668"/>
                    <a:pt x="1765" y="2761"/>
                    <a:pt x="1875" y="2929"/>
                  </a:cubicBezTo>
                  <a:cubicBezTo>
                    <a:pt x="1966" y="3071"/>
                    <a:pt x="1986" y="3246"/>
                    <a:pt x="1959" y="3410"/>
                  </a:cubicBezTo>
                  <a:cubicBezTo>
                    <a:pt x="1780" y="3285"/>
                    <a:pt x="1591" y="3171"/>
                    <a:pt x="1387" y="3094"/>
                  </a:cubicBezTo>
                  <a:cubicBezTo>
                    <a:pt x="1340" y="3076"/>
                    <a:pt x="1292" y="3061"/>
                    <a:pt x="1244" y="3048"/>
                  </a:cubicBezTo>
                  <a:cubicBezTo>
                    <a:pt x="1270" y="2907"/>
                    <a:pt x="1314" y="2769"/>
                    <a:pt x="1378" y="2640"/>
                  </a:cubicBezTo>
                  <a:close/>
                  <a:moveTo>
                    <a:pt x="3425" y="0"/>
                  </a:moveTo>
                  <a:lnTo>
                    <a:pt x="3425" y="0"/>
                  </a:lnTo>
                  <a:cubicBezTo>
                    <a:pt x="3528" y="275"/>
                    <a:pt x="3483" y="601"/>
                    <a:pt x="3319" y="844"/>
                  </a:cubicBezTo>
                  <a:cubicBezTo>
                    <a:pt x="3271" y="915"/>
                    <a:pt x="3211" y="976"/>
                    <a:pt x="3146" y="1027"/>
                  </a:cubicBezTo>
                  <a:cubicBezTo>
                    <a:pt x="2966" y="842"/>
                    <a:pt x="2851" y="593"/>
                    <a:pt x="2821" y="336"/>
                  </a:cubicBezTo>
                  <a:cubicBezTo>
                    <a:pt x="2814" y="270"/>
                    <a:pt x="2812" y="203"/>
                    <a:pt x="2817" y="136"/>
                  </a:cubicBezTo>
                  <a:lnTo>
                    <a:pt x="2817" y="136"/>
                  </a:lnTo>
                  <a:cubicBezTo>
                    <a:pt x="2804" y="145"/>
                    <a:pt x="2791" y="153"/>
                    <a:pt x="2778" y="162"/>
                  </a:cubicBezTo>
                  <a:cubicBezTo>
                    <a:pt x="2777" y="186"/>
                    <a:pt x="2776" y="211"/>
                    <a:pt x="2777" y="235"/>
                  </a:cubicBezTo>
                  <a:cubicBezTo>
                    <a:pt x="2784" y="535"/>
                    <a:pt x="2907" y="833"/>
                    <a:pt x="3115" y="1050"/>
                  </a:cubicBezTo>
                  <a:cubicBezTo>
                    <a:pt x="2969" y="1151"/>
                    <a:pt x="2793" y="1203"/>
                    <a:pt x="2613" y="1203"/>
                  </a:cubicBezTo>
                  <a:cubicBezTo>
                    <a:pt x="2544" y="1203"/>
                    <a:pt x="2474" y="1195"/>
                    <a:pt x="2405" y="1180"/>
                  </a:cubicBezTo>
                  <a:cubicBezTo>
                    <a:pt x="2289" y="1154"/>
                    <a:pt x="2178" y="1106"/>
                    <a:pt x="2081" y="1038"/>
                  </a:cubicBezTo>
                  <a:cubicBezTo>
                    <a:pt x="2116" y="924"/>
                    <a:pt x="2138" y="805"/>
                    <a:pt x="2148" y="686"/>
                  </a:cubicBezTo>
                  <a:cubicBezTo>
                    <a:pt x="2150" y="653"/>
                    <a:pt x="2151" y="620"/>
                    <a:pt x="2152" y="587"/>
                  </a:cubicBezTo>
                  <a:lnTo>
                    <a:pt x="2152" y="587"/>
                  </a:lnTo>
                  <a:cubicBezTo>
                    <a:pt x="2139" y="594"/>
                    <a:pt x="2126" y="600"/>
                    <a:pt x="2114" y="605"/>
                  </a:cubicBezTo>
                  <a:cubicBezTo>
                    <a:pt x="2111" y="660"/>
                    <a:pt x="2108" y="715"/>
                    <a:pt x="2101" y="770"/>
                  </a:cubicBezTo>
                  <a:cubicBezTo>
                    <a:pt x="2090" y="853"/>
                    <a:pt x="2072" y="935"/>
                    <a:pt x="2048" y="1016"/>
                  </a:cubicBezTo>
                  <a:cubicBezTo>
                    <a:pt x="2017" y="991"/>
                    <a:pt x="1986" y="965"/>
                    <a:pt x="1959" y="936"/>
                  </a:cubicBezTo>
                  <a:cubicBezTo>
                    <a:pt x="1888" y="863"/>
                    <a:pt x="1833" y="776"/>
                    <a:pt x="1790" y="684"/>
                  </a:cubicBezTo>
                  <a:cubicBezTo>
                    <a:pt x="1776" y="684"/>
                    <a:pt x="1762" y="684"/>
                    <a:pt x="1747" y="683"/>
                  </a:cubicBezTo>
                  <a:lnTo>
                    <a:pt x="1747" y="683"/>
                  </a:lnTo>
                  <a:cubicBezTo>
                    <a:pt x="1794" y="789"/>
                    <a:pt x="1855" y="887"/>
                    <a:pt x="1938" y="969"/>
                  </a:cubicBezTo>
                  <a:cubicBezTo>
                    <a:pt x="1968" y="1000"/>
                    <a:pt x="2001" y="1029"/>
                    <a:pt x="2036" y="1054"/>
                  </a:cubicBezTo>
                  <a:cubicBezTo>
                    <a:pt x="1943" y="1340"/>
                    <a:pt x="1766" y="1598"/>
                    <a:pt x="1516" y="1767"/>
                  </a:cubicBezTo>
                  <a:cubicBezTo>
                    <a:pt x="1428" y="1826"/>
                    <a:pt x="1332" y="1873"/>
                    <a:pt x="1231" y="1905"/>
                  </a:cubicBezTo>
                  <a:cubicBezTo>
                    <a:pt x="1307" y="1567"/>
                    <a:pt x="1208" y="1196"/>
                    <a:pt x="968" y="945"/>
                  </a:cubicBezTo>
                  <a:cubicBezTo>
                    <a:pt x="865" y="838"/>
                    <a:pt x="732" y="749"/>
                    <a:pt x="587" y="710"/>
                  </a:cubicBezTo>
                  <a:cubicBezTo>
                    <a:pt x="574" y="720"/>
                    <a:pt x="561" y="730"/>
                    <a:pt x="548" y="740"/>
                  </a:cubicBezTo>
                  <a:cubicBezTo>
                    <a:pt x="557" y="742"/>
                    <a:pt x="568" y="744"/>
                    <a:pt x="577" y="747"/>
                  </a:cubicBezTo>
                  <a:cubicBezTo>
                    <a:pt x="759" y="797"/>
                    <a:pt x="914" y="921"/>
                    <a:pt x="1024" y="1072"/>
                  </a:cubicBezTo>
                  <a:cubicBezTo>
                    <a:pt x="1202" y="1316"/>
                    <a:pt x="1258" y="1629"/>
                    <a:pt x="1187" y="1917"/>
                  </a:cubicBezTo>
                  <a:cubicBezTo>
                    <a:pt x="1122" y="1934"/>
                    <a:pt x="1055" y="1945"/>
                    <a:pt x="988" y="1947"/>
                  </a:cubicBezTo>
                  <a:cubicBezTo>
                    <a:pt x="974" y="1948"/>
                    <a:pt x="961" y="1948"/>
                    <a:pt x="948" y="1948"/>
                  </a:cubicBezTo>
                  <a:cubicBezTo>
                    <a:pt x="781" y="1948"/>
                    <a:pt x="614" y="1908"/>
                    <a:pt x="468" y="1829"/>
                  </a:cubicBezTo>
                  <a:cubicBezTo>
                    <a:pt x="312" y="1746"/>
                    <a:pt x="179" y="1620"/>
                    <a:pt x="101" y="1460"/>
                  </a:cubicBezTo>
                  <a:cubicBezTo>
                    <a:pt x="64" y="1382"/>
                    <a:pt x="41" y="1292"/>
                    <a:pt x="38" y="1203"/>
                  </a:cubicBezTo>
                  <a:cubicBezTo>
                    <a:pt x="25" y="1216"/>
                    <a:pt x="13" y="1230"/>
                    <a:pt x="1" y="1244"/>
                  </a:cubicBezTo>
                  <a:cubicBezTo>
                    <a:pt x="30" y="1519"/>
                    <a:pt x="240" y="1766"/>
                    <a:pt x="493" y="1884"/>
                  </a:cubicBezTo>
                  <a:cubicBezTo>
                    <a:pt x="633" y="1951"/>
                    <a:pt x="788" y="1986"/>
                    <a:pt x="943" y="1986"/>
                  </a:cubicBezTo>
                  <a:cubicBezTo>
                    <a:pt x="976" y="1986"/>
                    <a:pt x="1009" y="1985"/>
                    <a:pt x="1042" y="1981"/>
                  </a:cubicBezTo>
                  <a:cubicBezTo>
                    <a:pt x="1087" y="1978"/>
                    <a:pt x="1132" y="1970"/>
                    <a:pt x="1176" y="1959"/>
                  </a:cubicBezTo>
                  <a:lnTo>
                    <a:pt x="1176" y="1959"/>
                  </a:lnTo>
                  <a:cubicBezTo>
                    <a:pt x="1157" y="2025"/>
                    <a:pt x="1131" y="2090"/>
                    <a:pt x="1098" y="2151"/>
                  </a:cubicBezTo>
                  <a:cubicBezTo>
                    <a:pt x="907" y="2502"/>
                    <a:pt x="536" y="2737"/>
                    <a:pt x="141" y="2769"/>
                  </a:cubicBezTo>
                  <a:cubicBezTo>
                    <a:pt x="127" y="2771"/>
                    <a:pt x="113" y="2771"/>
                    <a:pt x="99" y="2772"/>
                  </a:cubicBezTo>
                  <a:cubicBezTo>
                    <a:pt x="107" y="2784"/>
                    <a:pt x="115" y="2796"/>
                    <a:pt x="123" y="2808"/>
                  </a:cubicBezTo>
                  <a:cubicBezTo>
                    <a:pt x="172" y="2805"/>
                    <a:pt x="220" y="2799"/>
                    <a:pt x="268" y="2791"/>
                  </a:cubicBezTo>
                  <a:cubicBezTo>
                    <a:pt x="674" y="2717"/>
                    <a:pt x="1041" y="2428"/>
                    <a:pt x="1190" y="2041"/>
                  </a:cubicBezTo>
                  <a:cubicBezTo>
                    <a:pt x="1202" y="2010"/>
                    <a:pt x="1211" y="1979"/>
                    <a:pt x="1220" y="1947"/>
                  </a:cubicBezTo>
                  <a:cubicBezTo>
                    <a:pt x="1350" y="1910"/>
                    <a:pt x="1473" y="1847"/>
                    <a:pt x="1582" y="1766"/>
                  </a:cubicBezTo>
                  <a:cubicBezTo>
                    <a:pt x="1814" y="1593"/>
                    <a:pt x="1978" y="1347"/>
                    <a:pt x="2069" y="1077"/>
                  </a:cubicBezTo>
                  <a:cubicBezTo>
                    <a:pt x="2171" y="1146"/>
                    <a:pt x="2288" y="1195"/>
                    <a:pt x="2408" y="1220"/>
                  </a:cubicBezTo>
                  <a:cubicBezTo>
                    <a:pt x="2475" y="1234"/>
                    <a:pt x="2543" y="1241"/>
                    <a:pt x="2611" y="1241"/>
                  </a:cubicBezTo>
                  <a:cubicBezTo>
                    <a:pt x="2802" y="1241"/>
                    <a:pt x="2988" y="1185"/>
                    <a:pt x="3142" y="1077"/>
                  </a:cubicBezTo>
                  <a:cubicBezTo>
                    <a:pt x="3195" y="1128"/>
                    <a:pt x="3253" y="1175"/>
                    <a:pt x="3317" y="1215"/>
                  </a:cubicBezTo>
                  <a:cubicBezTo>
                    <a:pt x="3469" y="1311"/>
                    <a:pt x="3644" y="1366"/>
                    <a:pt x="3822" y="1382"/>
                  </a:cubicBezTo>
                  <a:cubicBezTo>
                    <a:pt x="3812" y="1439"/>
                    <a:pt x="3803" y="1497"/>
                    <a:pt x="3794" y="1554"/>
                  </a:cubicBezTo>
                  <a:cubicBezTo>
                    <a:pt x="3621" y="1560"/>
                    <a:pt x="3449" y="1580"/>
                    <a:pt x="3280" y="1614"/>
                  </a:cubicBezTo>
                  <a:cubicBezTo>
                    <a:pt x="3151" y="1640"/>
                    <a:pt x="3022" y="1677"/>
                    <a:pt x="2901" y="1730"/>
                  </a:cubicBezTo>
                  <a:cubicBezTo>
                    <a:pt x="2841" y="1720"/>
                    <a:pt x="2780" y="1715"/>
                    <a:pt x="2719" y="1715"/>
                  </a:cubicBezTo>
                  <a:cubicBezTo>
                    <a:pt x="2660" y="1715"/>
                    <a:pt x="2600" y="1720"/>
                    <a:pt x="2541" y="1728"/>
                  </a:cubicBezTo>
                  <a:cubicBezTo>
                    <a:pt x="2107" y="1793"/>
                    <a:pt x="1712" y="2059"/>
                    <a:pt x="1464" y="2417"/>
                  </a:cubicBezTo>
                  <a:cubicBezTo>
                    <a:pt x="1424" y="2476"/>
                    <a:pt x="1388" y="2537"/>
                    <a:pt x="1356" y="2599"/>
                  </a:cubicBezTo>
                  <a:cubicBezTo>
                    <a:pt x="1317" y="2594"/>
                    <a:pt x="1278" y="2592"/>
                    <a:pt x="1239" y="2592"/>
                  </a:cubicBezTo>
                  <a:cubicBezTo>
                    <a:pt x="1096" y="2592"/>
                    <a:pt x="953" y="2619"/>
                    <a:pt x="816" y="2659"/>
                  </a:cubicBezTo>
                  <a:cubicBezTo>
                    <a:pt x="600" y="2720"/>
                    <a:pt x="389" y="2804"/>
                    <a:pt x="189" y="2902"/>
                  </a:cubicBezTo>
                  <a:cubicBezTo>
                    <a:pt x="196" y="2913"/>
                    <a:pt x="204" y="2923"/>
                    <a:pt x="211" y="2934"/>
                  </a:cubicBezTo>
                  <a:cubicBezTo>
                    <a:pt x="360" y="2861"/>
                    <a:pt x="513" y="2798"/>
                    <a:pt x="670" y="2744"/>
                  </a:cubicBezTo>
                  <a:cubicBezTo>
                    <a:pt x="853" y="2682"/>
                    <a:pt x="1045" y="2630"/>
                    <a:pt x="1241" y="2630"/>
                  </a:cubicBezTo>
                  <a:cubicBezTo>
                    <a:pt x="1263" y="2630"/>
                    <a:pt x="1286" y="2630"/>
                    <a:pt x="1308" y="2632"/>
                  </a:cubicBezTo>
                  <a:cubicBezTo>
                    <a:pt x="1319" y="2633"/>
                    <a:pt x="1328" y="2634"/>
                    <a:pt x="1339" y="2634"/>
                  </a:cubicBezTo>
                  <a:cubicBezTo>
                    <a:pt x="1277" y="2764"/>
                    <a:pt x="1233" y="2900"/>
                    <a:pt x="1208" y="3040"/>
                  </a:cubicBezTo>
                  <a:cubicBezTo>
                    <a:pt x="1099" y="3013"/>
                    <a:pt x="987" y="2999"/>
                    <a:pt x="875" y="2999"/>
                  </a:cubicBezTo>
                  <a:cubicBezTo>
                    <a:pt x="692" y="2999"/>
                    <a:pt x="511" y="3038"/>
                    <a:pt x="354" y="3131"/>
                  </a:cubicBezTo>
                  <a:lnTo>
                    <a:pt x="377" y="3163"/>
                  </a:lnTo>
                  <a:cubicBezTo>
                    <a:pt x="528" y="3075"/>
                    <a:pt x="705" y="3037"/>
                    <a:pt x="884" y="3037"/>
                  </a:cubicBezTo>
                  <a:cubicBezTo>
                    <a:pt x="991" y="3037"/>
                    <a:pt x="1098" y="3051"/>
                    <a:pt x="1202" y="3076"/>
                  </a:cubicBezTo>
                  <a:cubicBezTo>
                    <a:pt x="1174" y="3249"/>
                    <a:pt x="1173" y="3427"/>
                    <a:pt x="1201" y="3602"/>
                  </a:cubicBezTo>
                  <a:cubicBezTo>
                    <a:pt x="1226" y="3762"/>
                    <a:pt x="1276" y="3919"/>
                    <a:pt x="1346" y="4064"/>
                  </a:cubicBezTo>
                  <a:cubicBezTo>
                    <a:pt x="1363" y="4069"/>
                    <a:pt x="1379" y="4073"/>
                    <a:pt x="1395" y="4077"/>
                  </a:cubicBezTo>
                  <a:cubicBezTo>
                    <a:pt x="1330" y="3950"/>
                    <a:pt x="1283" y="3814"/>
                    <a:pt x="1253" y="3674"/>
                  </a:cubicBezTo>
                  <a:cubicBezTo>
                    <a:pt x="1212" y="3481"/>
                    <a:pt x="1207" y="3280"/>
                    <a:pt x="1237" y="3086"/>
                  </a:cubicBezTo>
                  <a:lnTo>
                    <a:pt x="1237" y="3086"/>
                  </a:lnTo>
                  <a:cubicBezTo>
                    <a:pt x="1465" y="3149"/>
                    <a:pt x="1675" y="3264"/>
                    <a:pt x="1869" y="3395"/>
                  </a:cubicBezTo>
                  <a:cubicBezTo>
                    <a:pt x="1897" y="3413"/>
                    <a:pt x="1924" y="3433"/>
                    <a:pt x="1950" y="3451"/>
                  </a:cubicBezTo>
                  <a:cubicBezTo>
                    <a:pt x="1899" y="3694"/>
                    <a:pt x="1763" y="3916"/>
                    <a:pt x="1586" y="4092"/>
                  </a:cubicBezTo>
                  <a:cubicBezTo>
                    <a:pt x="1607" y="4091"/>
                    <a:pt x="1628" y="4088"/>
                    <a:pt x="1648" y="4085"/>
                  </a:cubicBezTo>
                  <a:cubicBezTo>
                    <a:pt x="1798" y="3925"/>
                    <a:pt x="1913" y="3733"/>
                    <a:pt x="1972" y="3527"/>
                  </a:cubicBezTo>
                  <a:cubicBezTo>
                    <a:pt x="1976" y="3509"/>
                    <a:pt x="1980" y="3492"/>
                    <a:pt x="1984" y="3475"/>
                  </a:cubicBezTo>
                  <a:cubicBezTo>
                    <a:pt x="2042" y="3516"/>
                    <a:pt x="2100" y="3559"/>
                    <a:pt x="2157" y="3604"/>
                  </a:cubicBezTo>
                  <a:cubicBezTo>
                    <a:pt x="2203" y="3639"/>
                    <a:pt x="2248" y="3677"/>
                    <a:pt x="2291" y="3718"/>
                  </a:cubicBezTo>
                  <a:cubicBezTo>
                    <a:pt x="2302" y="3710"/>
                    <a:pt x="2311" y="3701"/>
                    <a:pt x="2322" y="3694"/>
                  </a:cubicBezTo>
                  <a:cubicBezTo>
                    <a:pt x="2238" y="3614"/>
                    <a:pt x="2144" y="3544"/>
                    <a:pt x="2054" y="3478"/>
                  </a:cubicBezTo>
                  <a:cubicBezTo>
                    <a:pt x="2034" y="3463"/>
                    <a:pt x="2013" y="3448"/>
                    <a:pt x="1993" y="3434"/>
                  </a:cubicBezTo>
                  <a:cubicBezTo>
                    <a:pt x="2018" y="3293"/>
                    <a:pt x="2014" y="3145"/>
                    <a:pt x="1960" y="3011"/>
                  </a:cubicBezTo>
                  <a:cubicBezTo>
                    <a:pt x="1879" y="2812"/>
                    <a:pt x="1696" y="2679"/>
                    <a:pt x="1492" y="2624"/>
                  </a:cubicBezTo>
                  <a:cubicBezTo>
                    <a:pt x="1460" y="2615"/>
                    <a:pt x="1429" y="2609"/>
                    <a:pt x="1395" y="2604"/>
                  </a:cubicBezTo>
                  <a:cubicBezTo>
                    <a:pt x="1407" y="2583"/>
                    <a:pt x="1418" y="2562"/>
                    <a:pt x="1430" y="2541"/>
                  </a:cubicBezTo>
                  <a:cubicBezTo>
                    <a:pt x="1640" y="2185"/>
                    <a:pt x="1987" y="1909"/>
                    <a:pt x="2386" y="1800"/>
                  </a:cubicBezTo>
                  <a:cubicBezTo>
                    <a:pt x="2495" y="1770"/>
                    <a:pt x="2607" y="1753"/>
                    <a:pt x="2720" y="1753"/>
                  </a:cubicBezTo>
                  <a:cubicBezTo>
                    <a:pt x="2760" y="1753"/>
                    <a:pt x="2800" y="1755"/>
                    <a:pt x="2840" y="1760"/>
                  </a:cubicBezTo>
                  <a:cubicBezTo>
                    <a:pt x="2778" y="1790"/>
                    <a:pt x="2719" y="1825"/>
                    <a:pt x="2664" y="1867"/>
                  </a:cubicBezTo>
                  <a:cubicBezTo>
                    <a:pt x="2500" y="1994"/>
                    <a:pt x="2374" y="2181"/>
                    <a:pt x="2350" y="2389"/>
                  </a:cubicBezTo>
                  <a:cubicBezTo>
                    <a:pt x="2309" y="2738"/>
                    <a:pt x="2618" y="3048"/>
                    <a:pt x="2960" y="3048"/>
                  </a:cubicBezTo>
                  <a:cubicBezTo>
                    <a:pt x="2975" y="3048"/>
                    <a:pt x="2991" y="3048"/>
                    <a:pt x="3006" y="3047"/>
                  </a:cubicBezTo>
                  <a:cubicBezTo>
                    <a:pt x="3049" y="3043"/>
                    <a:pt x="3091" y="3034"/>
                    <a:pt x="3130" y="3020"/>
                  </a:cubicBezTo>
                  <a:cubicBezTo>
                    <a:pt x="3164" y="2991"/>
                    <a:pt x="3198" y="2961"/>
                    <a:pt x="3232" y="2931"/>
                  </a:cubicBezTo>
                  <a:lnTo>
                    <a:pt x="3232" y="2931"/>
                  </a:lnTo>
                  <a:cubicBezTo>
                    <a:pt x="3183" y="2963"/>
                    <a:pt x="3128" y="2986"/>
                    <a:pt x="3067" y="2999"/>
                  </a:cubicBezTo>
                  <a:cubicBezTo>
                    <a:pt x="3032" y="3007"/>
                    <a:pt x="2996" y="3011"/>
                    <a:pt x="2960" y="3011"/>
                  </a:cubicBezTo>
                  <a:cubicBezTo>
                    <a:pt x="2656" y="3011"/>
                    <a:pt x="2369" y="2743"/>
                    <a:pt x="2385" y="2430"/>
                  </a:cubicBezTo>
                  <a:cubicBezTo>
                    <a:pt x="2395" y="2225"/>
                    <a:pt x="2514" y="2036"/>
                    <a:pt x="2671" y="1911"/>
                  </a:cubicBezTo>
                  <a:cubicBezTo>
                    <a:pt x="2743" y="1853"/>
                    <a:pt x="2822" y="1807"/>
                    <a:pt x="2906" y="1769"/>
                  </a:cubicBezTo>
                  <a:cubicBezTo>
                    <a:pt x="2941" y="1775"/>
                    <a:pt x="2975" y="1783"/>
                    <a:pt x="3009" y="1794"/>
                  </a:cubicBezTo>
                  <a:cubicBezTo>
                    <a:pt x="3201" y="1853"/>
                    <a:pt x="3376" y="1987"/>
                    <a:pt x="3465" y="2169"/>
                  </a:cubicBezTo>
                  <a:cubicBezTo>
                    <a:pt x="3564" y="2376"/>
                    <a:pt x="3517" y="2628"/>
                    <a:pt x="3377" y="2803"/>
                  </a:cubicBezTo>
                  <a:cubicBezTo>
                    <a:pt x="3413" y="2770"/>
                    <a:pt x="3449" y="2738"/>
                    <a:pt x="3485" y="2705"/>
                  </a:cubicBezTo>
                  <a:cubicBezTo>
                    <a:pt x="3552" y="2574"/>
                    <a:pt x="3577" y="2422"/>
                    <a:pt x="3544" y="2278"/>
                  </a:cubicBezTo>
                  <a:cubicBezTo>
                    <a:pt x="3497" y="2077"/>
                    <a:pt x="3346" y="1912"/>
                    <a:pt x="3167" y="1818"/>
                  </a:cubicBezTo>
                  <a:cubicBezTo>
                    <a:pt x="3103" y="1784"/>
                    <a:pt x="3036" y="1760"/>
                    <a:pt x="2966" y="1744"/>
                  </a:cubicBezTo>
                  <a:cubicBezTo>
                    <a:pt x="3061" y="1706"/>
                    <a:pt x="3160" y="1678"/>
                    <a:pt x="3259" y="1657"/>
                  </a:cubicBezTo>
                  <a:cubicBezTo>
                    <a:pt x="3432" y="1620"/>
                    <a:pt x="3610" y="1599"/>
                    <a:pt x="3788" y="1593"/>
                  </a:cubicBezTo>
                  <a:lnTo>
                    <a:pt x="3788" y="1593"/>
                  </a:lnTo>
                  <a:cubicBezTo>
                    <a:pt x="3763" y="1741"/>
                    <a:pt x="3741" y="1889"/>
                    <a:pt x="3728" y="2038"/>
                  </a:cubicBezTo>
                  <a:cubicBezTo>
                    <a:pt x="3716" y="2180"/>
                    <a:pt x="3713" y="2328"/>
                    <a:pt x="3739" y="2470"/>
                  </a:cubicBezTo>
                  <a:cubicBezTo>
                    <a:pt x="3749" y="2460"/>
                    <a:pt x="3761" y="2449"/>
                    <a:pt x="3772" y="2439"/>
                  </a:cubicBezTo>
                  <a:cubicBezTo>
                    <a:pt x="3755" y="2328"/>
                    <a:pt x="3755" y="2214"/>
                    <a:pt x="3762" y="2102"/>
                  </a:cubicBezTo>
                  <a:cubicBezTo>
                    <a:pt x="3772" y="1931"/>
                    <a:pt x="3800" y="1761"/>
                    <a:pt x="3827" y="1592"/>
                  </a:cubicBezTo>
                  <a:cubicBezTo>
                    <a:pt x="3851" y="1591"/>
                    <a:pt x="3874" y="1591"/>
                    <a:pt x="3898" y="1591"/>
                  </a:cubicBezTo>
                  <a:cubicBezTo>
                    <a:pt x="4111" y="1591"/>
                    <a:pt x="4323" y="1612"/>
                    <a:pt x="4532" y="1656"/>
                  </a:cubicBezTo>
                  <a:cubicBezTo>
                    <a:pt x="4535" y="1657"/>
                    <a:pt x="4539" y="1657"/>
                    <a:pt x="4543" y="1658"/>
                  </a:cubicBezTo>
                  <a:cubicBezTo>
                    <a:pt x="4551" y="1648"/>
                    <a:pt x="4560" y="1636"/>
                    <a:pt x="4567" y="1625"/>
                  </a:cubicBezTo>
                  <a:cubicBezTo>
                    <a:pt x="4348" y="1577"/>
                    <a:pt x="4123" y="1553"/>
                    <a:pt x="3898" y="1553"/>
                  </a:cubicBezTo>
                  <a:cubicBezTo>
                    <a:pt x="3877" y="1553"/>
                    <a:pt x="3855" y="1553"/>
                    <a:pt x="3833" y="1554"/>
                  </a:cubicBezTo>
                  <a:cubicBezTo>
                    <a:pt x="3837" y="1529"/>
                    <a:pt x="3841" y="1504"/>
                    <a:pt x="3845" y="1479"/>
                  </a:cubicBezTo>
                  <a:lnTo>
                    <a:pt x="3859" y="1385"/>
                  </a:lnTo>
                  <a:cubicBezTo>
                    <a:pt x="3883" y="1386"/>
                    <a:pt x="3907" y="1387"/>
                    <a:pt x="3931" y="1387"/>
                  </a:cubicBezTo>
                  <a:cubicBezTo>
                    <a:pt x="4105" y="1387"/>
                    <a:pt x="4279" y="1351"/>
                    <a:pt x="4436" y="1279"/>
                  </a:cubicBezTo>
                  <a:cubicBezTo>
                    <a:pt x="4532" y="1237"/>
                    <a:pt x="4623" y="1177"/>
                    <a:pt x="4705" y="1106"/>
                  </a:cubicBezTo>
                  <a:cubicBezTo>
                    <a:pt x="4702" y="1092"/>
                    <a:pt x="4698" y="1078"/>
                    <a:pt x="4695" y="1064"/>
                  </a:cubicBezTo>
                  <a:cubicBezTo>
                    <a:pt x="4628" y="1125"/>
                    <a:pt x="4555" y="1176"/>
                    <a:pt x="4480" y="1216"/>
                  </a:cubicBezTo>
                  <a:cubicBezTo>
                    <a:pt x="4312" y="1304"/>
                    <a:pt x="4121" y="1349"/>
                    <a:pt x="3930" y="1349"/>
                  </a:cubicBezTo>
                  <a:cubicBezTo>
                    <a:pt x="3909" y="1349"/>
                    <a:pt x="3887" y="1349"/>
                    <a:pt x="3865" y="1347"/>
                  </a:cubicBezTo>
                  <a:cubicBezTo>
                    <a:pt x="3897" y="1142"/>
                    <a:pt x="3929" y="937"/>
                    <a:pt x="3961" y="732"/>
                  </a:cubicBezTo>
                  <a:cubicBezTo>
                    <a:pt x="3983" y="588"/>
                    <a:pt x="4005" y="437"/>
                    <a:pt x="4057" y="299"/>
                  </a:cubicBezTo>
                  <a:cubicBezTo>
                    <a:pt x="4046" y="291"/>
                    <a:pt x="4036" y="282"/>
                    <a:pt x="4025" y="274"/>
                  </a:cubicBezTo>
                  <a:cubicBezTo>
                    <a:pt x="3992" y="363"/>
                    <a:pt x="3970" y="456"/>
                    <a:pt x="3954" y="544"/>
                  </a:cubicBezTo>
                  <a:cubicBezTo>
                    <a:pt x="3905" y="801"/>
                    <a:pt x="3872" y="1061"/>
                    <a:pt x="3831" y="1320"/>
                  </a:cubicBezTo>
                  <a:cubicBezTo>
                    <a:pt x="3831" y="1328"/>
                    <a:pt x="3829" y="1336"/>
                    <a:pt x="3827" y="1344"/>
                  </a:cubicBezTo>
                  <a:cubicBezTo>
                    <a:pt x="3680" y="1332"/>
                    <a:pt x="3536" y="1292"/>
                    <a:pt x="3405" y="1223"/>
                  </a:cubicBezTo>
                  <a:cubicBezTo>
                    <a:pt x="3320" y="1177"/>
                    <a:pt x="3242" y="1120"/>
                    <a:pt x="3173" y="1054"/>
                  </a:cubicBezTo>
                  <a:cubicBezTo>
                    <a:pt x="3242" y="1000"/>
                    <a:pt x="3303" y="935"/>
                    <a:pt x="3354" y="859"/>
                  </a:cubicBezTo>
                  <a:cubicBezTo>
                    <a:pt x="3518" y="615"/>
                    <a:pt x="3566" y="287"/>
                    <a:pt x="3469" y="7"/>
                  </a:cubicBezTo>
                  <a:cubicBezTo>
                    <a:pt x="3455" y="5"/>
                    <a:pt x="3440" y="2"/>
                    <a:pt x="342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8" name="Google Shape;418;p29"/>
          <p:cNvSpPr/>
          <p:nvPr/>
        </p:nvSpPr>
        <p:spPr>
          <a:xfrm rot="9516085">
            <a:off x="8049936" y="252786"/>
            <a:ext cx="698674" cy="333257"/>
          </a:xfrm>
          <a:custGeom>
            <a:avLst/>
            <a:gdLst/>
            <a:ahLst/>
            <a:cxnLst/>
            <a:rect l="l" t="t" r="r" b="b"/>
            <a:pathLst>
              <a:path w="3067" h="1463" extrusionOk="0">
                <a:moveTo>
                  <a:pt x="1658" y="1191"/>
                </a:moveTo>
                <a:cubicBezTo>
                  <a:pt x="1582" y="1210"/>
                  <a:pt x="1512" y="1267"/>
                  <a:pt x="1500" y="1343"/>
                </a:cubicBezTo>
                <a:cubicBezTo>
                  <a:pt x="1497" y="1358"/>
                  <a:pt x="1497" y="1373"/>
                  <a:pt x="1500" y="1386"/>
                </a:cubicBezTo>
                <a:cubicBezTo>
                  <a:pt x="1513" y="1435"/>
                  <a:pt x="1568" y="1461"/>
                  <a:pt x="1619" y="1462"/>
                </a:cubicBezTo>
                <a:cubicBezTo>
                  <a:pt x="1670" y="1462"/>
                  <a:pt x="1719" y="1446"/>
                  <a:pt x="1768" y="1441"/>
                </a:cubicBezTo>
                <a:cubicBezTo>
                  <a:pt x="1797" y="1437"/>
                  <a:pt x="1826" y="1438"/>
                  <a:pt x="1855" y="1439"/>
                </a:cubicBezTo>
                <a:cubicBezTo>
                  <a:pt x="1872" y="1440"/>
                  <a:pt x="1889" y="1440"/>
                  <a:pt x="1906" y="1440"/>
                </a:cubicBezTo>
                <a:cubicBezTo>
                  <a:pt x="1952" y="1439"/>
                  <a:pt x="1999" y="1432"/>
                  <a:pt x="2037" y="1406"/>
                </a:cubicBezTo>
                <a:cubicBezTo>
                  <a:pt x="2045" y="1400"/>
                  <a:pt x="2053" y="1394"/>
                  <a:pt x="2057" y="1384"/>
                </a:cubicBezTo>
                <a:cubicBezTo>
                  <a:pt x="2059" y="1375"/>
                  <a:pt x="2058" y="1366"/>
                  <a:pt x="2057" y="1357"/>
                </a:cubicBezTo>
                <a:cubicBezTo>
                  <a:pt x="2029" y="1228"/>
                  <a:pt x="1892" y="1178"/>
                  <a:pt x="1767" y="1178"/>
                </a:cubicBezTo>
                <a:cubicBezTo>
                  <a:pt x="1728" y="1178"/>
                  <a:pt x="1691" y="1183"/>
                  <a:pt x="1658" y="1191"/>
                </a:cubicBezTo>
                <a:close/>
                <a:moveTo>
                  <a:pt x="449" y="1181"/>
                </a:moveTo>
                <a:cubicBezTo>
                  <a:pt x="429" y="1183"/>
                  <a:pt x="408" y="1186"/>
                  <a:pt x="390" y="1196"/>
                </a:cubicBezTo>
                <a:cubicBezTo>
                  <a:pt x="371" y="1208"/>
                  <a:pt x="358" y="1228"/>
                  <a:pt x="351" y="1249"/>
                </a:cubicBezTo>
                <a:cubicBezTo>
                  <a:pt x="342" y="1276"/>
                  <a:pt x="341" y="1308"/>
                  <a:pt x="360" y="1329"/>
                </a:cubicBezTo>
                <a:cubicBezTo>
                  <a:pt x="367" y="1337"/>
                  <a:pt x="378" y="1342"/>
                  <a:pt x="388" y="1347"/>
                </a:cubicBezTo>
                <a:cubicBezTo>
                  <a:pt x="438" y="1369"/>
                  <a:pt x="495" y="1374"/>
                  <a:pt x="549" y="1363"/>
                </a:cubicBezTo>
                <a:cubicBezTo>
                  <a:pt x="553" y="1362"/>
                  <a:pt x="557" y="1361"/>
                  <a:pt x="561" y="1359"/>
                </a:cubicBezTo>
                <a:cubicBezTo>
                  <a:pt x="566" y="1355"/>
                  <a:pt x="570" y="1350"/>
                  <a:pt x="572" y="1344"/>
                </a:cubicBezTo>
                <a:cubicBezTo>
                  <a:pt x="581" y="1325"/>
                  <a:pt x="577" y="1302"/>
                  <a:pt x="574" y="1280"/>
                </a:cubicBezTo>
                <a:cubicBezTo>
                  <a:pt x="570" y="1253"/>
                  <a:pt x="564" y="1201"/>
                  <a:pt x="540" y="1182"/>
                </a:cubicBezTo>
                <a:cubicBezTo>
                  <a:pt x="531" y="1176"/>
                  <a:pt x="520" y="1173"/>
                  <a:pt x="508" y="1173"/>
                </a:cubicBezTo>
                <a:cubicBezTo>
                  <a:pt x="488" y="1173"/>
                  <a:pt x="466" y="1180"/>
                  <a:pt x="449" y="1181"/>
                </a:cubicBezTo>
                <a:close/>
                <a:moveTo>
                  <a:pt x="2905" y="898"/>
                </a:moveTo>
                <a:cubicBezTo>
                  <a:pt x="2862" y="907"/>
                  <a:pt x="2810" y="906"/>
                  <a:pt x="2770" y="927"/>
                </a:cubicBezTo>
                <a:cubicBezTo>
                  <a:pt x="2739" y="943"/>
                  <a:pt x="2717" y="979"/>
                  <a:pt x="2728" y="1010"/>
                </a:cubicBezTo>
                <a:cubicBezTo>
                  <a:pt x="2734" y="1028"/>
                  <a:pt x="2750" y="1041"/>
                  <a:pt x="2766" y="1047"/>
                </a:cubicBezTo>
                <a:cubicBezTo>
                  <a:pt x="2784" y="1054"/>
                  <a:pt x="2802" y="1055"/>
                  <a:pt x="2821" y="1055"/>
                </a:cubicBezTo>
                <a:cubicBezTo>
                  <a:pt x="2875" y="1054"/>
                  <a:pt x="2928" y="1041"/>
                  <a:pt x="2980" y="1026"/>
                </a:cubicBezTo>
                <a:cubicBezTo>
                  <a:pt x="3043" y="1008"/>
                  <a:pt x="3067" y="916"/>
                  <a:pt x="2994" y="893"/>
                </a:cubicBezTo>
                <a:cubicBezTo>
                  <a:pt x="2986" y="890"/>
                  <a:pt x="2976" y="889"/>
                  <a:pt x="2966" y="889"/>
                </a:cubicBezTo>
                <a:cubicBezTo>
                  <a:pt x="2946" y="889"/>
                  <a:pt x="2924" y="894"/>
                  <a:pt x="2905" y="898"/>
                </a:cubicBezTo>
                <a:close/>
                <a:moveTo>
                  <a:pt x="805" y="455"/>
                </a:moveTo>
                <a:cubicBezTo>
                  <a:pt x="792" y="461"/>
                  <a:pt x="779" y="469"/>
                  <a:pt x="771" y="482"/>
                </a:cubicBezTo>
                <a:cubicBezTo>
                  <a:pt x="764" y="494"/>
                  <a:pt x="764" y="509"/>
                  <a:pt x="765" y="523"/>
                </a:cubicBezTo>
                <a:cubicBezTo>
                  <a:pt x="771" y="621"/>
                  <a:pt x="833" y="719"/>
                  <a:pt x="928" y="745"/>
                </a:cubicBezTo>
                <a:cubicBezTo>
                  <a:pt x="970" y="756"/>
                  <a:pt x="1015" y="753"/>
                  <a:pt x="1058" y="756"/>
                </a:cubicBezTo>
                <a:cubicBezTo>
                  <a:pt x="1121" y="762"/>
                  <a:pt x="1187" y="784"/>
                  <a:pt x="1244" y="757"/>
                </a:cubicBezTo>
                <a:cubicBezTo>
                  <a:pt x="1300" y="730"/>
                  <a:pt x="1325" y="659"/>
                  <a:pt x="1310" y="599"/>
                </a:cubicBezTo>
                <a:cubicBezTo>
                  <a:pt x="1281" y="489"/>
                  <a:pt x="1169" y="454"/>
                  <a:pt x="1069" y="444"/>
                </a:cubicBezTo>
                <a:cubicBezTo>
                  <a:pt x="1022" y="439"/>
                  <a:pt x="973" y="432"/>
                  <a:pt x="926" y="432"/>
                </a:cubicBezTo>
                <a:cubicBezTo>
                  <a:pt x="885" y="432"/>
                  <a:pt x="844" y="437"/>
                  <a:pt x="805" y="455"/>
                </a:cubicBezTo>
                <a:close/>
                <a:moveTo>
                  <a:pt x="1958" y="285"/>
                </a:moveTo>
                <a:cubicBezTo>
                  <a:pt x="1940" y="288"/>
                  <a:pt x="1922" y="293"/>
                  <a:pt x="1909" y="306"/>
                </a:cubicBezTo>
                <a:cubicBezTo>
                  <a:pt x="1883" y="332"/>
                  <a:pt x="1890" y="375"/>
                  <a:pt x="1899" y="410"/>
                </a:cubicBezTo>
                <a:cubicBezTo>
                  <a:pt x="1910" y="458"/>
                  <a:pt x="1924" y="510"/>
                  <a:pt x="1964" y="538"/>
                </a:cubicBezTo>
                <a:cubicBezTo>
                  <a:pt x="1985" y="553"/>
                  <a:pt x="2010" y="558"/>
                  <a:pt x="2036" y="563"/>
                </a:cubicBezTo>
                <a:cubicBezTo>
                  <a:pt x="2094" y="576"/>
                  <a:pt x="2153" y="587"/>
                  <a:pt x="2213" y="583"/>
                </a:cubicBezTo>
                <a:cubicBezTo>
                  <a:pt x="2254" y="581"/>
                  <a:pt x="2294" y="572"/>
                  <a:pt x="2333" y="563"/>
                </a:cubicBezTo>
                <a:cubicBezTo>
                  <a:pt x="2380" y="553"/>
                  <a:pt x="2425" y="542"/>
                  <a:pt x="2471" y="532"/>
                </a:cubicBezTo>
                <a:cubicBezTo>
                  <a:pt x="2518" y="521"/>
                  <a:pt x="2577" y="502"/>
                  <a:pt x="2580" y="445"/>
                </a:cubicBezTo>
                <a:cubicBezTo>
                  <a:pt x="2581" y="410"/>
                  <a:pt x="2560" y="356"/>
                  <a:pt x="2532" y="334"/>
                </a:cubicBezTo>
                <a:cubicBezTo>
                  <a:pt x="2499" y="306"/>
                  <a:pt x="2452" y="312"/>
                  <a:pt x="2413" y="313"/>
                </a:cubicBezTo>
                <a:cubicBezTo>
                  <a:pt x="2346" y="314"/>
                  <a:pt x="2277" y="318"/>
                  <a:pt x="2211" y="309"/>
                </a:cubicBezTo>
                <a:cubicBezTo>
                  <a:pt x="2143" y="301"/>
                  <a:pt x="2075" y="281"/>
                  <a:pt x="2007" y="281"/>
                </a:cubicBezTo>
                <a:cubicBezTo>
                  <a:pt x="1990" y="281"/>
                  <a:pt x="1975" y="282"/>
                  <a:pt x="1958" y="285"/>
                </a:cubicBezTo>
                <a:close/>
                <a:moveTo>
                  <a:pt x="196" y="14"/>
                </a:moveTo>
                <a:cubicBezTo>
                  <a:pt x="190" y="17"/>
                  <a:pt x="184" y="23"/>
                  <a:pt x="177" y="26"/>
                </a:cubicBezTo>
                <a:cubicBezTo>
                  <a:pt x="165" y="31"/>
                  <a:pt x="151" y="30"/>
                  <a:pt x="140" y="34"/>
                </a:cubicBezTo>
                <a:cubicBezTo>
                  <a:pt x="126" y="39"/>
                  <a:pt x="117" y="51"/>
                  <a:pt x="107" y="60"/>
                </a:cubicBezTo>
                <a:cubicBezTo>
                  <a:pt x="98" y="67"/>
                  <a:pt x="88" y="72"/>
                  <a:pt x="76" y="76"/>
                </a:cubicBezTo>
                <a:cubicBezTo>
                  <a:pt x="55" y="82"/>
                  <a:pt x="31" y="81"/>
                  <a:pt x="16" y="97"/>
                </a:cubicBezTo>
                <a:cubicBezTo>
                  <a:pt x="0" y="113"/>
                  <a:pt x="4" y="141"/>
                  <a:pt x="19" y="157"/>
                </a:cubicBezTo>
                <a:cubicBezTo>
                  <a:pt x="34" y="174"/>
                  <a:pt x="56" y="180"/>
                  <a:pt x="78" y="180"/>
                </a:cubicBezTo>
                <a:cubicBezTo>
                  <a:pt x="101" y="181"/>
                  <a:pt x="122" y="175"/>
                  <a:pt x="144" y="172"/>
                </a:cubicBezTo>
                <a:cubicBezTo>
                  <a:pt x="181" y="166"/>
                  <a:pt x="220" y="166"/>
                  <a:pt x="257" y="169"/>
                </a:cubicBezTo>
                <a:cubicBezTo>
                  <a:pt x="274" y="170"/>
                  <a:pt x="290" y="173"/>
                  <a:pt x="308" y="172"/>
                </a:cubicBezTo>
                <a:cubicBezTo>
                  <a:pt x="350" y="170"/>
                  <a:pt x="390" y="153"/>
                  <a:pt x="428" y="135"/>
                </a:cubicBezTo>
                <a:cubicBezTo>
                  <a:pt x="433" y="134"/>
                  <a:pt x="439" y="131"/>
                  <a:pt x="442" y="127"/>
                </a:cubicBezTo>
                <a:cubicBezTo>
                  <a:pt x="444" y="123"/>
                  <a:pt x="445" y="119"/>
                  <a:pt x="445" y="114"/>
                </a:cubicBezTo>
                <a:cubicBezTo>
                  <a:pt x="447" y="37"/>
                  <a:pt x="350" y="20"/>
                  <a:pt x="293" y="8"/>
                </a:cubicBezTo>
                <a:cubicBezTo>
                  <a:pt x="277" y="4"/>
                  <a:pt x="261" y="1"/>
                  <a:pt x="245" y="1"/>
                </a:cubicBezTo>
                <a:cubicBezTo>
                  <a:pt x="227" y="1"/>
                  <a:pt x="211" y="4"/>
                  <a:pt x="196" y="14"/>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29"/>
          <p:cNvSpPr/>
          <p:nvPr/>
        </p:nvSpPr>
        <p:spPr>
          <a:xfrm rot="10800000">
            <a:off x="4116457" y="4760793"/>
            <a:ext cx="637292" cy="460199"/>
          </a:xfrm>
          <a:custGeom>
            <a:avLst/>
            <a:gdLst/>
            <a:ahLst/>
            <a:cxnLst/>
            <a:rect l="l" t="t" r="r" b="b"/>
            <a:pathLst>
              <a:path w="1004" h="725" extrusionOk="0">
                <a:moveTo>
                  <a:pt x="433" y="620"/>
                </a:moveTo>
                <a:cubicBezTo>
                  <a:pt x="437" y="678"/>
                  <a:pt x="491" y="715"/>
                  <a:pt x="544" y="719"/>
                </a:cubicBezTo>
                <a:lnTo>
                  <a:pt x="590" y="723"/>
                </a:lnTo>
                <a:cubicBezTo>
                  <a:pt x="603" y="724"/>
                  <a:pt x="617" y="725"/>
                  <a:pt x="628" y="719"/>
                </a:cubicBezTo>
                <a:cubicBezTo>
                  <a:pt x="642" y="711"/>
                  <a:pt x="649" y="694"/>
                  <a:pt x="648" y="678"/>
                </a:cubicBezTo>
                <a:cubicBezTo>
                  <a:pt x="648" y="663"/>
                  <a:pt x="642" y="648"/>
                  <a:pt x="635" y="634"/>
                </a:cubicBezTo>
                <a:cubicBezTo>
                  <a:pt x="625" y="615"/>
                  <a:pt x="615" y="597"/>
                  <a:pt x="602" y="581"/>
                </a:cubicBezTo>
                <a:cubicBezTo>
                  <a:pt x="596" y="573"/>
                  <a:pt x="590" y="566"/>
                  <a:pt x="581" y="560"/>
                </a:cubicBezTo>
                <a:cubicBezTo>
                  <a:pt x="573" y="557"/>
                  <a:pt x="564" y="555"/>
                  <a:pt x="556" y="553"/>
                </a:cubicBezTo>
                <a:cubicBezTo>
                  <a:pt x="549" y="553"/>
                  <a:pt x="540" y="552"/>
                  <a:pt x="530" y="552"/>
                </a:cubicBezTo>
                <a:cubicBezTo>
                  <a:pt x="486" y="552"/>
                  <a:pt x="428" y="567"/>
                  <a:pt x="433" y="620"/>
                </a:cubicBezTo>
                <a:close/>
                <a:moveTo>
                  <a:pt x="814" y="546"/>
                </a:moveTo>
                <a:cubicBezTo>
                  <a:pt x="825" y="612"/>
                  <a:pt x="895" y="625"/>
                  <a:pt x="949" y="602"/>
                </a:cubicBezTo>
                <a:cubicBezTo>
                  <a:pt x="970" y="594"/>
                  <a:pt x="990" y="577"/>
                  <a:pt x="999" y="556"/>
                </a:cubicBezTo>
                <a:cubicBezTo>
                  <a:pt x="1002" y="550"/>
                  <a:pt x="1004" y="543"/>
                  <a:pt x="1003" y="537"/>
                </a:cubicBezTo>
                <a:cubicBezTo>
                  <a:pt x="1001" y="526"/>
                  <a:pt x="991" y="518"/>
                  <a:pt x="983" y="512"/>
                </a:cubicBezTo>
                <a:cubicBezTo>
                  <a:pt x="963" y="497"/>
                  <a:pt x="945" y="483"/>
                  <a:pt x="922" y="475"/>
                </a:cubicBezTo>
                <a:cubicBezTo>
                  <a:pt x="914" y="471"/>
                  <a:pt x="903" y="470"/>
                  <a:pt x="894" y="470"/>
                </a:cubicBezTo>
                <a:cubicBezTo>
                  <a:pt x="851" y="470"/>
                  <a:pt x="806" y="498"/>
                  <a:pt x="814" y="546"/>
                </a:cubicBezTo>
                <a:close/>
                <a:moveTo>
                  <a:pt x="79" y="312"/>
                </a:moveTo>
                <a:cubicBezTo>
                  <a:pt x="0" y="332"/>
                  <a:pt x="79" y="424"/>
                  <a:pt x="112" y="455"/>
                </a:cubicBezTo>
                <a:cubicBezTo>
                  <a:pt x="127" y="470"/>
                  <a:pt x="144" y="481"/>
                  <a:pt x="162" y="491"/>
                </a:cubicBezTo>
                <a:cubicBezTo>
                  <a:pt x="168" y="495"/>
                  <a:pt x="173" y="498"/>
                  <a:pt x="180" y="499"/>
                </a:cubicBezTo>
                <a:cubicBezTo>
                  <a:pt x="196" y="502"/>
                  <a:pt x="210" y="488"/>
                  <a:pt x="220" y="475"/>
                </a:cubicBezTo>
                <a:cubicBezTo>
                  <a:pt x="229" y="464"/>
                  <a:pt x="238" y="454"/>
                  <a:pt x="242" y="441"/>
                </a:cubicBezTo>
                <a:cubicBezTo>
                  <a:pt x="250" y="419"/>
                  <a:pt x="244" y="394"/>
                  <a:pt x="231" y="374"/>
                </a:cubicBezTo>
                <a:cubicBezTo>
                  <a:pt x="218" y="355"/>
                  <a:pt x="198" y="341"/>
                  <a:pt x="178" y="330"/>
                </a:cubicBezTo>
                <a:cubicBezTo>
                  <a:pt x="155" y="318"/>
                  <a:pt x="129" y="308"/>
                  <a:pt x="103" y="308"/>
                </a:cubicBezTo>
                <a:cubicBezTo>
                  <a:pt x="95" y="308"/>
                  <a:pt x="87" y="309"/>
                  <a:pt x="79" y="312"/>
                </a:cubicBezTo>
                <a:close/>
                <a:moveTo>
                  <a:pt x="450" y="335"/>
                </a:moveTo>
                <a:cubicBezTo>
                  <a:pt x="458" y="407"/>
                  <a:pt x="596" y="420"/>
                  <a:pt x="587" y="344"/>
                </a:cubicBezTo>
                <a:cubicBezTo>
                  <a:pt x="583" y="307"/>
                  <a:pt x="536" y="280"/>
                  <a:pt x="497" y="280"/>
                </a:cubicBezTo>
                <a:cubicBezTo>
                  <a:pt x="469" y="280"/>
                  <a:pt x="446" y="295"/>
                  <a:pt x="450" y="335"/>
                </a:cubicBezTo>
                <a:close/>
                <a:moveTo>
                  <a:pt x="801" y="90"/>
                </a:moveTo>
                <a:cubicBezTo>
                  <a:pt x="787" y="92"/>
                  <a:pt x="774" y="94"/>
                  <a:pt x="762" y="100"/>
                </a:cubicBezTo>
                <a:cubicBezTo>
                  <a:pt x="749" y="107"/>
                  <a:pt x="738" y="119"/>
                  <a:pt x="729" y="131"/>
                </a:cubicBezTo>
                <a:cubicBezTo>
                  <a:pt x="700" y="172"/>
                  <a:pt x="654" y="249"/>
                  <a:pt x="715" y="284"/>
                </a:cubicBezTo>
                <a:cubicBezTo>
                  <a:pt x="760" y="310"/>
                  <a:pt x="862" y="315"/>
                  <a:pt x="887" y="256"/>
                </a:cubicBezTo>
                <a:cubicBezTo>
                  <a:pt x="893" y="244"/>
                  <a:pt x="893" y="229"/>
                  <a:pt x="893" y="215"/>
                </a:cubicBezTo>
                <a:cubicBezTo>
                  <a:pt x="893" y="198"/>
                  <a:pt x="893" y="181"/>
                  <a:pt x="894" y="163"/>
                </a:cubicBezTo>
                <a:cubicBezTo>
                  <a:pt x="894" y="143"/>
                  <a:pt x="893" y="120"/>
                  <a:pt x="880" y="106"/>
                </a:cubicBezTo>
                <a:cubicBezTo>
                  <a:pt x="867" y="92"/>
                  <a:pt x="850" y="87"/>
                  <a:pt x="831" y="87"/>
                </a:cubicBezTo>
                <a:cubicBezTo>
                  <a:pt x="821" y="87"/>
                  <a:pt x="811" y="89"/>
                  <a:pt x="801" y="90"/>
                </a:cubicBezTo>
                <a:close/>
                <a:moveTo>
                  <a:pt x="350" y="3"/>
                </a:moveTo>
                <a:cubicBezTo>
                  <a:pt x="327" y="6"/>
                  <a:pt x="302" y="5"/>
                  <a:pt x="279" y="9"/>
                </a:cubicBezTo>
                <a:cubicBezTo>
                  <a:pt x="254" y="13"/>
                  <a:pt x="247" y="29"/>
                  <a:pt x="250" y="52"/>
                </a:cubicBezTo>
                <a:cubicBezTo>
                  <a:pt x="254" y="78"/>
                  <a:pt x="272" y="104"/>
                  <a:pt x="292" y="119"/>
                </a:cubicBezTo>
                <a:cubicBezTo>
                  <a:pt x="316" y="134"/>
                  <a:pt x="371" y="153"/>
                  <a:pt x="398" y="149"/>
                </a:cubicBezTo>
                <a:cubicBezTo>
                  <a:pt x="416" y="147"/>
                  <a:pt x="430" y="132"/>
                  <a:pt x="435" y="115"/>
                </a:cubicBezTo>
                <a:cubicBezTo>
                  <a:pt x="441" y="99"/>
                  <a:pt x="439" y="81"/>
                  <a:pt x="436" y="64"/>
                </a:cubicBezTo>
                <a:cubicBezTo>
                  <a:pt x="433" y="44"/>
                  <a:pt x="425" y="22"/>
                  <a:pt x="408" y="10"/>
                </a:cubicBezTo>
                <a:cubicBezTo>
                  <a:pt x="398" y="3"/>
                  <a:pt x="385" y="1"/>
                  <a:pt x="373" y="1"/>
                </a:cubicBezTo>
                <a:cubicBezTo>
                  <a:pt x="365" y="1"/>
                  <a:pt x="357" y="2"/>
                  <a:pt x="350" y="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29"/>
          <p:cNvSpPr txBox="1">
            <a:spLocks noGrp="1"/>
          </p:cNvSpPr>
          <p:nvPr>
            <p:ph type="title"/>
          </p:nvPr>
        </p:nvSpPr>
        <p:spPr>
          <a:xfrm>
            <a:off x="718088" y="1510250"/>
            <a:ext cx="2451600" cy="542700"/>
          </a:xfrm>
          <a:prstGeom prst="rect">
            <a:avLst/>
          </a:pr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b" anchorCtr="0">
            <a:noAutofit/>
          </a:bodyPr>
          <a:lstStyle>
            <a:lvl1pPr lvl="0" algn="ctr" rtl="0">
              <a:spcBef>
                <a:spcPts val="0"/>
              </a:spcBef>
              <a:spcAft>
                <a:spcPts val="0"/>
              </a:spcAft>
              <a:buSzPts val="3000"/>
              <a:buNone/>
              <a:defRPr sz="24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421" name="Google Shape;421;p29"/>
          <p:cNvSpPr txBox="1">
            <a:spLocks noGrp="1"/>
          </p:cNvSpPr>
          <p:nvPr>
            <p:ph type="title" idx="2"/>
          </p:nvPr>
        </p:nvSpPr>
        <p:spPr>
          <a:xfrm>
            <a:off x="3346162" y="1510250"/>
            <a:ext cx="2451600" cy="542700"/>
          </a:xfrm>
          <a:prstGeom prst="rect">
            <a:avLst/>
          </a:pr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b" anchorCtr="0">
            <a:noAutofit/>
          </a:bodyPr>
          <a:lstStyle>
            <a:lvl1pPr lvl="0" algn="ctr" rtl="0">
              <a:spcBef>
                <a:spcPts val="0"/>
              </a:spcBef>
              <a:spcAft>
                <a:spcPts val="0"/>
              </a:spcAft>
              <a:buSzPts val="3000"/>
              <a:buNone/>
              <a:defRPr sz="24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422" name="Google Shape;422;p29"/>
          <p:cNvSpPr txBox="1">
            <a:spLocks noGrp="1"/>
          </p:cNvSpPr>
          <p:nvPr>
            <p:ph type="subTitle" idx="1"/>
          </p:nvPr>
        </p:nvSpPr>
        <p:spPr>
          <a:xfrm>
            <a:off x="718088" y="2052875"/>
            <a:ext cx="2451600" cy="627600"/>
          </a:xfrm>
          <a:prstGeom prst="rect">
            <a:avLst/>
          </a:prstGeom>
          <a:ln w="19050" cap="flat" cmpd="sng">
            <a:solidFill>
              <a:schemeClr val="lt2"/>
            </a:solidFill>
            <a:prstDash val="solid"/>
            <a:round/>
            <a:headEnd type="none" w="sm" len="sm"/>
            <a:tailEnd type="none" w="sm" len="sm"/>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423" name="Google Shape;423;p29"/>
          <p:cNvSpPr txBox="1">
            <a:spLocks noGrp="1"/>
          </p:cNvSpPr>
          <p:nvPr>
            <p:ph type="subTitle" idx="3"/>
          </p:nvPr>
        </p:nvSpPr>
        <p:spPr>
          <a:xfrm>
            <a:off x="3346157" y="2052875"/>
            <a:ext cx="2451600" cy="627600"/>
          </a:xfrm>
          <a:prstGeom prst="rect">
            <a:avLst/>
          </a:prstGeom>
          <a:ln w="19050" cap="flat" cmpd="sng">
            <a:solidFill>
              <a:schemeClr val="lt2"/>
            </a:solidFill>
            <a:prstDash val="solid"/>
            <a:round/>
            <a:headEnd type="none" w="sm" len="sm"/>
            <a:tailEnd type="none" w="sm" len="sm"/>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424" name="Google Shape;424;p29"/>
          <p:cNvSpPr txBox="1">
            <a:spLocks noGrp="1"/>
          </p:cNvSpPr>
          <p:nvPr>
            <p:ph type="title" idx="4"/>
          </p:nvPr>
        </p:nvSpPr>
        <p:spPr>
          <a:xfrm>
            <a:off x="718088" y="2832777"/>
            <a:ext cx="2451600" cy="542700"/>
          </a:xfrm>
          <a:prstGeom prst="rect">
            <a:avLst/>
          </a:pr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b" anchorCtr="0">
            <a:noAutofit/>
          </a:bodyPr>
          <a:lstStyle>
            <a:lvl1pPr lvl="0" algn="ctr" rtl="0">
              <a:spcBef>
                <a:spcPts val="0"/>
              </a:spcBef>
              <a:spcAft>
                <a:spcPts val="0"/>
              </a:spcAft>
              <a:buSzPts val="3000"/>
              <a:buNone/>
              <a:defRPr sz="24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425" name="Google Shape;425;p29"/>
          <p:cNvSpPr txBox="1">
            <a:spLocks noGrp="1"/>
          </p:cNvSpPr>
          <p:nvPr>
            <p:ph type="title" idx="5"/>
          </p:nvPr>
        </p:nvSpPr>
        <p:spPr>
          <a:xfrm>
            <a:off x="3346178" y="2832777"/>
            <a:ext cx="2451600" cy="542700"/>
          </a:xfrm>
          <a:prstGeom prst="rect">
            <a:avLst/>
          </a:pr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b" anchorCtr="0">
            <a:noAutofit/>
          </a:bodyPr>
          <a:lstStyle>
            <a:lvl1pPr lvl="0" algn="ctr" rtl="0">
              <a:spcBef>
                <a:spcPts val="0"/>
              </a:spcBef>
              <a:spcAft>
                <a:spcPts val="0"/>
              </a:spcAft>
              <a:buSzPts val="3000"/>
              <a:buNone/>
              <a:defRPr sz="24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426" name="Google Shape;426;p29"/>
          <p:cNvSpPr txBox="1">
            <a:spLocks noGrp="1"/>
          </p:cNvSpPr>
          <p:nvPr>
            <p:ph type="subTitle" idx="6"/>
          </p:nvPr>
        </p:nvSpPr>
        <p:spPr>
          <a:xfrm>
            <a:off x="718088" y="3375425"/>
            <a:ext cx="2451600" cy="627600"/>
          </a:xfrm>
          <a:prstGeom prst="rect">
            <a:avLst/>
          </a:prstGeom>
          <a:ln w="19050" cap="flat" cmpd="sng">
            <a:solidFill>
              <a:schemeClr val="lt2"/>
            </a:solidFill>
            <a:prstDash val="solid"/>
            <a:round/>
            <a:headEnd type="none" w="sm" len="sm"/>
            <a:tailEnd type="none" w="sm" len="sm"/>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427" name="Google Shape;427;p29"/>
          <p:cNvSpPr txBox="1">
            <a:spLocks noGrp="1"/>
          </p:cNvSpPr>
          <p:nvPr>
            <p:ph type="subTitle" idx="7"/>
          </p:nvPr>
        </p:nvSpPr>
        <p:spPr>
          <a:xfrm>
            <a:off x="3346157" y="3375425"/>
            <a:ext cx="2451600" cy="627600"/>
          </a:xfrm>
          <a:prstGeom prst="rect">
            <a:avLst/>
          </a:prstGeom>
          <a:ln w="19050" cap="flat" cmpd="sng">
            <a:solidFill>
              <a:schemeClr val="lt2"/>
            </a:solidFill>
            <a:prstDash val="solid"/>
            <a:round/>
            <a:headEnd type="none" w="sm" len="sm"/>
            <a:tailEnd type="none" w="sm" len="sm"/>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428" name="Google Shape;428;p29"/>
          <p:cNvSpPr/>
          <p:nvPr/>
        </p:nvSpPr>
        <p:spPr>
          <a:xfrm rot="10800000">
            <a:off x="8110376" y="4190682"/>
            <a:ext cx="637297" cy="661621"/>
          </a:xfrm>
          <a:custGeom>
            <a:avLst/>
            <a:gdLst/>
            <a:ahLst/>
            <a:cxnLst/>
            <a:rect l="l" t="t" r="r" b="b"/>
            <a:pathLst>
              <a:path w="5417" h="5624" extrusionOk="0">
                <a:moveTo>
                  <a:pt x="3664" y="0"/>
                </a:moveTo>
                <a:cubicBezTo>
                  <a:pt x="3611" y="0"/>
                  <a:pt x="3557" y="7"/>
                  <a:pt x="3506" y="21"/>
                </a:cubicBezTo>
                <a:cubicBezTo>
                  <a:pt x="3418" y="44"/>
                  <a:pt x="3335" y="89"/>
                  <a:pt x="3269" y="153"/>
                </a:cubicBezTo>
                <a:cubicBezTo>
                  <a:pt x="3187" y="234"/>
                  <a:pt x="3131" y="336"/>
                  <a:pt x="3080" y="438"/>
                </a:cubicBezTo>
                <a:cubicBezTo>
                  <a:pt x="3025" y="545"/>
                  <a:pt x="2968" y="651"/>
                  <a:pt x="2903" y="753"/>
                </a:cubicBezTo>
                <a:cubicBezTo>
                  <a:pt x="2836" y="859"/>
                  <a:pt x="2766" y="964"/>
                  <a:pt x="2709" y="1075"/>
                </a:cubicBezTo>
                <a:cubicBezTo>
                  <a:pt x="2688" y="1113"/>
                  <a:pt x="2670" y="1152"/>
                  <a:pt x="2654" y="1192"/>
                </a:cubicBezTo>
                <a:cubicBezTo>
                  <a:pt x="2618" y="1283"/>
                  <a:pt x="2591" y="1377"/>
                  <a:pt x="2572" y="1473"/>
                </a:cubicBezTo>
                <a:cubicBezTo>
                  <a:pt x="2528" y="1701"/>
                  <a:pt x="2531" y="1936"/>
                  <a:pt x="2551" y="2167"/>
                </a:cubicBezTo>
                <a:cubicBezTo>
                  <a:pt x="2560" y="2283"/>
                  <a:pt x="2573" y="2398"/>
                  <a:pt x="2587" y="2514"/>
                </a:cubicBezTo>
                <a:cubicBezTo>
                  <a:pt x="2588" y="2517"/>
                  <a:pt x="2588" y="2519"/>
                  <a:pt x="2588" y="2522"/>
                </a:cubicBezTo>
                <a:cubicBezTo>
                  <a:pt x="2470" y="2371"/>
                  <a:pt x="2303" y="2268"/>
                  <a:pt x="2173" y="2128"/>
                </a:cubicBezTo>
                <a:cubicBezTo>
                  <a:pt x="2032" y="1977"/>
                  <a:pt x="1949" y="1786"/>
                  <a:pt x="1854" y="1605"/>
                </a:cubicBezTo>
                <a:cubicBezTo>
                  <a:pt x="1805" y="1513"/>
                  <a:pt x="1752" y="1423"/>
                  <a:pt x="1687" y="1342"/>
                </a:cubicBezTo>
                <a:cubicBezTo>
                  <a:pt x="1619" y="1258"/>
                  <a:pt x="1540" y="1183"/>
                  <a:pt x="1456" y="1115"/>
                </a:cubicBezTo>
                <a:cubicBezTo>
                  <a:pt x="1370" y="1045"/>
                  <a:pt x="1277" y="983"/>
                  <a:pt x="1183" y="922"/>
                </a:cubicBezTo>
                <a:cubicBezTo>
                  <a:pt x="1136" y="893"/>
                  <a:pt x="1089" y="863"/>
                  <a:pt x="1041" y="833"/>
                </a:cubicBezTo>
                <a:cubicBezTo>
                  <a:pt x="997" y="806"/>
                  <a:pt x="952" y="780"/>
                  <a:pt x="903" y="764"/>
                </a:cubicBezTo>
                <a:cubicBezTo>
                  <a:pt x="877" y="756"/>
                  <a:pt x="850" y="751"/>
                  <a:pt x="823" y="751"/>
                </a:cubicBezTo>
                <a:cubicBezTo>
                  <a:pt x="799" y="751"/>
                  <a:pt x="776" y="755"/>
                  <a:pt x="754" y="764"/>
                </a:cubicBezTo>
                <a:cubicBezTo>
                  <a:pt x="711" y="784"/>
                  <a:pt x="679" y="819"/>
                  <a:pt x="654" y="857"/>
                </a:cubicBezTo>
                <a:cubicBezTo>
                  <a:pt x="630" y="895"/>
                  <a:pt x="610" y="938"/>
                  <a:pt x="592" y="981"/>
                </a:cubicBezTo>
                <a:cubicBezTo>
                  <a:pt x="566" y="1040"/>
                  <a:pt x="540" y="1101"/>
                  <a:pt x="513" y="1160"/>
                </a:cubicBezTo>
                <a:cubicBezTo>
                  <a:pt x="462" y="1277"/>
                  <a:pt x="411" y="1394"/>
                  <a:pt x="360" y="1511"/>
                </a:cubicBezTo>
                <a:cubicBezTo>
                  <a:pt x="312" y="1622"/>
                  <a:pt x="259" y="1735"/>
                  <a:pt x="252" y="1858"/>
                </a:cubicBezTo>
                <a:cubicBezTo>
                  <a:pt x="245" y="1960"/>
                  <a:pt x="273" y="2060"/>
                  <a:pt x="348" y="2133"/>
                </a:cubicBezTo>
                <a:cubicBezTo>
                  <a:pt x="417" y="2199"/>
                  <a:pt x="511" y="2235"/>
                  <a:pt x="602" y="2261"/>
                </a:cubicBezTo>
                <a:cubicBezTo>
                  <a:pt x="713" y="2292"/>
                  <a:pt x="827" y="2315"/>
                  <a:pt x="940" y="2340"/>
                </a:cubicBezTo>
                <a:cubicBezTo>
                  <a:pt x="1064" y="2369"/>
                  <a:pt x="1188" y="2397"/>
                  <a:pt x="1312" y="2426"/>
                </a:cubicBezTo>
                <a:cubicBezTo>
                  <a:pt x="1560" y="2483"/>
                  <a:pt x="1807" y="2540"/>
                  <a:pt x="2055" y="2596"/>
                </a:cubicBezTo>
                <a:cubicBezTo>
                  <a:pt x="2179" y="2624"/>
                  <a:pt x="2301" y="2652"/>
                  <a:pt x="2424" y="2680"/>
                </a:cubicBezTo>
                <a:cubicBezTo>
                  <a:pt x="2447" y="2685"/>
                  <a:pt x="2472" y="2692"/>
                  <a:pt x="2495" y="2698"/>
                </a:cubicBezTo>
                <a:cubicBezTo>
                  <a:pt x="2492" y="2702"/>
                  <a:pt x="2489" y="2706"/>
                  <a:pt x="2485" y="2710"/>
                </a:cubicBezTo>
                <a:cubicBezTo>
                  <a:pt x="2332" y="2868"/>
                  <a:pt x="2117" y="2953"/>
                  <a:pt x="1905" y="2998"/>
                </a:cubicBezTo>
                <a:cubicBezTo>
                  <a:pt x="1656" y="3052"/>
                  <a:pt x="1400" y="3056"/>
                  <a:pt x="1150" y="3108"/>
                </a:cubicBezTo>
                <a:cubicBezTo>
                  <a:pt x="1024" y="3135"/>
                  <a:pt x="902" y="3175"/>
                  <a:pt x="786" y="3232"/>
                </a:cubicBezTo>
                <a:cubicBezTo>
                  <a:pt x="672" y="3287"/>
                  <a:pt x="563" y="3353"/>
                  <a:pt x="457" y="3423"/>
                </a:cubicBezTo>
                <a:cubicBezTo>
                  <a:pt x="405" y="3458"/>
                  <a:pt x="354" y="3493"/>
                  <a:pt x="302" y="3529"/>
                </a:cubicBezTo>
                <a:cubicBezTo>
                  <a:pt x="251" y="3565"/>
                  <a:pt x="197" y="3600"/>
                  <a:pt x="150" y="3642"/>
                </a:cubicBezTo>
                <a:cubicBezTo>
                  <a:pt x="61" y="3721"/>
                  <a:pt x="0" y="3823"/>
                  <a:pt x="18" y="3945"/>
                </a:cubicBezTo>
                <a:cubicBezTo>
                  <a:pt x="32" y="4054"/>
                  <a:pt x="94" y="4152"/>
                  <a:pt x="157" y="4240"/>
                </a:cubicBezTo>
                <a:cubicBezTo>
                  <a:pt x="231" y="4340"/>
                  <a:pt x="308" y="4439"/>
                  <a:pt x="394" y="4529"/>
                </a:cubicBezTo>
                <a:cubicBezTo>
                  <a:pt x="534" y="4679"/>
                  <a:pt x="719" y="4805"/>
                  <a:pt x="928" y="4805"/>
                </a:cubicBezTo>
                <a:cubicBezTo>
                  <a:pt x="951" y="4805"/>
                  <a:pt x="975" y="4803"/>
                  <a:pt x="999" y="4800"/>
                </a:cubicBezTo>
                <a:cubicBezTo>
                  <a:pt x="1107" y="4784"/>
                  <a:pt x="1201" y="4728"/>
                  <a:pt x="1269" y="4642"/>
                </a:cubicBezTo>
                <a:cubicBezTo>
                  <a:pt x="1338" y="4554"/>
                  <a:pt x="1380" y="4448"/>
                  <a:pt x="1429" y="4349"/>
                </a:cubicBezTo>
                <a:cubicBezTo>
                  <a:pt x="1480" y="4247"/>
                  <a:pt x="1541" y="4155"/>
                  <a:pt x="1628" y="4080"/>
                </a:cubicBezTo>
                <a:cubicBezTo>
                  <a:pt x="1715" y="4005"/>
                  <a:pt x="1815" y="3946"/>
                  <a:pt x="1911" y="3884"/>
                </a:cubicBezTo>
                <a:cubicBezTo>
                  <a:pt x="2013" y="3817"/>
                  <a:pt x="2105" y="3742"/>
                  <a:pt x="2184" y="3648"/>
                </a:cubicBezTo>
                <a:cubicBezTo>
                  <a:pt x="2263" y="3552"/>
                  <a:pt x="2328" y="3442"/>
                  <a:pt x="2385" y="3332"/>
                </a:cubicBezTo>
                <a:cubicBezTo>
                  <a:pt x="2444" y="3220"/>
                  <a:pt x="2502" y="3104"/>
                  <a:pt x="2551" y="2987"/>
                </a:cubicBezTo>
                <a:cubicBezTo>
                  <a:pt x="2563" y="2956"/>
                  <a:pt x="2574" y="2925"/>
                  <a:pt x="2585" y="2893"/>
                </a:cubicBezTo>
                <a:lnTo>
                  <a:pt x="2585" y="2918"/>
                </a:lnTo>
                <a:cubicBezTo>
                  <a:pt x="2589" y="3027"/>
                  <a:pt x="2612" y="3133"/>
                  <a:pt x="2642" y="3237"/>
                </a:cubicBezTo>
                <a:cubicBezTo>
                  <a:pt x="2645" y="3248"/>
                  <a:pt x="2648" y="3258"/>
                  <a:pt x="2652" y="3269"/>
                </a:cubicBezTo>
                <a:cubicBezTo>
                  <a:pt x="2658" y="3290"/>
                  <a:pt x="2666" y="3312"/>
                  <a:pt x="2673" y="3334"/>
                </a:cubicBezTo>
                <a:cubicBezTo>
                  <a:pt x="2677" y="3346"/>
                  <a:pt x="2699" y="3386"/>
                  <a:pt x="2695" y="3398"/>
                </a:cubicBezTo>
                <a:cubicBezTo>
                  <a:pt x="2785" y="3648"/>
                  <a:pt x="2889" y="3900"/>
                  <a:pt x="2856" y="4171"/>
                </a:cubicBezTo>
                <a:cubicBezTo>
                  <a:pt x="2840" y="4307"/>
                  <a:pt x="2799" y="4440"/>
                  <a:pt x="2798" y="4577"/>
                </a:cubicBezTo>
                <a:cubicBezTo>
                  <a:pt x="2798" y="4711"/>
                  <a:pt x="2844" y="4833"/>
                  <a:pt x="2903" y="4949"/>
                </a:cubicBezTo>
                <a:cubicBezTo>
                  <a:pt x="2970" y="5081"/>
                  <a:pt x="3044" y="5210"/>
                  <a:pt x="3115" y="5339"/>
                </a:cubicBezTo>
                <a:cubicBezTo>
                  <a:pt x="3148" y="5400"/>
                  <a:pt x="3178" y="5465"/>
                  <a:pt x="3218" y="5522"/>
                </a:cubicBezTo>
                <a:cubicBezTo>
                  <a:pt x="3255" y="5574"/>
                  <a:pt x="3304" y="5609"/>
                  <a:pt x="3368" y="5619"/>
                </a:cubicBezTo>
                <a:cubicBezTo>
                  <a:pt x="3387" y="5622"/>
                  <a:pt x="3406" y="5624"/>
                  <a:pt x="3425" y="5624"/>
                </a:cubicBezTo>
                <a:cubicBezTo>
                  <a:pt x="3472" y="5624"/>
                  <a:pt x="3519" y="5616"/>
                  <a:pt x="3565" y="5607"/>
                </a:cubicBezTo>
                <a:cubicBezTo>
                  <a:pt x="3633" y="5595"/>
                  <a:pt x="3701" y="5579"/>
                  <a:pt x="3768" y="5561"/>
                </a:cubicBezTo>
                <a:cubicBezTo>
                  <a:pt x="3898" y="5524"/>
                  <a:pt x="4027" y="5479"/>
                  <a:pt x="4147" y="5416"/>
                </a:cubicBezTo>
                <a:cubicBezTo>
                  <a:pt x="4255" y="5359"/>
                  <a:pt x="4357" y="5281"/>
                  <a:pt x="4415" y="5171"/>
                </a:cubicBezTo>
                <a:cubicBezTo>
                  <a:pt x="4468" y="5069"/>
                  <a:pt x="4482" y="4947"/>
                  <a:pt x="4428" y="4842"/>
                </a:cubicBezTo>
                <a:cubicBezTo>
                  <a:pt x="4374" y="4740"/>
                  <a:pt x="4274" y="4676"/>
                  <a:pt x="4189" y="4605"/>
                </a:cubicBezTo>
                <a:cubicBezTo>
                  <a:pt x="4097" y="4529"/>
                  <a:pt x="4028" y="4435"/>
                  <a:pt x="3972" y="4331"/>
                </a:cubicBezTo>
                <a:cubicBezTo>
                  <a:pt x="3915" y="4226"/>
                  <a:pt x="3871" y="4116"/>
                  <a:pt x="3817" y="4011"/>
                </a:cubicBezTo>
                <a:cubicBezTo>
                  <a:pt x="3764" y="3908"/>
                  <a:pt x="3700" y="3813"/>
                  <a:pt x="3622" y="3727"/>
                </a:cubicBezTo>
                <a:cubicBezTo>
                  <a:pt x="3466" y="3558"/>
                  <a:pt x="3273" y="3430"/>
                  <a:pt x="3111" y="3267"/>
                </a:cubicBezTo>
                <a:cubicBezTo>
                  <a:pt x="3050" y="3205"/>
                  <a:pt x="2995" y="3138"/>
                  <a:pt x="2950" y="3063"/>
                </a:cubicBezTo>
                <a:lnTo>
                  <a:pt x="2950" y="3063"/>
                </a:lnTo>
                <a:cubicBezTo>
                  <a:pt x="2975" y="3081"/>
                  <a:pt x="3000" y="3098"/>
                  <a:pt x="3025" y="3114"/>
                </a:cubicBezTo>
                <a:cubicBezTo>
                  <a:pt x="3226" y="3244"/>
                  <a:pt x="3448" y="3337"/>
                  <a:pt x="3668" y="3428"/>
                </a:cubicBezTo>
                <a:cubicBezTo>
                  <a:pt x="3915" y="3533"/>
                  <a:pt x="4163" y="3637"/>
                  <a:pt x="4411" y="3742"/>
                </a:cubicBezTo>
                <a:cubicBezTo>
                  <a:pt x="4530" y="3792"/>
                  <a:pt x="4649" y="3846"/>
                  <a:pt x="4769" y="3892"/>
                </a:cubicBezTo>
                <a:cubicBezTo>
                  <a:pt x="4834" y="3917"/>
                  <a:pt x="4906" y="3939"/>
                  <a:pt x="4977" y="3939"/>
                </a:cubicBezTo>
                <a:cubicBezTo>
                  <a:pt x="5006" y="3939"/>
                  <a:pt x="5035" y="3935"/>
                  <a:pt x="5063" y="3926"/>
                </a:cubicBezTo>
                <a:cubicBezTo>
                  <a:pt x="5159" y="3896"/>
                  <a:pt x="5218" y="3816"/>
                  <a:pt x="5254" y="3726"/>
                </a:cubicBezTo>
                <a:cubicBezTo>
                  <a:pt x="5274" y="3677"/>
                  <a:pt x="5287" y="3627"/>
                  <a:pt x="5300" y="3576"/>
                </a:cubicBezTo>
                <a:cubicBezTo>
                  <a:pt x="5317" y="3510"/>
                  <a:pt x="5333" y="3445"/>
                  <a:pt x="5348" y="3380"/>
                </a:cubicBezTo>
                <a:cubicBezTo>
                  <a:pt x="5376" y="3257"/>
                  <a:pt x="5400" y="3132"/>
                  <a:pt x="5409" y="3008"/>
                </a:cubicBezTo>
                <a:cubicBezTo>
                  <a:pt x="5416" y="2906"/>
                  <a:pt x="5411" y="2801"/>
                  <a:pt x="5377" y="2705"/>
                </a:cubicBezTo>
                <a:cubicBezTo>
                  <a:pt x="5300" y="2492"/>
                  <a:pt x="5087" y="2395"/>
                  <a:pt x="4877" y="2359"/>
                </a:cubicBezTo>
                <a:cubicBezTo>
                  <a:pt x="4805" y="2347"/>
                  <a:pt x="4732" y="2341"/>
                  <a:pt x="4660" y="2341"/>
                </a:cubicBezTo>
                <a:cubicBezTo>
                  <a:pt x="4501" y="2341"/>
                  <a:pt x="4343" y="2369"/>
                  <a:pt x="4195" y="2426"/>
                </a:cubicBezTo>
                <a:cubicBezTo>
                  <a:pt x="4082" y="2470"/>
                  <a:pt x="3975" y="2526"/>
                  <a:pt x="3865" y="2574"/>
                </a:cubicBezTo>
                <a:cubicBezTo>
                  <a:pt x="3758" y="2619"/>
                  <a:pt x="3646" y="2650"/>
                  <a:pt x="3532" y="2666"/>
                </a:cubicBezTo>
                <a:cubicBezTo>
                  <a:pt x="3458" y="2676"/>
                  <a:pt x="3384" y="2680"/>
                  <a:pt x="3309" y="2680"/>
                </a:cubicBezTo>
                <a:cubicBezTo>
                  <a:pt x="3150" y="2680"/>
                  <a:pt x="2990" y="2661"/>
                  <a:pt x="2833" y="2636"/>
                </a:cubicBezTo>
                <a:cubicBezTo>
                  <a:pt x="2796" y="2631"/>
                  <a:pt x="2758" y="2624"/>
                  <a:pt x="2722" y="2618"/>
                </a:cubicBezTo>
                <a:cubicBezTo>
                  <a:pt x="2927" y="2579"/>
                  <a:pt x="3080" y="2388"/>
                  <a:pt x="3174" y="2211"/>
                </a:cubicBezTo>
                <a:cubicBezTo>
                  <a:pt x="3286" y="2002"/>
                  <a:pt x="3359" y="1767"/>
                  <a:pt x="3522" y="1589"/>
                </a:cubicBezTo>
                <a:cubicBezTo>
                  <a:pt x="3667" y="1432"/>
                  <a:pt x="3868" y="1349"/>
                  <a:pt x="4033" y="1219"/>
                </a:cubicBezTo>
                <a:cubicBezTo>
                  <a:pt x="4121" y="1150"/>
                  <a:pt x="4195" y="1068"/>
                  <a:pt x="4245" y="968"/>
                </a:cubicBezTo>
                <a:cubicBezTo>
                  <a:pt x="4297" y="864"/>
                  <a:pt x="4322" y="746"/>
                  <a:pt x="4316" y="629"/>
                </a:cubicBezTo>
                <a:cubicBezTo>
                  <a:pt x="4306" y="427"/>
                  <a:pt x="4199" y="228"/>
                  <a:pt x="4032" y="113"/>
                </a:cubicBezTo>
                <a:cubicBezTo>
                  <a:pt x="3925" y="39"/>
                  <a:pt x="3794" y="0"/>
                  <a:pt x="366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29"/>
          <p:cNvSpPr txBox="1">
            <a:spLocks noGrp="1"/>
          </p:cNvSpPr>
          <p:nvPr>
            <p:ph type="title" idx="8"/>
          </p:nvPr>
        </p:nvSpPr>
        <p:spPr>
          <a:xfrm>
            <a:off x="720000" y="445025"/>
            <a:ext cx="7704000" cy="5727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430" name="Google Shape;430;p29"/>
          <p:cNvSpPr txBox="1">
            <a:spLocks noGrp="1"/>
          </p:cNvSpPr>
          <p:nvPr>
            <p:ph type="title" idx="9"/>
          </p:nvPr>
        </p:nvSpPr>
        <p:spPr>
          <a:xfrm>
            <a:off x="5974313" y="2832776"/>
            <a:ext cx="2451600" cy="542700"/>
          </a:xfrm>
          <a:prstGeom prst="rect">
            <a:avLst/>
          </a:pr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b" anchorCtr="0">
            <a:noAutofit/>
          </a:bodyPr>
          <a:lstStyle>
            <a:lvl1pPr lvl="0" algn="ctr" rtl="0">
              <a:spcBef>
                <a:spcPts val="0"/>
              </a:spcBef>
              <a:spcAft>
                <a:spcPts val="0"/>
              </a:spcAft>
              <a:buSzPts val="3000"/>
              <a:buNone/>
              <a:defRPr sz="24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431" name="Google Shape;431;p29"/>
          <p:cNvSpPr txBox="1">
            <a:spLocks noGrp="1"/>
          </p:cNvSpPr>
          <p:nvPr>
            <p:ph type="title" idx="13"/>
          </p:nvPr>
        </p:nvSpPr>
        <p:spPr>
          <a:xfrm>
            <a:off x="5974303" y="1510251"/>
            <a:ext cx="2451600" cy="542700"/>
          </a:xfrm>
          <a:prstGeom prst="rect">
            <a:avLst/>
          </a:pr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b" anchorCtr="0">
            <a:noAutofit/>
          </a:bodyPr>
          <a:lstStyle>
            <a:lvl1pPr lvl="0" algn="ctr" rtl="0">
              <a:spcBef>
                <a:spcPts val="0"/>
              </a:spcBef>
              <a:spcAft>
                <a:spcPts val="0"/>
              </a:spcAft>
              <a:buSzPts val="3000"/>
              <a:buNone/>
              <a:defRPr sz="24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432" name="Google Shape;432;p29"/>
          <p:cNvSpPr txBox="1">
            <a:spLocks noGrp="1"/>
          </p:cNvSpPr>
          <p:nvPr>
            <p:ph type="subTitle" idx="14"/>
          </p:nvPr>
        </p:nvSpPr>
        <p:spPr>
          <a:xfrm>
            <a:off x="5974313" y="3375425"/>
            <a:ext cx="2451600" cy="627600"/>
          </a:xfrm>
          <a:prstGeom prst="rect">
            <a:avLst/>
          </a:prstGeom>
          <a:ln w="19050" cap="flat" cmpd="sng">
            <a:solidFill>
              <a:schemeClr val="lt2"/>
            </a:solidFill>
            <a:prstDash val="solid"/>
            <a:round/>
            <a:headEnd type="none" w="sm" len="sm"/>
            <a:tailEnd type="none" w="sm" len="sm"/>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433" name="Google Shape;433;p29"/>
          <p:cNvSpPr txBox="1">
            <a:spLocks noGrp="1"/>
          </p:cNvSpPr>
          <p:nvPr>
            <p:ph type="subTitle" idx="15"/>
          </p:nvPr>
        </p:nvSpPr>
        <p:spPr>
          <a:xfrm>
            <a:off x="5974282" y="2052900"/>
            <a:ext cx="2451600" cy="627600"/>
          </a:xfrm>
          <a:prstGeom prst="rect">
            <a:avLst/>
          </a:prstGeom>
          <a:ln w="19050" cap="flat" cmpd="sng">
            <a:solidFill>
              <a:schemeClr val="lt2"/>
            </a:solidFill>
            <a:prstDash val="solid"/>
            <a:round/>
            <a:headEnd type="none" w="sm" len="sm"/>
            <a:tailEnd type="none" w="sm" len="sm"/>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ten columns">
  <p:cSld name="CUSTOM_9">
    <p:spTree>
      <p:nvGrpSpPr>
        <p:cNvPr id="1" name="Shape 434"/>
        <p:cNvGrpSpPr/>
        <p:nvPr/>
      </p:nvGrpSpPr>
      <p:grpSpPr>
        <a:xfrm>
          <a:off x="0" y="0"/>
          <a:ext cx="0" cy="0"/>
          <a:chOff x="0" y="0"/>
          <a:chExt cx="0" cy="0"/>
        </a:xfrm>
      </p:grpSpPr>
      <p:sp>
        <p:nvSpPr>
          <p:cNvPr id="435" name="Google Shape;435;p30"/>
          <p:cNvSpPr/>
          <p:nvPr/>
        </p:nvSpPr>
        <p:spPr>
          <a:xfrm rot="3543021">
            <a:off x="-6997966" y="-2340703"/>
            <a:ext cx="7942085" cy="6662676"/>
          </a:xfrm>
          <a:custGeom>
            <a:avLst/>
            <a:gdLst/>
            <a:ahLst/>
            <a:cxnLst/>
            <a:rect l="l" t="t" r="r" b="b"/>
            <a:pathLst>
              <a:path w="5710" h="5082" extrusionOk="0">
                <a:moveTo>
                  <a:pt x="2944" y="1"/>
                </a:moveTo>
                <a:cubicBezTo>
                  <a:pt x="2933" y="1"/>
                  <a:pt x="2923" y="1"/>
                  <a:pt x="2912" y="1"/>
                </a:cubicBezTo>
                <a:cubicBezTo>
                  <a:pt x="2698" y="6"/>
                  <a:pt x="2485" y="52"/>
                  <a:pt x="2269" y="62"/>
                </a:cubicBezTo>
                <a:cubicBezTo>
                  <a:pt x="2232" y="64"/>
                  <a:pt x="2195" y="65"/>
                  <a:pt x="2157" y="65"/>
                </a:cubicBezTo>
                <a:cubicBezTo>
                  <a:pt x="1921" y="65"/>
                  <a:pt x="1685" y="33"/>
                  <a:pt x="1448" y="33"/>
                </a:cubicBezTo>
                <a:cubicBezTo>
                  <a:pt x="1425" y="33"/>
                  <a:pt x="1402" y="33"/>
                  <a:pt x="1379" y="34"/>
                </a:cubicBezTo>
                <a:cubicBezTo>
                  <a:pt x="1031" y="44"/>
                  <a:pt x="154" y="72"/>
                  <a:pt x="187" y="531"/>
                </a:cubicBezTo>
                <a:cubicBezTo>
                  <a:pt x="206" y="778"/>
                  <a:pt x="248" y="939"/>
                  <a:pt x="180" y="1191"/>
                </a:cubicBezTo>
                <a:cubicBezTo>
                  <a:pt x="97" y="1500"/>
                  <a:pt x="23" y="1798"/>
                  <a:pt x="10" y="2119"/>
                </a:cubicBezTo>
                <a:cubicBezTo>
                  <a:pt x="0" y="2369"/>
                  <a:pt x="40" y="2657"/>
                  <a:pt x="249" y="2794"/>
                </a:cubicBezTo>
                <a:cubicBezTo>
                  <a:pt x="398" y="2890"/>
                  <a:pt x="602" y="2888"/>
                  <a:pt x="730" y="3010"/>
                </a:cubicBezTo>
                <a:cubicBezTo>
                  <a:pt x="831" y="3107"/>
                  <a:pt x="860" y="3261"/>
                  <a:pt x="958" y="3360"/>
                </a:cubicBezTo>
                <a:cubicBezTo>
                  <a:pt x="1064" y="3467"/>
                  <a:pt x="1211" y="3482"/>
                  <a:pt x="1366" y="3482"/>
                </a:cubicBezTo>
                <a:cubicBezTo>
                  <a:pt x="1426" y="3482"/>
                  <a:pt x="1488" y="3480"/>
                  <a:pt x="1549" y="3480"/>
                </a:cubicBezTo>
                <a:cubicBezTo>
                  <a:pt x="1668" y="3480"/>
                  <a:pt x="1785" y="3488"/>
                  <a:pt x="1887" y="3538"/>
                </a:cubicBezTo>
                <a:cubicBezTo>
                  <a:pt x="2207" y="3695"/>
                  <a:pt x="2209" y="4146"/>
                  <a:pt x="2390" y="4452"/>
                </a:cubicBezTo>
                <a:cubicBezTo>
                  <a:pt x="2500" y="4639"/>
                  <a:pt x="2684" y="4774"/>
                  <a:pt x="2877" y="4872"/>
                </a:cubicBezTo>
                <a:cubicBezTo>
                  <a:pt x="3134" y="5005"/>
                  <a:pt x="3424" y="5082"/>
                  <a:pt x="3713" y="5082"/>
                </a:cubicBezTo>
                <a:cubicBezTo>
                  <a:pt x="3852" y="5082"/>
                  <a:pt x="3990" y="5064"/>
                  <a:pt x="4124" y="5026"/>
                </a:cubicBezTo>
                <a:cubicBezTo>
                  <a:pt x="4537" y="4909"/>
                  <a:pt x="4898" y="4585"/>
                  <a:pt x="5009" y="4170"/>
                </a:cubicBezTo>
                <a:cubicBezTo>
                  <a:pt x="5137" y="3694"/>
                  <a:pt x="4939" y="3155"/>
                  <a:pt x="5146" y="2706"/>
                </a:cubicBezTo>
                <a:cubicBezTo>
                  <a:pt x="5257" y="2464"/>
                  <a:pt x="5474" y="2281"/>
                  <a:pt x="5570" y="2032"/>
                </a:cubicBezTo>
                <a:cubicBezTo>
                  <a:pt x="5710" y="1667"/>
                  <a:pt x="5547" y="1243"/>
                  <a:pt x="5272" y="965"/>
                </a:cubicBezTo>
                <a:cubicBezTo>
                  <a:pt x="4997" y="688"/>
                  <a:pt x="4629" y="526"/>
                  <a:pt x="4271" y="371"/>
                </a:cubicBezTo>
                <a:cubicBezTo>
                  <a:pt x="3847" y="188"/>
                  <a:pt x="3406" y="1"/>
                  <a:pt x="2944" y="1"/>
                </a:cubicBezTo>
                <a:close/>
              </a:path>
            </a:pathLst>
          </a:custGeom>
          <a:gradFill>
            <a:gsLst>
              <a:gs pos="0">
                <a:schemeClr val="lt1"/>
              </a:gs>
              <a:gs pos="100000">
                <a:schemeClr val="accent1"/>
              </a:gs>
            </a:gsLst>
            <a:lin ang="2700006"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436" name="Google Shape;436;p30"/>
          <p:cNvSpPr/>
          <p:nvPr/>
        </p:nvSpPr>
        <p:spPr>
          <a:xfrm rot="-5790931" flipH="1">
            <a:off x="7363855" y="-1523837"/>
            <a:ext cx="6389217" cy="4117657"/>
          </a:xfrm>
          <a:custGeom>
            <a:avLst/>
            <a:gdLst/>
            <a:ahLst/>
            <a:cxnLst/>
            <a:rect l="l" t="t" r="r" b="b"/>
            <a:pathLst>
              <a:path w="5710" h="5082" extrusionOk="0">
                <a:moveTo>
                  <a:pt x="2944" y="1"/>
                </a:moveTo>
                <a:cubicBezTo>
                  <a:pt x="2933" y="1"/>
                  <a:pt x="2923" y="1"/>
                  <a:pt x="2912" y="1"/>
                </a:cubicBezTo>
                <a:cubicBezTo>
                  <a:pt x="2698" y="6"/>
                  <a:pt x="2485" y="52"/>
                  <a:pt x="2269" y="62"/>
                </a:cubicBezTo>
                <a:cubicBezTo>
                  <a:pt x="2232" y="64"/>
                  <a:pt x="2195" y="65"/>
                  <a:pt x="2157" y="65"/>
                </a:cubicBezTo>
                <a:cubicBezTo>
                  <a:pt x="1921" y="65"/>
                  <a:pt x="1685" y="33"/>
                  <a:pt x="1448" y="33"/>
                </a:cubicBezTo>
                <a:cubicBezTo>
                  <a:pt x="1425" y="33"/>
                  <a:pt x="1402" y="33"/>
                  <a:pt x="1379" y="34"/>
                </a:cubicBezTo>
                <a:cubicBezTo>
                  <a:pt x="1031" y="44"/>
                  <a:pt x="154" y="72"/>
                  <a:pt x="187" y="531"/>
                </a:cubicBezTo>
                <a:cubicBezTo>
                  <a:pt x="206" y="778"/>
                  <a:pt x="248" y="939"/>
                  <a:pt x="180" y="1191"/>
                </a:cubicBezTo>
                <a:cubicBezTo>
                  <a:pt x="97" y="1500"/>
                  <a:pt x="23" y="1798"/>
                  <a:pt x="10" y="2119"/>
                </a:cubicBezTo>
                <a:cubicBezTo>
                  <a:pt x="0" y="2369"/>
                  <a:pt x="40" y="2657"/>
                  <a:pt x="249" y="2794"/>
                </a:cubicBezTo>
                <a:cubicBezTo>
                  <a:pt x="398" y="2890"/>
                  <a:pt x="602" y="2888"/>
                  <a:pt x="730" y="3010"/>
                </a:cubicBezTo>
                <a:cubicBezTo>
                  <a:pt x="831" y="3107"/>
                  <a:pt x="860" y="3261"/>
                  <a:pt x="958" y="3360"/>
                </a:cubicBezTo>
                <a:cubicBezTo>
                  <a:pt x="1064" y="3467"/>
                  <a:pt x="1211" y="3482"/>
                  <a:pt x="1366" y="3482"/>
                </a:cubicBezTo>
                <a:cubicBezTo>
                  <a:pt x="1426" y="3482"/>
                  <a:pt x="1488" y="3480"/>
                  <a:pt x="1549" y="3480"/>
                </a:cubicBezTo>
                <a:cubicBezTo>
                  <a:pt x="1668" y="3480"/>
                  <a:pt x="1785" y="3488"/>
                  <a:pt x="1887" y="3538"/>
                </a:cubicBezTo>
                <a:cubicBezTo>
                  <a:pt x="2207" y="3695"/>
                  <a:pt x="2209" y="4146"/>
                  <a:pt x="2390" y="4452"/>
                </a:cubicBezTo>
                <a:cubicBezTo>
                  <a:pt x="2500" y="4639"/>
                  <a:pt x="2684" y="4774"/>
                  <a:pt x="2877" y="4872"/>
                </a:cubicBezTo>
                <a:cubicBezTo>
                  <a:pt x="3134" y="5005"/>
                  <a:pt x="3424" y="5082"/>
                  <a:pt x="3713" y="5082"/>
                </a:cubicBezTo>
                <a:cubicBezTo>
                  <a:pt x="3852" y="5082"/>
                  <a:pt x="3990" y="5064"/>
                  <a:pt x="4124" y="5026"/>
                </a:cubicBezTo>
                <a:cubicBezTo>
                  <a:pt x="4537" y="4909"/>
                  <a:pt x="4898" y="4585"/>
                  <a:pt x="5009" y="4170"/>
                </a:cubicBezTo>
                <a:cubicBezTo>
                  <a:pt x="5137" y="3694"/>
                  <a:pt x="4939" y="3155"/>
                  <a:pt x="5146" y="2706"/>
                </a:cubicBezTo>
                <a:cubicBezTo>
                  <a:pt x="5257" y="2464"/>
                  <a:pt x="5474" y="2281"/>
                  <a:pt x="5570" y="2032"/>
                </a:cubicBezTo>
                <a:cubicBezTo>
                  <a:pt x="5710" y="1667"/>
                  <a:pt x="5547" y="1243"/>
                  <a:pt x="5272" y="965"/>
                </a:cubicBezTo>
                <a:cubicBezTo>
                  <a:pt x="4997" y="688"/>
                  <a:pt x="4629" y="526"/>
                  <a:pt x="4271" y="371"/>
                </a:cubicBezTo>
                <a:cubicBezTo>
                  <a:pt x="3847" y="188"/>
                  <a:pt x="3406" y="1"/>
                  <a:pt x="2944" y="1"/>
                </a:cubicBezTo>
                <a:close/>
              </a:path>
            </a:pathLst>
          </a:custGeom>
          <a:gradFill>
            <a:gsLst>
              <a:gs pos="0">
                <a:schemeClr val="lt1"/>
              </a:gs>
              <a:gs pos="100000">
                <a:schemeClr val="accent1"/>
              </a:gs>
            </a:gsLst>
            <a:lin ang="2700006"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437" name="Google Shape;437;p30"/>
          <p:cNvSpPr/>
          <p:nvPr/>
        </p:nvSpPr>
        <p:spPr>
          <a:xfrm rot="-9828887" flipH="1">
            <a:off x="-3252508" y="4524457"/>
            <a:ext cx="10693984" cy="5400866"/>
          </a:xfrm>
          <a:custGeom>
            <a:avLst/>
            <a:gdLst/>
            <a:ahLst/>
            <a:cxnLst/>
            <a:rect l="l" t="t" r="r" b="b"/>
            <a:pathLst>
              <a:path w="3699" h="3926" extrusionOk="0">
                <a:moveTo>
                  <a:pt x="2087" y="0"/>
                </a:moveTo>
                <a:cubicBezTo>
                  <a:pt x="2036" y="0"/>
                  <a:pt x="1985" y="4"/>
                  <a:pt x="1935" y="9"/>
                </a:cubicBezTo>
                <a:cubicBezTo>
                  <a:pt x="1689" y="35"/>
                  <a:pt x="1448" y="100"/>
                  <a:pt x="1221" y="200"/>
                </a:cubicBezTo>
                <a:cubicBezTo>
                  <a:pt x="1158" y="229"/>
                  <a:pt x="1094" y="260"/>
                  <a:pt x="1026" y="277"/>
                </a:cubicBezTo>
                <a:cubicBezTo>
                  <a:pt x="951" y="294"/>
                  <a:pt x="872" y="293"/>
                  <a:pt x="795" y="301"/>
                </a:cubicBezTo>
                <a:cubicBezTo>
                  <a:pt x="412" y="345"/>
                  <a:pt x="80" y="674"/>
                  <a:pt x="34" y="1058"/>
                </a:cubicBezTo>
                <a:cubicBezTo>
                  <a:pt x="1" y="1333"/>
                  <a:pt x="100" y="1603"/>
                  <a:pt x="181" y="1868"/>
                </a:cubicBezTo>
                <a:cubicBezTo>
                  <a:pt x="269" y="2163"/>
                  <a:pt x="338" y="2470"/>
                  <a:pt x="506" y="2727"/>
                </a:cubicBezTo>
                <a:cubicBezTo>
                  <a:pt x="642" y="2934"/>
                  <a:pt x="834" y="3096"/>
                  <a:pt x="1023" y="3256"/>
                </a:cubicBezTo>
                <a:cubicBezTo>
                  <a:pt x="1294" y="3484"/>
                  <a:pt x="1571" y="3715"/>
                  <a:pt x="1900" y="3843"/>
                </a:cubicBezTo>
                <a:cubicBezTo>
                  <a:pt x="2030" y="3893"/>
                  <a:pt x="2168" y="3926"/>
                  <a:pt x="2307" y="3926"/>
                </a:cubicBezTo>
                <a:cubicBezTo>
                  <a:pt x="2333" y="3926"/>
                  <a:pt x="2358" y="3925"/>
                  <a:pt x="2384" y="3922"/>
                </a:cubicBezTo>
                <a:cubicBezTo>
                  <a:pt x="2514" y="3910"/>
                  <a:pt x="2639" y="3866"/>
                  <a:pt x="2762" y="3817"/>
                </a:cubicBezTo>
                <a:cubicBezTo>
                  <a:pt x="2908" y="3756"/>
                  <a:pt x="3066" y="3673"/>
                  <a:pt x="3162" y="3543"/>
                </a:cubicBezTo>
                <a:cubicBezTo>
                  <a:pt x="3240" y="3437"/>
                  <a:pt x="3224" y="3322"/>
                  <a:pt x="3279" y="3212"/>
                </a:cubicBezTo>
                <a:cubicBezTo>
                  <a:pt x="3426" y="2916"/>
                  <a:pt x="3670" y="2728"/>
                  <a:pt x="3689" y="2368"/>
                </a:cubicBezTo>
                <a:cubicBezTo>
                  <a:pt x="3699" y="2199"/>
                  <a:pt x="3656" y="2030"/>
                  <a:pt x="3653" y="1860"/>
                </a:cubicBezTo>
                <a:cubicBezTo>
                  <a:pt x="3651" y="1753"/>
                  <a:pt x="3665" y="1643"/>
                  <a:pt x="3651" y="1536"/>
                </a:cubicBezTo>
                <a:cubicBezTo>
                  <a:pt x="3623" y="1318"/>
                  <a:pt x="3481" y="1131"/>
                  <a:pt x="3322" y="977"/>
                </a:cubicBezTo>
                <a:cubicBezTo>
                  <a:pt x="3164" y="824"/>
                  <a:pt x="2983" y="693"/>
                  <a:pt x="2841" y="526"/>
                </a:cubicBezTo>
                <a:cubicBezTo>
                  <a:pt x="2706" y="365"/>
                  <a:pt x="2601" y="168"/>
                  <a:pt x="2416" y="70"/>
                </a:cubicBezTo>
                <a:cubicBezTo>
                  <a:pt x="2315" y="17"/>
                  <a:pt x="2202" y="0"/>
                  <a:pt x="2087" y="0"/>
                </a:cubicBezTo>
                <a:close/>
              </a:path>
            </a:pathLst>
          </a:custGeom>
          <a:gradFill>
            <a:gsLst>
              <a:gs pos="0">
                <a:schemeClr val="lt1"/>
              </a:gs>
              <a:gs pos="100000">
                <a:schemeClr val="accen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30"/>
          <p:cNvSpPr/>
          <p:nvPr/>
        </p:nvSpPr>
        <p:spPr>
          <a:xfrm rot="-4610367" flipH="1">
            <a:off x="8030973" y="3765180"/>
            <a:ext cx="2718589" cy="1754399"/>
          </a:xfrm>
          <a:custGeom>
            <a:avLst/>
            <a:gdLst/>
            <a:ahLst/>
            <a:cxnLst/>
            <a:rect l="l" t="t" r="r" b="b"/>
            <a:pathLst>
              <a:path w="7612" h="5879" extrusionOk="0">
                <a:moveTo>
                  <a:pt x="5948" y="1"/>
                </a:moveTo>
                <a:cubicBezTo>
                  <a:pt x="5750" y="1"/>
                  <a:pt x="5548" y="28"/>
                  <a:pt x="5364" y="70"/>
                </a:cubicBezTo>
                <a:cubicBezTo>
                  <a:pt x="4731" y="214"/>
                  <a:pt x="4130" y="490"/>
                  <a:pt x="3472" y="490"/>
                </a:cubicBezTo>
                <a:cubicBezTo>
                  <a:pt x="3423" y="490"/>
                  <a:pt x="3374" y="489"/>
                  <a:pt x="3325" y="485"/>
                </a:cubicBezTo>
                <a:cubicBezTo>
                  <a:pt x="2774" y="451"/>
                  <a:pt x="2229" y="207"/>
                  <a:pt x="1693" y="207"/>
                </a:cubicBezTo>
                <a:cubicBezTo>
                  <a:pt x="1611" y="207"/>
                  <a:pt x="1529" y="212"/>
                  <a:pt x="1448" y="225"/>
                </a:cubicBezTo>
                <a:cubicBezTo>
                  <a:pt x="627" y="355"/>
                  <a:pt x="0" y="1242"/>
                  <a:pt x="198" y="1900"/>
                </a:cubicBezTo>
                <a:cubicBezTo>
                  <a:pt x="285" y="2190"/>
                  <a:pt x="471" y="2451"/>
                  <a:pt x="533" y="2748"/>
                </a:cubicBezTo>
                <a:cubicBezTo>
                  <a:pt x="556" y="2855"/>
                  <a:pt x="570" y="2963"/>
                  <a:pt x="579" y="3073"/>
                </a:cubicBezTo>
                <a:cubicBezTo>
                  <a:pt x="588" y="3180"/>
                  <a:pt x="580" y="3293"/>
                  <a:pt x="601" y="3399"/>
                </a:cubicBezTo>
                <a:cubicBezTo>
                  <a:pt x="616" y="3475"/>
                  <a:pt x="646" y="3535"/>
                  <a:pt x="646" y="3615"/>
                </a:cubicBezTo>
                <a:cubicBezTo>
                  <a:pt x="646" y="3727"/>
                  <a:pt x="640" y="3841"/>
                  <a:pt x="631" y="3953"/>
                </a:cubicBezTo>
                <a:cubicBezTo>
                  <a:pt x="624" y="4024"/>
                  <a:pt x="615" y="4097"/>
                  <a:pt x="633" y="4168"/>
                </a:cubicBezTo>
                <a:cubicBezTo>
                  <a:pt x="646" y="4218"/>
                  <a:pt x="671" y="4265"/>
                  <a:pt x="695" y="4312"/>
                </a:cubicBezTo>
                <a:cubicBezTo>
                  <a:pt x="736" y="4389"/>
                  <a:pt x="777" y="4467"/>
                  <a:pt x="818" y="4544"/>
                </a:cubicBezTo>
                <a:cubicBezTo>
                  <a:pt x="839" y="4585"/>
                  <a:pt x="861" y="4626"/>
                  <a:pt x="892" y="4663"/>
                </a:cubicBezTo>
                <a:cubicBezTo>
                  <a:pt x="989" y="4782"/>
                  <a:pt x="1097" y="4876"/>
                  <a:pt x="1152" y="5014"/>
                </a:cubicBezTo>
                <a:cubicBezTo>
                  <a:pt x="1178" y="5077"/>
                  <a:pt x="1199" y="5150"/>
                  <a:pt x="1258" y="5200"/>
                </a:cubicBezTo>
                <a:cubicBezTo>
                  <a:pt x="1318" y="5251"/>
                  <a:pt x="1403" y="5278"/>
                  <a:pt x="1453" y="5338"/>
                </a:cubicBezTo>
                <a:cubicBezTo>
                  <a:pt x="1472" y="5358"/>
                  <a:pt x="1486" y="5377"/>
                  <a:pt x="1502" y="5393"/>
                </a:cubicBezTo>
                <a:cubicBezTo>
                  <a:pt x="1516" y="5406"/>
                  <a:pt x="1531" y="5420"/>
                  <a:pt x="1552" y="5434"/>
                </a:cubicBezTo>
                <a:cubicBezTo>
                  <a:pt x="1600" y="5468"/>
                  <a:pt x="1651" y="5499"/>
                  <a:pt x="1698" y="5535"/>
                </a:cubicBezTo>
                <a:cubicBezTo>
                  <a:pt x="1793" y="5609"/>
                  <a:pt x="1889" y="5688"/>
                  <a:pt x="2010" y="5734"/>
                </a:cubicBezTo>
                <a:cubicBezTo>
                  <a:pt x="2145" y="5785"/>
                  <a:pt x="2300" y="5778"/>
                  <a:pt x="2439" y="5820"/>
                </a:cubicBezTo>
                <a:cubicBezTo>
                  <a:pt x="2489" y="5836"/>
                  <a:pt x="2536" y="5859"/>
                  <a:pt x="2587" y="5870"/>
                </a:cubicBezTo>
                <a:cubicBezTo>
                  <a:pt x="2612" y="5876"/>
                  <a:pt x="2635" y="5878"/>
                  <a:pt x="2656" y="5878"/>
                </a:cubicBezTo>
                <a:cubicBezTo>
                  <a:pt x="2725" y="5878"/>
                  <a:pt x="2777" y="5852"/>
                  <a:pt x="2849" y="5838"/>
                </a:cubicBezTo>
                <a:cubicBezTo>
                  <a:pt x="2973" y="5814"/>
                  <a:pt x="3108" y="5822"/>
                  <a:pt x="3234" y="5795"/>
                </a:cubicBezTo>
                <a:cubicBezTo>
                  <a:pt x="3488" y="5739"/>
                  <a:pt x="3724" y="5628"/>
                  <a:pt x="3991" y="5616"/>
                </a:cubicBezTo>
                <a:cubicBezTo>
                  <a:pt x="4009" y="5615"/>
                  <a:pt x="4026" y="5615"/>
                  <a:pt x="4044" y="5615"/>
                </a:cubicBezTo>
                <a:cubicBezTo>
                  <a:pt x="4218" y="5615"/>
                  <a:pt x="4392" y="5651"/>
                  <a:pt x="4567" y="5662"/>
                </a:cubicBezTo>
                <a:cubicBezTo>
                  <a:pt x="4603" y="5665"/>
                  <a:pt x="4640" y="5666"/>
                  <a:pt x="4676" y="5666"/>
                </a:cubicBezTo>
                <a:cubicBezTo>
                  <a:pt x="5156" y="5666"/>
                  <a:pt x="5617" y="5466"/>
                  <a:pt x="5864" y="5146"/>
                </a:cubicBezTo>
                <a:cubicBezTo>
                  <a:pt x="6162" y="4759"/>
                  <a:pt x="6144" y="4251"/>
                  <a:pt x="6405" y="3846"/>
                </a:cubicBezTo>
                <a:cubicBezTo>
                  <a:pt x="6578" y="3575"/>
                  <a:pt x="6867" y="3366"/>
                  <a:pt x="7070" y="3108"/>
                </a:cubicBezTo>
                <a:cubicBezTo>
                  <a:pt x="7611" y="2419"/>
                  <a:pt x="7459" y="1488"/>
                  <a:pt x="7087" y="692"/>
                </a:cubicBezTo>
                <a:cubicBezTo>
                  <a:pt x="7014" y="535"/>
                  <a:pt x="6929" y="376"/>
                  <a:pt x="6785" y="254"/>
                </a:cubicBezTo>
                <a:cubicBezTo>
                  <a:pt x="6568" y="69"/>
                  <a:pt x="6262" y="1"/>
                  <a:pt x="59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30"/>
          <p:cNvSpPr/>
          <p:nvPr/>
        </p:nvSpPr>
        <p:spPr>
          <a:xfrm rot="8633117" flipH="1">
            <a:off x="7548000" y="4784588"/>
            <a:ext cx="2007534" cy="1562362"/>
          </a:xfrm>
          <a:custGeom>
            <a:avLst/>
            <a:gdLst/>
            <a:ahLst/>
            <a:cxnLst/>
            <a:rect l="l" t="t" r="r" b="b"/>
            <a:pathLst>
              <a:path w="5661" h="4406" extrusionOk="0">
                <a:moveTo>
                  <a:pt x="3929" y="173"/>
                </a:moveTo>
                <a:cubicBezTo>
                  <a:pt x="3921" y="173"/>
                  <a:pt x="3913" y="178"/>
                  <a:pt x="3911" y="188"/>
                </a:cubicBezTo>
                <a:cubicBezTo>
                  <a:pt x="3834" y="564"/>
                  <a:pt x="3834" y="955"/>
                  <a:pt x="3911" y="1330"/>
                </a:cubicBezTo>
                <a:cubicBezTo>
                  <a:pt x="3951" y="1519"/>
                  <a:pt x="4017" y="1699"/>
                  <a:pt x="4061" y="1885"/>
                </a:cubicBezTo>
                <a:cubicBezTo>
                  <a:pt x="4103" y="2066"/>
                  <a:pt x="4119" y="2255"/>
                  <a:pt x="4047" y="2430"/>
                </a:cubicBezTo>
                <a:cubicBezTo>
                  <a:pt x="3985" y="2583"/>
                  <a:pt x="3872" y="2710"/>
                  <a:pt x="3745" y="2813"/>
                </a:cubicBezTo>
                <a:cubicBezTo>
                  <a:pt x="3712" y="2841"/>
                  <a:pt x="3674" y="2877"/>
                  <a:pt x="3630" y="2885"/>
                </a:cubicBezTo>
                <a:cubicBezTo>
                  <a:pt x="3623" y="2886"/>
                  <a:pt x="3617" y="2887"/>
                  <a:pt x="3610" y="2887"/>
                </a:cubicBezTo>
                <a:cubicBezTo>
                  <a:pt x="3571" y="2887"/>
                  <a:pt x="3533" y="2867"/>
                  <a:pt x="3499" y="2850"/>
                </a:cubicBezTo>
                <a:cubicBezTo>
                  <a:pt x="3431" y="2814"/>
                  <a:pt x="3370" y="2766"/>
                  <a:pt x="3318" y="2709"/>
                </a:cubicBezTo>
                <a:cubicBezTo>
                  <a:pt x="3211" y="2594"/>
                  <a:pt x="3136" y="2455"/>
                  <a:pt x="3071" y="2314"/>
                </a:cubicBezTo>
                <a:cubicBezTo>
                  <a:pt x="2991" y="2142"/>
                  <a:pt x="2918" y="1966"/>
                  <a:pt x="2852" y="1789"/>
                </a:cubicBezTo>
                <a:cubicBezTo>
                  <a:pt x="2717" y="1427"/>
                  <a:pt x="2606" y="1056"/>
                  <a:pt x="2523" y="680"/>
                </a:cubicBezTo>
                <a:cubicBezTo>
                  <a:pt x="2512" y="633"/>
                  <a:pt x="2503" y="587"/>
                  <a:pt x="2493" y="541"/>
                </a:cubicBezTo>
                <a:cubicBezTo>
                  <a:pt x="2491" y="530"/>
                  <a:pt x="2484" y="526"/>
                  <a:pt x="2475" y="526"/>
                </a:cubicBezTo>
                <a:cubicBezTo>
                  <a:pt x="2463" y="526"/>
                  <a:pt x="2450" y="536"/>
                  <a:pt x="2453" y="551"/>
                </a:cubicBezTo>
                <a:cubicBezTo>
                  <a:pt x="2533" y="941"/>
                  <a:pt x="2640" y="1325"/>
                  <a:pt x="2775" y="1699"/>
                </a:cubicBezTo>
                <a:cubicBezTo>
                  <a:pt x="2843" y="1885"/>
                  <a:pt x="2917" y="2071"/>
                  <a:pt x="2998" y="2252"/>
                </a:cubicBezTo>
                <a:cubicBezTo>
                  <a:pt x="3063" y="2401"/>
                  <a:pt x="3135" y="2548"/>
                  <a:pt x="3235" y="2677"/>
                </a:cubicBezTo>
                <a:cubicBezTo>
                  <a:pt x="3283" y="2737"/>
                  <a:pt x="3338" y="2793"/>
                  <a:pt x="3400" y="2837"/>
                </a:cubicBezTo>
                <a:cubicBezTo>
                  <a:pt x="3457" y="2878"/>
                  <a:pt x="3535" y="2928"/>
                  <a:pt x="3610" y="2928"/>
                </a:cubicBezTo>
                <a:cubicBezTo>
                  <a:pt x="3616" y="2928"/>
                  <a:pt x="3622" y="2928"/>
                  <a:pt x="3628" y="2927"/>
                </a:cubicBezTo>
                <a:cubicBezTo>
                  <a:pt x="3671" y="2923"/>
                  <a:pt x="3706" y="2897"/>
                  <a:pt x="3739" y="2870"/>
                </a:cubicBezTo>
                <a:cubicBezTo>
                  <a:pt x="3772" y="2845"/>
                  <a:pt x="3804" y="2819"/>
                  <a:pt x="3834" y="2790"/>
                </a:cubicBezTo>
                <a:cubicBezTo>
                  <a:pt x="3896" y="2734"/>
                  <a:pt x="3952" y="2672"/>
                  <a:pt x="3999" y="2603"/>
                </a:cubicBezTo>
                <a:cubicBezTo>
                  <a:pt x="4102" y="2456"/>
                  <a:pt x="4149" y="2285"/>
                  <a:pt x="4137" y="2106"/>
                </a:cubicBezTo>
                <a:cubicBezTo>
                  <a:pt x="4125" y="1909"/>
                  <a:pt x="4058" y="1720"/>
                  <a:pt x="4004" y="1532"/>
                </a:cubicBezTo>
                <a:cubicBezTo>
                  <a:pt x="3894" y="1147"/>
                  <a:pt x="3864" y="740"/>
                  <a:pt x="3925" y="343"/>
                </a:cubicBezTo>
                <a:cubicBezTo>
                  <a:pt x="3932" y="295"/>
                  <a:pt x="3942" y="247"/>
                  <a:pt x="3951" y="199"/>
                </a:cubicBezTo>
                <a:cubicBezTo>
                  <a:pt x="3955" y="184"/>
                  <a:pt x="3941" y="173"/>
                  <a:pt x="3929" y="173"/>
                </a:cubicBezTo>
                <a:close/>
                <a:moveTo>
                  <a:pt x="1704" y="267"/>
                </a:moveTo>
                <a:cubicBezTo>
                  <a:pt x="1696" y="267"/>
                  <a:pt x="1689" y="272"/>
                  <a:pt x="1687" y="282"/>
                </a:cubicBezTo>
                <a:cubicBezTo>
                  <a:pt x="1631" y="547"/>
                  <a:pt x="1783" y="786"/>
                  <a:pt x="1929" y="991"/>
                </a:cubicBezTo>
                <a:cubicBezTo>
                  <a:pt x="2006" y="1099"/>
                  <a:pt x="2081" y="1206"/>
                  <a:pt x="2140" y="1325"/>
                </a:cubicBezTo>
                <a:cubicBezTo>
                  <a:pt x="2199" y="1444"/>
                  <a:pt x="2244" y="1568"/>
                  <a:pt x="2289" y="1692"/>
                </a:cubicBezTo>
                <a:cubicBezTo>
                  <a:pt x="2382" y="1951"/>
                  <a:pt x="2482" y="2204"/>
                  <a:pt x="2595" y="2454"/>
                </a:cubicBezTo>
                <a:cubicBezTo>
                  <a:pt x="2653" y="2579"/>
                  <a:pt x="2712" y="2704"/>
                  <a:pt x="2770" y="2828"/>
                </a:cubicBezTo>
                <a:cubicBezTo>
                  <a:pt x="2824" y="2941"/>
                  <a:pt x="2882" y="3055"/>
                  <a:pt x="2955" y="3157"/>
                </a:cubicBezTo>
                <a:cubicBezTo>
                  <a:pt x="3085" y="3336"/>
                  <a:pt x="3267" y="3461"/>
                  <a:pt x="3481" y="3518"/>
                </a:cubicBezTo>
                <a:cubicBezTo>
                  <a:pt x="3580" y="3545"/>
                  <a:pt x="3682" y="3557"/>
                  <a:pt x="3784" y="3557"/>
                </a:cubicBezTo>
                <a:cubicBezTo>
                  <a:pt x="3895" y="3557"/>
                  <a:pt x="4005" y="3543"/>
                  <a:pt x="4111" y="3516"/>
                </a:cubicBezTo>
                <a:cubicBezTo>
                  <a:pt x="4319" y="3462"/>
                  <a:pt x="4552" y="3358"/>
                  <a:pt x="4631" y="3143"/>
                </a:cubicBezTo>
                <a:cubicBezTo>
                  <a:pt x="4673" y="3027"/>
                  <a:pt x="4667" y="2897"/>
                  <a:pt x="4660" y="2776"/>
                </a:cubicBezTo>
                <a:cubicBezTo>
                  <a:pt x="4652" y="2630"/>
                  <a:pt x="4643" y="2484"/>
                  <a:pt x="4634" y="2338"/>
                </a:cubicBezTo>
                <a:cubicBezTo>
                  <a:pt x="4598" y="1759"/>
                  <a:pt x="4563" y="1179"/>
                  <a:pt x="4529" y="599"/>
                </a:cubicBezTo>
                <a:cubicBezTo>
                  <a:pt x="4524" y="527"/>
                  <a:pt x="4520" y="454"/>
                  <a:pt x="4515" y="382"/>
                </a:cubicBezTo>
                <a:cubicBezTo>
                  <a:pt x="4515" y="369"/>
                  <a:pt x="4503" y="362"/>
                  <a:pt x="4493" y="362"/>
                </a:cubicBezTo>
                <a:cubicBezTo>
                  <a:pt x="4483" y="362"/>
                  <a:pt x="4473" y="368"/>
                  <a:pt x="4474" y="382"/>
                </a:cubicBezTo>
                <a:cubicBezTo>
                  <a:pt x="4508" y="948"/>
                  <a:pt x="4543" y="1513"/>
                  <a:pt x="4577" y="2079"/>
                </a:cubicBezTo>
                <a:cubicBezTo>
                  <a:pt x="4585" y="2221"/>
                  <a:pt x="4594" y="2362"/>
                  <a:pt x="4603" y="2504"/>
                </a:cubicBezTo>
                <a:cubicBezTo>
                  <a:pt x="4611" y="2635"/>
                  <a:pt x="4623" y="2768"/>
                  <a:pt x="4624" y="2900"/>
                </a:cubicBezTo>
                <a:cubicBezTo>
                  <a:pt x="4624" y="3021"/>
                  <a:pt x="4606" y="3146"/>
                  <a:pt x="4528" y="3243"/>
                </a:cubicBezTo>
                <a:cubicBezTo>
                  <a:pt x="4458" y="3330"/>
                  <a:pt x="4355" y="3385"/>
                  <a:pt x="4253" y="3426"/>
                </a:cubicBezTo>
                <a:cubicBezTo>
                  <a:pt x="4107" y="3484"/>
                  <a:pt x="3944" y="3516"/>
                  <a:pt x="3783" y="3516"/>
                </a:cubicBezTo>
                <a:cubicBezTo>
                  <a:pt x="3523" y="3516"/>
                  <a:pt x="3266" y="3433"/>
                  <a:pt x="3081" y="3243"/>
                </a:cubicBezTo>
                <a:cubicBezTo>
                  <a:pt x="2907" y="3063"/>
                  <a:pt x="2811" y="2820"/>
                  <a:pt x="2707" y="2596"/>
                </a:cubicBezTo>
                <a:cubicBezTo>
                  <a:pt x="2593" y="2351"/>
                  <a:pt x="2481" y="2104"/>
                  <a:pt x="2389" y="1850"/>
                </a:cubicBezTo>
                <a:cubicBezTo>
                  <a:pt x="2302" y="1610"/>
                  <a:pt x="2226" y="1365"/>
                  <a:pt x="2088" y="1149"/>
                </a:cubicBezTo>
                <a:cubicBezTo>
                  <a:pt x="1952" y="935"/>
                  <a:pt x="1763" y="739"/>
                  <a:pt x="1722" y="480"/>
                </a:cubicBezTo>
                <a:cubicBezTo>
                  <a:pt x="1713" y="418"/>
                  <a:pt x="1714" y="355"/>
                  <a:pt x="1727" y="294"/>
                </a:cubicBezTo>
                <a:cubicBezTo>
                  <a:pt x="1730" y="278"/>
                  <a:pt x="1716" y="267"/>
                  <a:pt x="1704" y="267"/>
                </a:cubicBezTo>
                <a:close/>
                <a:moveTo>
                  <a:pt x="4818" y="0"/>
                </a:moveTo>
                <a:cubicBezTo>
                  <a:pt x="4806" y="0"/>
                  <a:pt x="4793" y="11"/>
                  <a:pt x="4796" y="27"/>
                </a:cubicBezTo>
                <a:cubicBezTo>
                  <a:pt x="4870" y="384"/>
                  <a:pt x="4932" y="744"/>
                  <a:pt x="4983" y="1106"/>
                </a:cubicBezTo>
                <a:cubicBezTo>
                  <a:pt x="5033" y="1467"/>
                  <a:pt x="5073" y="1830"/>
                  <a:pt x="5100" y="2194"/>
                </a:cubicBezTo>
                <a:cubicBezTo>
                  <a:pt x="5114" y="2367"/>
                  <a:pt x="5127" y="2542"/>
                  <a:pt x="5129" y="2717"/>
                </a:cubicBezTo>
                <a:cubicBezTo>
                  <a:pt x="5132" y="2883"/>
                  <a:pt x="5121" y="3052"/>
                  <a:pt x="5072" y="3212"/>
                </a:cubicBezTo>
                <a:cubicBezTo>
                  <a:pt x="4990" y="3477"/>
                  <a:pt x="4792" y="3681"/>
                  <a:pt x="4547" y="3805"/>
                </a:cubicBezTo>
                <a:cubicBezTo>
                  <a:pt x="4347" y="3905"/>
                  <a:pt x="4127" y="3950"/>
                  <a:pt x="3906" y="3950"/>
                </a:cubicBezTo>
                <a:cubicBezTo>
                  <a:pt x="3845" y="3950"/>
                  <a:pt x="3785" y="3946"/>
                  <a:pt x="3724" y="3940"/>
                </a:cubicBezTo>
                <a:cubicBezTo>
                  <a:pt x="3386" y="3902"/>
                  <a:pt x="3064" y="3775"/>
                  <a:pt x="2760" y="3628"/>
                </a:cubicBezTo>
                <a:cubicBezTo>
                  <a:pt x="2612" y="3557"/>
                  <a:pt x="2448" y="3489"/>
                  <a:pt x="2339" y="3363"/>
                </a:cubicBezTo>
                <a:cubicBezTo>
                  <a:pt x="2286" y="3302"/>
                  <a:pt x="2246" y="3232"/>
                  <a:pt x="2206" y="3162"/>
                </a:cubicBezTo>
                <a:cubicBezTo>
                  <a:pt x="2160" y="3082"/>
                  <a:pt x="2113" y="3001"/>
                  <a:pt x="2067" y="2921"/>
                </a:cubicBezTo>
                <a:cubicBezTo>
                  <a:pt x="1898" y="2628"/>
                  <a:pt x="1730" y="2333"/>
                  <a:pt x="1556" y="2043"/>
                </a:cubicBezTo>
                <a:cubicBezTo>
                  <a:pt x="1391" y="1767"/>
                  <a:pt x="1219" y="1494"/>
                  <a:pt x="1028" y="1234"/>
                </a:cubicBezTo>
                <a:cubicBezTo>
                  <a:pt x="840" y="977"/>
                  <a:pt x="637" y="730"/>
                  <a:pt x="408" y="508"/>
                </a:cubicBezTo>
                <a:cubicBezTo>
                  <a:pt x="353" y="453"/>
                  <a:pt x="296" y="400"/>
                  <a:pt x="238" y="350"/>
                </a:cubicBezTo>
                <a:cubicBezTo>
                  <a:pt x="234" y="346"/>
                  <a:pt x="229" y="344"/>
                  <a:pt x="224" y="344"/>
                </a:cubicBezTo>
                <a:cubicBezTo>
                  <a:pt x="207" y="344"/>
                  <a:pt x="193" y="365"/>
                  <a:pt x="208" y="378"/>
                </a:cubicBezTo>
                <a:cubicBezTo>
                  <a:pt x="452" y="593"/>
                  <a:pt x="671" y="834"/>
                  <a:pt x="869" y="1091"/>
                </a:cubicBezTo>
                <a:cubicBezTo>
                  <a:pt x="1071" y="1351"/>
                  <a:pt x="1253" y="1626"/>
                  <a:pt x="1425" y="1906"/>
                </a:cubicBezTo>
                <a:cubicBezTo>
                  <a:pt x="1601" y="2193"/>
                  <a:pt x="1768" y="2485"/>
                  <a:pt x="1935" y="2776"/>
                </a:cubicBezTo>
                <a:cubicBezTo>
                  <a:pt x="2028" y="2936"/>
                  <a:pt x="2117" y="3099"/>
                  <a:pt x="2213" y="3256"/>
                </a:cubicBezTo>
                <a:cubicBezTo>
                  <a:pt x="2255" y="3323"/>
                  <a:pt x="2300" y="3390"/>
                  <a:pt x="2359" y="3443"/>
                </a:cubicBezTo>
                <a:cubicBezTo>
                  <a:pt x="2420" y="3499"/>
                  <a:pt x="2493" y="3540"/>
                  <a:pt x="2567" y="3578"/>
                </a:cubicBezTo>
                <a:cubicBezTo>
                  <a:pt x="2869" y="3734"/>
                  <a:pt x="3185" y="3878"/>
                  <a:pt x="3520" y="3949"/>
                </a:cubicBezTo>
                <a:cubicBezTo>
                  <a:pt x="3649" y="3976"/>
                  <a:pt x="3779" y="3991"/>
                  <a:pt x="3910" y="3991"/>
                </a:cubicBezTo>
                <a:cubicBezTo>
                  <a:pt x="4076" y="3991"/>
                  <a:pt x="4242" y="3966"/>
                  <a:pt x="4402" y="3910"/>
                </a:cubicBezTo>
                <a:cubicBezTo>
                  <a:pt x="4651" y="3823"/>
                  <a:pt x="4880" y="3664"/>
                  <a:pt x="5018" y="3435"/>
                </a:cubicBezTo>
                <a:cubicBezTo>
                  <a:pt x="5189" y="3150"/>
                  <a:pt x="5180" y="2805"/>
                  <a:pt x="5162" y="2484"/>
                </a:cubicBezTo>
                <a:cubicBezTo>
                  <a:pt x="5140" y="2114"/>
                  <a:pt x="5106" y="1745"/>
                  <a:pt x="5060" y="1378"/>
                </a:cubicBezTo>
                <a:cubicBezTo>
                  <a:pt x="5015" y="1011"/>
                  <a:pt x="4957" y="644"/>
                  <a:pt x="4888" y="280"/>
                </a:cubicBezTo>
                <a:cubicBezTo>
                  <a:pt x="4872" y="192"/>
                  <a:pt x="4854" y="103"/>
                  <a:pt x="4836" y="15"/>
                </a:cubicBezTo>
                <a:cubicBezTo>
                  <a:pt x="4834" y="5"/>
                  <a:pt x="4826" y="0"/>
                  <a:pt x="4818" y="0"/>
                </a:cubicBezTo>
                <a:close/>
                <a:moveTo>
                  <a:pt x="5555" y="543"/>
                </a:moveTo>
                <a:cubicBezTo>
                  <a:pt x="5543" y="543"/>
                  <a:pt x="5529" y="554"/>
                  <a:pt x="5533" y="570"/>
                </a:cubicBezTo>
                <a:cubicBezTo>
                  <a:pt x="5609" y="946"/>
                  <a:pt x="5610" y="1332"/>
                  <a:pt x="5581" y="1713"/>
                </a:cubicBezTo>
                <a:cubicBezTo>
                  <a:pt x="5550" y="2098"/>
                  <a:pt x="5489" y="2479"/>
                  <a:pt x="5441" y="2862"/>
                </a:cubicBezTo>
                <a:cubicBezTo>
                  <a:pt x="5418" y="3046"/>
                  <a:pt x="5403" y="3231"/>
                  <a:pt x="5382" y="3415"/>
                </a:cubicBezTo>
                <a:cubicBezTo>
                  <a:pt x="5362" y="3589"/>
                  <a:pt x="5327" y="3764"/>
                  <a:pt x="5231" y="3914"/>
                </a:cubicBezTo>
                <a:cubicBezTo>
                  <a:pt x="5058" y="4183"/>
                  <a:pt x="4738" y="4321"/>
                  <a:pt x="4431" y="4354"/>
                </a:cubicBezTo>
                <a:cubicBezTo>
                  <a:pt x="4363" y="4361"/>
                  <a:pt x="4295" y="4365"/>
                  <a:pt x="4227" y="4365"/>
                </a:cubicBezTo>
                <a:cubicBezTo>
                  <a:pt x="4105" y="4365"/>
                  <a:pt x="3982" y="4354"/>
                  <a:pt x="3860" y="4338"/>
                </a:cubicBezTo>
                <a:cubicBezTo>
                  <a:pt x="3666" y="4313"/>
                  <a:pt x="3473" y="4278"/>
                  <a:pt x="3281" y="4239"/>
                </a:cubicBezTo>
                <a:cubicBezTo>
                  <a:pt x="3094" y="4201"/>
                  <a:pt x="2906" y="4161"/>
                  <a:pt x="2722" y="4110"/>
                </a:cubicBezTo>
                <a:cubicBezTo>
                  <a:pt x="2557" y="4066"/>
                  <a:pt x="2391" y="4006"/>
                  <a:pt x="2258" y="3899"/>
                </a:cubicBezTo>
                <a:cubicBezTo>
                  <a:pt x="2015" y="3703"/>
                  <a:pt x="1909" y="3395"/>
                  <a:pt x="1783" y="3122"/>
                </a:cubicBezTo>
                <a:cubicBezTo>
                  <a:pt x="1656" y="2848"/>
                  <a:pt x="1484" y="2602"/>
                  <a:pt x="1288" y="2372"/>
                </a:cubicBezTo>
                <a:cubicBezTo>
                  <a:pt x="1092" y="2140"/>
                  <a:pt x="878" y="1925"/>
                  <a:pt x="675" y="1699"/>
                </a:cubicBezTo>
                <a:cubicBezTo>
                  <a:pt x="474" y="1476"/>
                  <a:pt x="283" y="1242"/>
                  <a:pt x="138" y="977"/>
                </a:cubicBezTo>
                <a:cubicBezTo>
                  <a:pt x="104" y="913"/>
                  <a:pt x="72" y="847"/>
                  <a:pt x="43" y="780"/>
                </a:cubicBezTo>
                <a:cubicBezTo>
                  <a:pt x="40" y="772"/>
                  <a:pt x="34" y="769"/>
                  <a:pt x="28" y="769"/>
                </a:cubicBezTo>
                <a:cubicBezTo>
                  <a:pt x="15" y="769"/>
                  <a:pt x="0" y="784"/>
                  <a:pt x="7" y="800"/>
                </a:cubicBezTo>
                <a:cubicBezTo>
                  <a:pt x="127" y="1080"/>
                  <a:pt x="304" y="1330"/>
                  <a:pt x="500" y="1562"/>
                </a:cubicBezTo>
                <a:cubicBezTo>
                  <a:pt x="699" y="1798"/>
                  <a:pt x="917" y="2017"/>
                  <a:pt x="1124" y="2247"/>
                </a:cubicBezTo>
                <a:cubicBezTo>
                  <a:pt x="1330" y="2477"/>
                  <a:pt x="1527" y="2718"/>
                  <a:pt x="1673" y="2992"/>
                </a:cubicBezTo>
                <a:cubicBezTo>
                  <a:pt x="1817" y="3264"/>
                  <a:pt x="1905" y="3573"/>
                  <a:pt x="2109" y="3812"/>
                </a:cubicBezTo>
                <a:cubicBezTo>
                  <a:pt x="2341" y="4083"/>
                  <a:pt x="2704" y="4155"/>
                  <a:pt x="3036" y="4229"/>
                </a:cubicBezTo>
                <a:cubicBezTo>
                  <a:pt x="3233" y="4273"/>
                  <a:pt x="3430" y="4312"/>
                  <a:pt x="3628" y="4344"/>
                </a:cubicBezTo>
                <a:cubicBezTo>
                  <a:pt x="3819" y="4376"/>
                  <a:pt x="4011" y="4404"/>
                  <a:pt x="4204" y="4405"/>
                </a:cubicBezTo>
                <a:cubicBezTo>
                  <a:pt x="4212" y="4405"/>
                  <a:pt x="4221" y="4405"/>
                  <a:pt x="4230" y="4405"/>
                </a:cubicBezTo>
                <a:cubicBezTo>
                  <a:pt x="4551" y="4405"/>
                  <a:pt x="4880" y="4326"/>
                  <a:pt x="5122" y="4105"/>
                </a:cubicBezTo>
                <a:cubicBezTo>
                  <a:pt x="5242" y="3996"/>
                  <a:pt x="5325" y="3857"/>
                  <a:pt x="5370" y="3702"/>
                </a:cubicBezTo>
                <a:cubicBezTo>
                  <a:pt x="5421" y="3529"/>
                  <a:pt x="5430" y="3347"/>
                  <a:pt x="5448" y="3169"/>
                </a:cubicBezTo>
                <a:cubicBezTo>
                  <a:pt x="5486" y="2778"/>
                  <a:pt x="5551" y="2389"/>
                  <a:pt x="5595" y="1999"/>
                </a:cubicBezTo>
                <a:cubicBezTo>
                  <a:pt x="5637" y="1613"/>
                  <a:pt x="5661" y="1222"/>
                  <a:pt x="5616" y="835"/>
                </a:cubicBezTo>
                <a:cubicBezTo>
                  <a:pt x="5606" y="742"/>
                  <a:pt x="5591" y="650"/>
                  <a:pt x="5573" y="558"/>
                </a:cubicBezTo>
                <a:cubicBezTo>
                  <a:pt x="5571" y="548"/>
                  <a:pt x="5563" y="543"/>
                  <a:pt x="5555" y="543"/>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30"/>
          <p:cNvSpPr/>
          <p:nvPr/>
        </p:nvSpPr>
        <p:spPr>
          <a:xfrm rot="7382929" flipH="1">
            <a:off x="-1621321" y="3670070"/>
            <a:ext cx="3116820" cy="2160020"/>
          </a:xfrm>
          <a:custGeom>
            <a:avLst/>
            <a:gdLst/>
            <a:ahLst/>
            <a:cxnLst/>
            <a:rect l="l" t="t" r="r" b="b"/>
            <a:pathLst>
              <a:path w="4984" h="2204" extrusionOk="0">
                <a:moveTo>
                  <a:pt x="2407" y="1"/>
                </a:moveTo>
                <a:cubicBezTo>
                  <a:pt x="2391" y="1"/>
                  <a:pt x="2375" y="2"/>
                  <a:pt x="2359" y="7"/>
                </a:cubicBezTo>
                <a:cubicBezTo>
                  <a:pt x="2332" y="17"/>
                  <a:pt x="2310" y="35"/>
                  <a:pt x="2288" y="51"/>
                </a:cubicBezTo>
                <a:cubicBezTo>
                  <a:pt x="2223" y="96"/>
                  <a:pt x="2147" y="125"/>
                  <a:pt x="2069" y="134"/>
                </a:cubicBezTo>
                <a:cubicBezTo>
                  <a:pt x="2034" y="137"/>
                  <a:pt x="2001" y="136"/>
                  <a:pt x="1968" y="147"/>
                </a:cubicBezTo>
                <a:cubicBezTo>
                  <a:pt x="1937" y="157"/>
                  <a:pt x="1910" y="165"/>
                  <a:pt x="1876" y="168"/>
                </a:cubicBezTo>
                <a:cubicBezTo>
                  <a:pt x="1866" y="173"/>
                  <a:pt x="1851" y="175"/>
                  <a:pt x="1835" y="175"/>
                </a:cubicBezTo>
                <a:cubicBezTo>
                  <a:pt x="1796" y="175"/>
                  <a:pt x="1748" y="164"/>
                  <a:pt x="1718" y="163"/>
                </a:cubicBezTo>
                <a:cubicBezTo>
                  <a:pt x="1674" y="161"/>
                  <a:pt x="1632" y="164"/>
                  <a:pt x="1587" y="157"/>
                </a:cubicBezTo>
                <a:cubicBezTo>
                  <a:pt x="1563" y="155"/>
                  <a:pt x="1540" y="152"/>
                  <a:pt x="1517" y="152"/>
                </a:cubicBezTo>
                <a:cubicBezTo>
                  <a:pt x="1502" y="152"/>
                  <a:pt x="1488" y="153"/>
                  <a:pt x="1474" y="156"/>
                </a:cubicBezTo>
                <a:cubicBezTo>
                  <a:pt x="1410" y="168"/>
                  <a:pt x="1358" y="213"/>
                  <a:pt x="1309" y="258"/>
                </a:cubicBezTo>
                <a:cubicBezTo>
                  <a:pt x="1287" y="279"/>
                  <a:pt x="1264" y="300"/>
                  <a:pt x="1251" y="327"/>
                </a:cubicBezTo>
                <a:cubicBezTo>
                  <a:pt x="1235" y="361"/>
                  <a:pt x="1233" y="401"/>
                  <a:pt x="1211" y="431"/>
                </a:cubicBezTo>
                <a:cubicBezTo>
                  <a:pt x="1202" y="445"/>
                  <a:pt x="1188" y="454"/>
                  <a:pt x="1176" y="467"/>
                </a:cubicBezTo>
                <a:cubicBezTo>
                  <a:pt x="1140" y="504"/>
                  <a:pt x="1126" y="556"/>
                  <a:pt x="1100" y="602"/>
                </a:cubicBezTo>
                <a:cubicBezTo>
                  <a:pt x="1064" y="666"/>
                  <a:pt x="984" y="702"/>
                  <a:pt x="914" y="721"/>
                </a:cubicBezTo>
                <a:cubicBezTo>
                  <a:pt x="879" y="730"/>
                  <a:pt x="843" y="734"/>
                  <a:pt x="807" y="734"/>
                </a:cubicBezTo>
                <a:cubicBezTo>
                  <a:pt x="758" y="734"/>
                  <a:pt x="709" y="727"/>
                  <a:pt x="662" y="714"/>
                </a:cubicBezTo>
                <a:cubicBezTo>
                  <a:pt x="557" y="685"/>
                  <a:pt x="458" y="591"/>
                  <a:pt x="354" y="573"/>
                </a:cubicBezTo>
                <a:cubicBezTo>
                  <a:pt x="345" y="572"/>
                  <a:pt x="336" y="571"/>
                  <a:pt x="326" y="571"/>
                </a:cubicBezTo>
                <a:cubicBezTo>
                  <a:pt x="236" y="571"/>
                  <a:pt x="126" y="633"/>
                  <a:pt x="63" y="684"/>
                </a:cubicBezTo>
                <a:cubicBezTo>
                  <a:pt x="47" y="696"/>
                  <a:pt x="32" y="710"/>
                  <a:pt x="25" y="728"/>
                </a:cubicBezTo>
                <a:cubicBezTo>
                  <a:pt x="1" y="787"/>
                  <a:pt x="73" y="845"/>
                  <a:pt x="137" y="845"/>
                </a:cubicBezTo>
                <a:cubicBezTo>
                  <a:pt x="139" y="845"/>
                  <a:pt x="141" y="845"/>
                  <a:pt x="142" y="845"/>
                </a:cubicBezTo>
                <a:cubicBezTo>
                  <a:pt x="208" y="840"/>
                  <a:pt x="266" y="803"/>
                  <a:pt x="331" y="790"/>
                </a:cubicBezTo>
                <a:cubicBezTo>
                  <a:pt x="346" y="788"/>
                  <a:pt x="362" y="786"/>
                  <a:pt x="377" y="786"/>
                </a:cubicBezTo>
                <a:cubicBezTo>
                  <a:pt x="550" y="786"/>
                  <a:pt x="709" y="953"/>
                  <a:pt x="881" y="953"/>
                </a:cubicBezTo>
                <a:cubicBezTo>
                  <a:pt x="897" y="953"/>
                  <a:pt x="914" y="952"/>
                  <a:pt x="931" y="949"/>
                </a:cubicBezTo>
                <a:cubicBezTo>
                  <a:pt x="1063" y="922"/>
                  <a:pt x="1186" y="848"/>
                  <a:pt x="1226" y="712"/>
                </a:cubicBezTo>
                <a:cubicBezTo>
                  <a:pt x="1236" y="679"/>
                  <a:pt x="1240" y="645"/>
                  <a:pt x="1258" y="616"/>
                </a:cubicBezTo>
                <a:cubicBezTo>
                  <a:pt x="1284" y="577"/>
                  <a:pt x="1332" y="555"/>
                  <a:pt x="1353" y="512"/>
                </a:cubicBezTo>
                <a:cubicBezTo>
                  <a:pt x="1365" y="486"/>
                  <a:pt x="1365" y="456"/>
                  <a:pt x="1369" y="427"/>
                </a:cubicBezTo>
                <a:cubicBezTo>
                  <a:pt x="1374" y="389"/>
                  <a:pt x="1401" y="339"/>
                  <a:pt x="1422" y="305"/>
                </a:cubicBezTo>
                <a:cubicBezTo>
                  <a:pt x="1444" y="265"/>
                  <a:pt x="1480" y="240"/>
                  <a:pt x="1527" y="235"/>
                </a:cubicBezTo>
                <a:cubicBezTo>
                  <a:pt x="1540" y="234"/>
                  <a:pt x="1554" y="233"/>
                  <a:pt x="1567" y="233"/>
                </a:cubicBezTo>
                <a:cubicBezTo>
                  <a:pt x="1592" y="233"/>
                  <a:pt x="1618" y="235"/>
                  <a:pt x="1643" y="237"/>
                </a:cubicBezTo>
                <a:cubicBezTo>
                  <a:pt x="1705" y="242"/>
                  <a:pt x="1767" y="247"/>
                  <a:pt x="1828" y="260"/>
                </a:cubicBezTo>
                <a:cubicBezTo>
                  <a:pt x="1885" y="271"/>
                  <a:pt x="1946" y="294"/>
                  <a:pt x="2006" y="294"/>
                </a:cubicBezTo>
                <a:cubicBezTo>
                  <a:pt x="2013" y="294"/>
                  <a:pt x="2021" y="294"/>
                  <a:pt x="2028" y="293"/>
                </a:cubicBezTo>
                <a:cubicBezTo>
                  <a:pt x="2094" y="287"/>
                  <a:pt x="2162" y="281"/>
                  <a:pt x="2225" y="259"/>
                </a:cubicBezTo>
                <a:cubicBezTo>
                  <a:pt x="2288" y="237"/>
                  <a:pt x="2349" y="201"/>
                  <a:pt x="2414" y="201"/>
                </a:cubicBezTo>
                <a:cubicBezTo>
                  <a:pt x="2434" y="201"/>
                  <a:pt x="2454" y="205"/>
                  <a:pt x="2475" y="212"/>
                </a:cubicBezTo>
                <a:cubicBezTo>
                  <a:pt x="2507" y="225"/>
                  <a:pt x="2539" y="238"/>
                  <a:pt x="2572" y="252"/>
                </a:cubicBezTo>
                <a:cubicBezTo>
                  <a:pt x="2596" y="261"/>
                  <a:pt x="2620" y="272"/>
                  <a:pt x="2640" y="288"/>
                </a:cubicBezTo>
                <a:cubicBezTo>
                  <a:pt x="2665" y="307"/>
                  <a:pt x="2682" y="332"/>
                  <a:pt x="2702" y="354"/>
                </a:cubicBezTo>
                <a:cubicBezTo>
                  <a:pt x="2736" y="391"/>
                  <a:pt x="2776" y="419"/>
                  <a:pt x="2809" y="455"/>
                </a:cubicBezTo>
                <a:cubicBezTo>
                  <a:pt x="2834" y="482"/>
                  <a:pt x="2855" y="513"/>
                  <a:pt x="2875" y="543"/>
                </a:cubicBezTo>
                <a:cubicBezTo>
                  <a:pt x="2943" y="644"/>
                  <a:pt x="3000" y="763"/>
                  <a:pt x="3104" y="831"/>
                </a:cubicBezTo>
                <a:cubicBezTo>
                  <a:pt x="3154" y="863"/>
                  <a:pt x="3198" y="894"/>
                  <a:pt x="3239" y="941"/>
                </a:cubicBezTo>
                <a:cubicBezTo>
                  <a:pt x="3263" y="969"/>
                  <a:pt x="3286" y="999"/>
                  <a:pt x="3314" y="1024"/>
                </a:cubicBezTo>
                <a:cubicBezTo>
                  <a:pt x="3385" y="1084"/>
                  <a:pt x="3485" y="1095"/>
                  <a:pt x="3569" y="1134"/>
                </a:cubicBezTo>
                <a:cubicBezTo>
                  <a:pt x="3679" y="1186"/>
                  <a:pt x="3767" y="1291"/>
                  <a:pt x="3784" y="1412"/>
                </a:cubicBezTo>
                <a:cubicBezTo>
                  <a:pt x="3801" y="1527"/>
                  <a:pt x="3812" y="1630"/>
                  <a:pt x="3886" y="1726"/>
                </a:cubicBezTo>
                <a:cubicBezTo>
                  <a:pt x="3957" y="1819"/>
                  <a:pt x="4052" y="1891"/>
                  <a:pt x="4133" y="1974"/>
                </a:cubicBezTo>
                <a:cubicBezTo>
                  <a:pt x="4194" y="2036"/>
                  <a:pt x="4248" y="2106"/>
                  <a:pt x="4324" y="2146"/>
                </a:cubicBezTo>
                <a:cubicBezTo>
                  <a:pt x="4382" y="2176"/>
                  <a:pt x="4445" y="2185"/>
                  <a:pt x="4510" y="2185"/>
                </a:cubicBezTo>
                <a:cubicBezTo>
                  <a:pt x="4605" y="2185"/>
                  <a:pt x="4704" y="2166"/>
                  <a:pt x="4799" y="2166"/>
                </a:cubicBezTo>
                <a:cubicBezTo>
                  <a:pt x="4864" y="2166"/>
                  <a:pt x="4926" y="2174"/>
                  <a:pt x="4983" y="2203"/>
                </a:cubicBezTo>
                <a:cubicBezTo>
                  <a:pt x="4946" y="2106"/>
                  <a:pt x="4892" y="1997"/>
                  <a:pt x="4791" y="1975"/>
                </a:cubicBezTo>
                <a:cubicBezTo>
                  <a:pt x="4777" y="1972"/>
                  <a:pt x="4763" y="1971"/>
                  <a:pt x="4749" y="1971"/>
                </a:cubicBezTo>
                <a:cubicBezTo>
                  <a:pt x="4694" y="1971"/>
                  <a:pt x="4638" y="1990"/>
                  <a:pt x="4583" y="1990"/>
                </a:cubicBezTo>
                <a:cubicBezTo>
                  <a:pt x="4579" y="1990"/>
                  <a:pt x="4575" y="1990"/>
                  <a:pt x="4572" y="1990"/>
                </a:cubicBezTo>
                <a:cubicBezTo>
                  <a:pt x="4491" y="1987"/>
                  <a:pt x="4412" y="1967"/>
                  <a:pt x="4336" y="1940"/>
                </a:cubicBezTo>
                <a:cubicBezTo>
                  <a:pt x="4299" y="1926"/>
                  <a:pt x="4262" y="1910"/>
                  <a:pt x="4234" y="1882"/>
                </a:cubicBezTo>
                <a:cubicBezTo>
                  <a:pt x="4185" y="1832"/>
                  <a:pt x="4174" y="1757"/>
                  <a:pt x="4143" y="1694"/>
                </a:cubicBezTo>
                <a:cubicBezTo>
                  <a:pt x="4133" y="1673"/>
                  <a:pt x="4120" y="1653"/>
                  <a:pt x="4114" y="1630"/>
                </a:cubicBezTo>
                <a:cubicBezTo>
                  <a:pt x="4112" y="1614"/>
                  <a:pt x="4112" y="1597"/>
                  <a:pt x="4111" y="1581"/>
                </a:cubicBezTo>
                <a:cubicBezTo>
                  <a:pt x="4106" y="1540"/>
                  <a:pt x="4085" y="1503"/>
                  <a:pt x="4066" y="1467"/>
                </a:cubicBezTo>
                <a:cubicBezTo>
                  <a:pt x="4058" y="1451"/>
                  <a:pt x="4048" y="1434"/>
                  <a:pt x="4044" y="1416"/>
                </a:cubicBezTo>
                <a:cubicBezTo>
                  <a:pt x="4041" y="1403"/>
                  <a:pt x="4041" y="1391"/>
                  <a:pt x="4036" y="1379"/>
                </a:cubicBezTo>
                <a:cubicBezTo>
                  <a:pt x="4008" y="1308"/>
                  <a:pt x="3945" y="1241"/>
                  <a:pt x="3886" y="1196"/>
                </a:cubicBezTo>
                <a:cubicBezTo>
                  <a:pt x="3805" y="1134"/>
                  <a:pt x="3706" y="1108"/>
                  <a:pt x="3624" y="1053"/>
                </a:cubicBezTo>
                <a:cubicBezTo>
                  <a:pt x="3546" y="1001"/>
                  <a:pt x="3449" y="978"/>
                  <a:pt x="3382" y="910"/>
                </a:cubicBezTo>
                <a:cubicBezTo>
                  <a:pt x="3322" y="851"/>
                  <a:pt x="3297" y="766"/>
                  <a:pt x="3249" y="697"/>
                </a:cubicBezTo>
                <a:cubicBezTo>
                  <a:pt x="3235" y="677"/>
                  <a:pt x="3219" y="658"/>
                  <a:pt x="3205" y="637"/>
                </a:cubicBezTo>
                <a:cubicBezTo>
                  <a:pt x="3176" y="591"/>
                  <a:pt x="3158" y="539"/>
                  <a:pt x="3130" y="493"/>
                </a:cubicBezTo>
                <a:cubicBezTo>
                  <a:pt x="3088" y="421"/>
                  <a:pt x="3022" y="366"/>
                  <a:pt x="2984" y="292"/>
                </a:cubicBezTo>
                <a:cubicBezTo>
                  <a:pt x="2970" y="265"/>
                  <a:pt x="2961" y="236"/>
                  <a:pt x="2943" y="212"/>
                </a:cubicBezTo>
                <a:cubicBezTo>
                  <a:pt x="2922" y="183"/>
                  <a:pt x="2892" y="164"/>
                  <a:pt x="2861" y="147"/>
                </a:cubicBezTo>
                <a:cubicBezTo>
                  <a:pt x="2833" y="131"/>
                  <a:pt x="2809" y="111"/>
                  <a:pt x="2781" y="94"/>
                </a:cubicBezTo>
                <a:cubicBezTo>
                  <a:pt x="2685" y="34"/>
                  <a:pt x="2564" y="14"/>
                  <a:pt x="2453" y="4"/>
                </a:cubicBezTo>
                <a:cubicBezTo>
                  <a:pt x="2438" y="2"/>
                  <a:pt x="2422" y="1"/>
                  <a:pt x="240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30"/>
          <p:cNvSpPr/>
          <p:nvPr/>
        </p:nvSpPr>
        <p:spPr>
          <a:xfrm rot="-3383859" flipH="1">
            <a:off x="-39490" y="629361"/>
            <a:ext cx="698674" cy="333259"/>
          </a:xfrm>
          <a:custGeom>
            <a:avLst/>
            <a:gdLst/>
            <a:ahLst/>
            <a:cxnLst/>
            <a:rect l="l" t="t" r="r" b="b"/>
            <a:pathLst>
              <a:path w="3067" h="1463" extrusionOk="0">
                <a:moveTo>
                  <a:pt x="1658" y="1191"/>
                </a:moveTo>
                <a:cubicBezTo>
                  <a:pt x="1582" y="1210"/>
                  <a:pt x="1512" y="1267"/>
                  <a:pt x="1500" y="1343"/>
                </a:cubicBezTo>
                <a:cubicBezTo>
                  <a:pt x="1497" y="1358"/>
                  <a:pt x="1497" y="1373"/>
                  <a:pt x="1500" y="1386"/>
                </a:cubicBezTo>
                <a:cubicBezTo>
                  <a:pt x="1513" y="1435"/>
                  <a:pt x="1568" y="1461"/>
                  <a:pt x="1619" y="1462"/>
                </a:cubicBezTo>
                <a:cubicBezTo>
                  <a:pt x="1670" y="1462"/>
                  <a:pt x="1719" y="1446"/>
                  <a:pt x="1768" y="1441"/>
                </a:cubicBezTo>
                <a:cubicBezTo>
                  <a:pt x="1797" y="1437"/>
                  <a:pt x="1826" y="1438"/>
                  <a:pt x="1855" y="1439"/>
                </a:cubicBezTo>
                <a:cubicBezTo>
                  <a:pt x="1872" y="1440"/>
                  <a:pt x="1889" y="1440"/>
                  <a:pt x="1906" y="1440"/>
                </a:cubicBezTo>
                <a:cubicBezTo>
                  <a:pt x="1952" y="1439"/>
                  <a:pt x="1999" y="1432"/>
                  <a:pt x="2037" y="1406"/>
                </a:cubicBezTo>
                <a:cubicBezTo>
                  <a:pt x="2045" y="1400"/>
                  <a:pt x="2053" y="1394"/>
                  <a:pt x="2057" y="1384"/>
                </a:cubicBezTo>
                <a:cubicBezTo>
                  <a:pt x="2059" y="1375"/>
                  <a:pt x="2058" y="1366"/>
                  <a:pt x="2057" y="1357"/>
                </a:cubicBezTo>
                <a:cubicBezTo>
                  <a:pt x="2029" y="1228"/>
                  <a:pt x="1892" y="1178"/>
                  <a:pt x="1767" y="1178"/>
                </a:cubicBezTo>
                <a:cubicBezTo>
                  <a:pt x="1728" y="1178"/>
                  <a:pt x="1691" y="1183"/>
                  <a:pt x="1658" y="1191"/>
                </a:cubicBezTo>
                <a:close/>
                <a:moveTo>
                  <a:pt x="449" y="1181"/>
                </a:moveTo>
                <a:cubicBezTo>
                  <a:pt x="429" y="1183"/>
                  <a:pt x="408" y="1186"/>
                  <a:pt x="390" y="1196"/>
                </a:cubicBezTo>
                <a:cubicBezTo>
                  <a:pt x="371" y="1208"/>
                  <a:pt x="358" y="1228"/>
                  <a:pt x="351" y="1249"/>
                </a:cubicBezTo>
                <a:cubicBezTo>
                  <a:pt x="342" y="1276"/>
                  <a:pt x="341" y="1308"/>
                  <a:pt x="360" y="1329"/>
                </a:cubicBezTo>
                <a:cubicBezTo>
                  <a:pt x="367" y="1337"/>
                  <a:pt x="378" y="1342"/>
                  <a:pt x="388" y="1347"/>
                </a:cubicBezTo>
                <a:cubicBezTo>
                  <a:pt x="438" y="1369"/>
                  <a:pt x="495" y="1374"/>
                  <a:pt x="549" y="1363"/>
                </a:cubicBezTo>
                <a:cubicBezTo>
                  <a:pt x="553" y="1362"/>
                  <a:pt x="557" y="1361"/>
                  <a:pt x="561" y="1359"/>
                </a:cubicBezTo>
                <a:cubicBezTo>
                  <a:pt x="566" y="1355"/>
                  <a:pt x="570" y="1350"/>
                  <a:pt x="572" y="1344"/>
                </a:cubicBezTo>
                <a:cubicBezTo>
                  <a:pt x="581" y="1325"/>
                  <a:pt x="577" y="1302"/>
                  <a:pt x="574" y="1280"/>
                </a:cubicBezTo>
                <a:cubicBezTo>
                  <a:pt x="570" y="1253"/>
                  <a:pt x="564" y="1201"/>
                  <a:pt x="540" y="1182"/>
                </a:cubicBezTo>
                <a:cubicBezTo>
                  <a:pt x="531" y="1176"/>
                  <a:pt x="520" y="1173"/>
                  <a:pt x="508" y="1173"/>
                </a:cubicBezTo>
                <a:cubicBezTo>
                  <a:pt x="488" y="1173"/>
                  <a:pt x="466" y="1180"/>
                  <a:pt x="449" y="1181"/>
                </a:cubicBezTo>
                <a:close/>
                <a:moveTo>
                  <a:pt x="2905" y="898"/>
                </a:moveTo>
                <a:cubicBezTo>
                  <a:pt x="2862" y="907"/>
                  <a:pt x="2810" y="906"/>
                  <a:pt x="2770" y="927"/>
                </a:cubicBezTo>
                <a:cubicBezTo>
                  <a:pt x="2739" y="943"/>
                  <a:pt x="2717" y="979"/>
                  <a:pt x="2728" y="1010"/>
                </a:cubicBezTo>
                <a:cubicBezTo>
                  <a:pt x="2734" y="1028"/>
                  <a:pt x="2750" y="1041"/>
                  <a:pt x="2766" y="1047"/>
                </a:cubicBezTo>
                <a:cubicBezTo>
                  <a:pt x="2784" y="1054"/>
                  <a:pt x="2802" y="1055"/>
                  <a:pt x="2821" y="1055"/>
                </a:cubicBezTo>
                <a:cubicBezTo>
                  <a:pt x="2875" y="1054"/>
                  <a:pt x="2928" y="1041"/>
                  <a:pt x="2980" y="1026"/>
                </a:cubicBezTo>
                <a:cubicBezTo>
                  <a:pt x="3043" y="1008"/>
                  <a:pt x="3067" y="916"/>
                  <a:pt x="2994" y="893"/>
                </a:cubicBezTo>
                <a:cubicBezTo>
                  <a:pt x="2986" y="890"/>
                  <a:pt x="2976" y="889"/>
                  <a:pt x="2966" y="889"/>
                </a:cubicBezTo>
                <a:cubicBezTo>
                  <a:pt x="2946" y="889"/>
                  <a:pt x="2924" y="894"/>
                  <a:pt x="2905" y="898"/>
                </a:cubicBezTo>
                <a:close/>
                <a:moveTo>
                  <a:pt x="805" y="455"/>
                </a:moveTo>
                <a:cubicBezTo>
                  <a:pt x="792" y="461"/>
                  <a:pt x="779" y="469"/>
                  <a:pt x="771" y="482"/>
                </a:cubicBezTo>
                <a:cubicBezTo>
                  <a:pt x="764" y="494"/>
                  <a:pt x="764" y="509"/>
                  <a:pt x="765" y="523"/>
                </a:cubicBezTo>
                <a:cubicBezTo>
                  <a:pt x="771" y="621"/>
                  <a:pt x="833" y="719"/>
                  <a:pt x="928" y="745"/>
                </a:cubicBezTo>
                <a:cubicBezTo>
                  <a:pt x="970" y="756"/>
                  <a:pt x="1015" y="753"/>
                  <a:pt x="1058" y="756"/>
                </a:cubicBezTo>
                <a:cubicBezTo>
                  <a:pt x="1121" y="762"/>
                  <a:pt x="1187" y="784"/>
                  <a:pt x="1244" y="757"/>
                </a:cubicBezTo>
                <a:cubicBezTo>
                  <a:pt x="1300" y="730"/>
                  <a:pt x="1325" y="659"/>
                  <a:pt x="1310" y="599"/>
                </a:cubicBezTo>
                <a:cubicBezTo>
                  <a:pt x="1281" y="489"/>
                  <a:pt x="1169" y="454"/>
                  <a:pt x="1069" y="444"/>
                </a:cubicBezTo>
                <a:cubicBezTo>
                  <a:pt x="1022" y="439"/>
                  <a:pt x="973" y="432"/>
                  <a:pt x="926" y="432"/>
                </a:cubicBezTo>
                <a:cubicBezTo>
                  <a:pt x="885" y="432"/>
                  <a:pt x="844" y="437"/>
                  <a:pt x="805" y="455"/>
                </a:cubicBezTo>
                <a:close/>
                <a:moveTo>
                  <a:pt x="1958" y="285"/>
                </a:moveTo>
                <a:cubicBezTo>
                  <a:pt x="1940" y="288"/>
                  <a:pt x="1922" y="293"/>
                  <a:pt x="1909" y="306"/>
                </a:cubicBezTo>
                <a:cubicBezTo>
                  <a:pt x="1883" y="332"/>
                  <a:pt x="1890" y="375"/>
                  <a:pt x="1899" y="410"/>
                </a:cubicBezTo>
                <a:cubicBezTo>
                  <a:pt x="1910" y="458"/>
                  <a:pt x="1924" y="510"/>
                  <a:pt x="1964" y="538"/>
                </a:cubicBezTo>
                <a:cubicBezTo>
                  <a:pt x="1985" y="553"/>
                  <a:pt x="2010" y="558"/>
                  <a:pt x="2036" y="563"/>
                </a:cubicBezTo>
                <a:cubicBezTo>
                  <a:pt x="2094" y="576"/>
                  <a:pt x="2153" y="587"/>
                  <a:pt x="2213" y="583"/>
                </a:cubicBezTo>
                <a:cubicBezTo>
                  <a:pt x="2254" y="581"/>
                  <a:pt x="2294" y="572"/>
                  <a:pt x="2333" y="563"/>
                </a:cubicBezTo>
                <a:cubicBezTo>
                  <a:pt x="2380" y="553"/>
                  <a:pt x="2425" y="542"/>
                  <a:pt x="2471" y="532"/>
                </a:cubicBezTo>
                <a:cubicBezTo>
                  <a:pt x="2518" y="521"/>
                  <a:pt x="2577" y="502"/>
                  <a:pt x="2580" y="445"/>
                </a:cubicBezTo>
                <a:cubicBezTo>
                  <a:pt x="2581" y="410"/>
                  <a:pt x="2560" y="356"/>
                  <a:pt x="2532" y="334"/>
                </a:cubicBezTo>
                <a:cubicBezTo>
                  <a:pt x="2499" y="306"/>
                  <a:pt x="2452" y="312"/>
                  <a:pt x="2413" y="313"/>
                </a:cubicBezTo>
                <a:cubicBezTo>
                  <a:pt x="2346" y="314"/>
                  <a:pt x="2277" y="318"/>
                  <a:pt x="2211" y="309"/>
                </a:cubicBezTo>
                <a:cubicBezTo>
                  <a:pt x="2143" y="301"/>
                  <a:pt x="2075" y="281"/>
                  <a:pt x="2007" y="281"/>
                </a:cubicBezTo>
                <a:cubicBezTo>
                  <a:pt x="1990" y="281"/>
                  <a:pt x="1975" y="282"/>
                  <a:pt x="1958" y="285"/>
                </a:cubicBezTo>
                <a:close/>
                <a:moveTo>
                  <a:pt x="196" y="14"/>
                </a:moveTo>
                <a:cubicBezTo>
                  <a:pt x="190" y="17"/>
                  <a:pt x="184" y="23"/>
                  <a:pt x="177" y="26"/>
                </a:cubicBezTo>
                <a:cubicBezTo>
                  <a:pt x="165" y="31"/>
                  <a:pt x="151" y="30"/>
                  <a:pt x="140" y="34"/>
                </a:cubicBezTo>
                <a:cubicBezTo>
                  <a:pt x="126" y="39"/>
                  <a:pt x="117" y="51"/>
                  <a:pt x="107" y="60"/>
                </a:cubicBezTo>
                <a:cubicBezTo>
                  <a:pt x="98" y="67"/>
                  <a:pt x="88" y="72"/>
                  <a:pt x="76" y="76"/>
                </a:cubicBezTo>
                <a:cubicBezTo>
                  <a:pt x="55" y="82"/>
                  <a:pt x="31" y="81"/>
                  <a:pt x="16" y="97"/>
                </a:cubicBezTo>
                <a:cubicBezTo>
                  <a:pt x="0" y="113"/>
                  <a:pt x="4" y="141"/>
                  <a:pt x="19" y="157"/>
                </a:cubicBezTo>
                <a:cubicBezTo>
                  <a:pt x="34" y="174"/>
                  <a:pt x="56" y="180"/>
                  <a:pt x="78" y="180"/>
                </a:cubicBezTo>
                <a:cubicBezTo>
                  <a:pt x="101" y="181"/>
                  <a:pt x="122" y="175"/>
                  <a:pt x="144" y="172"/>
                </a:cubicBezTo>
                <a:cubicBezTo>
                  <a:pt x="181" y="166"/>
                  <a:pt x="220" y="166"/>
                  <a:pt x="257" y="169"/>
                </a:cubicBezTo>
                <a:cubicBezTo>
                  <a:pt x="274" y="170"/>
                  <a:pt x="290" y="173"/>
                  <a:pt x="308" y="172"/>
                </a:cubicBezTo>
                <a:cubicBezTo>
                  <a:pt x="350" y="170"/>
                  <a:pt x="390" y="153"/>
                  <a:pt x="428" y="135"/>
                </a:cubicBezTo>
                <a:cubicBezTo>
                  <a:pt x="433" y="134"/>
                  <a:pt x="439" y="131"/>
                  <a:pt x="442" y="127"/>
                </a:cubicBezTo>
                <a:cubicBezTo>
                  <a:pt x="444" y="123"/>
                  <a:pt x="445" y="119"/>
                  <a:pt x="445" y="114"/>
                </a:cubicBezTo>
                <a:cubicBezTo>
                  <a:pt x="447" y="37"/>
                  <a:pt x="350" y="20"/>
                  <a:pt x="293" y="8"/>
                </a:cubicBezTo>
                <a:cubicBezTo>
                  <a:pt x="277" y="4"/>
                  <a:pt x="261" y="1"/>
                  <a:pt x="245" y="1"/>
                </a:cubicBezTo>
                <a:cubicBezTo>
                  <a:pt x="227" y="1"/>
                  <a:pt x="211" y="4"/>
                  <a:pt x="196" y="1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30"/>
          <p:cNvSpPr/>
          <p:nvPr/>
        </p:nvSpPr>
        <p:spPr>
          <a:xfrm rot="10800000" flipH="1">
            <a:off x="3550149" y="4759499"/>
            <a:ext cx="480201" cy="346749"/>
          </a:xfrm>
          <a:custGeom>
            <a:avLst/>
            <a:gdLst/>
            <a:ahLst/>
            <a:cxnLst/>
            <a:rect l="l" t="t" r="r" b="b"/>
            <a:pathLst>
              <a:path w="1004" h="725" extrusionOk="0">
                <a:moveTo>
                  <a:pt x="433" y="620"/>
                </a:moveTo>
                <a:cubicBezTo>
                  <a:pt x="437" y="678"/>
                  <a:pt x="491" y="715"/>
                  <a:pt x="544" y="719"/>
                </a:cubicBezTo>
                <a:lnTo>
                  <a:pt x="590" y="723"/>
                </a:lnTo>
                <a:cubicBezTo>
                  <a:pt x="603" y="724"/>
                  <a:pt x="617" y="725"/>
                  <a:pt x="628" y="719"/>
                </a:cubicBezTo>
                <a:cubicBezTo>
                  <a:pt x="642" y="711"/>
                  <a:pt x="649" y="694"/>
                  <a:pt x="648" y="678"/>
                </a:cubicBezTo>
                <a:cubicBezTo>
                  <a:pt x="648" y="663"/>
                  <a:pt x="642" y="648"/>
                  <a:pt x="635" y="634"/>
                </a:cubicBezTo>
                <a:cubicBezTo>
                  <a:pt x="625" y="615"/>
                  <a:pt x="615" y="597"/>
                  <a:pt x="602" y="581"/>
                </a:cubicBezTo>
                <a:cubicBezTo>
                  <a:pt x="596" y="573"/>
                  <a:pt x="590" y="566"/>
                  <a:pt x="581" y="560"/>
                </a:cubicBezTo>
                <a:cubicBezTo>
                  <a:pt x="573" y="557"/>
                  <a:pt x="564" y="555"/>
                  <a:pt x="556" y="553"/>
                </a:cubicBezTo>
                <a:cubicBezTo>
                  <a:pt x="549" y="553"/>
                  <a:pt x="540" y="552"/>
                  <a:pt x="530" y="552"/>
                </a:cubicBezTo>
                <a:cubicBezTo>
                  <a:pt x="486" y="552"/>
                  <a:pt x="428" y="567"/>
                  <a:pt x="433" y="620"/>
                </a:cubicBezTo>
                <a:close/>
                <a:moveTo>
                  <a:pt x="814" y="546"/>
                </a:moveTo>
                <a:cubicBezTo>
                  <a:pt x="825" y="612"/>
                  <a:pt x="895" y="625"/>
                  <a:pt x="949" y="602"/>
                </a:cubicBezTo>
                <a:cubicBezTo>
                  <a:pt x="970" y="594"/>
                  <a:pt x="990" y="577"/>
                  <a:pt x="999" y="556"/>
                </a:cubicBezTo>
                <a:cubicBezTo>
                  <a:pt x="1002" y="550"/>
                  <a:pt x="1004" y="543"/>
                  <a:pt x="1003" y="537"/>
                </a:cubicBezTo>
                <a:cubicBezTo>
                  <a:pt x="1001" y="526"/>
                  <a:pt x="991" y="518"/>
                  <a:pt x="983" y="512"/>
                </a:cubicBezTo>
                <a:cubicBezTo>
                  <a:pt x="963" y="497"/>
                  <a:pt x="945" y="483"/>
                  <a:pt x="922" y="475"/>
                </a:cubicBezTo>
                <a:cubicBezTo>
                  <a:pt x="914" y="471"/>
                  <a:pt x="903" y="470"/>
                  <a:pt x="894" y="470"/>
                </a:cubicBezTo>
                <a:cubicBezTo>
                  <a:pt x="851" y="470"/>
                  <a:pt x="806" y="498"/>
                  <a:pt x="814" y="546"/>
                </a:cubicBezTo>
                <a:close/>
                <a:moveTo>
                  <a:pt x="79" y="312"/>
                </a:moveTo>
                <a:cubicBezTo>
                  <a:pt x="0" y="332"/>
                  <a:pt x="79" y="424"/>
                  <a:pt x="112" y="455"/>
                </a:cubicBezTo>
                <a:cubicBezTo>
                  <a:pt x="127" y="470"/>
                  <a:pt x="144" y="481"/>
                  <a:pt x="162" y="491"/>
                </a:cubicBezTo>
                <a:cubicBezTo>
                  <a:pt x="168" y="495"/>
                  <a:pt x="173" y="498"/>
                  <a:pt x="180" y="499"/>
                </a:cubicBezTo>
                <a:cubicBezTo>
                  <a:pt x="196" y="502"/>
                  <a:pt x="210" y="488"/>
                  <a:pt x="220" y="475"/>
                </a:cubicBezTo>
                <a:cubicBezTo>
                  <a:pt x="229" y="464"/>
                  <a:pt x="238" y="454"/>
                  <a:pt x="242" y="441"/>
                </a:cubicBezTo>
                <a:cubicBezTo>
                  <a:pt x="250" y="419"/>
                  <a:pt x="244" y="394"/>
                  <a:pt x="231" y="374"/>
                </a:cubicBezTo>
                <a:cubicBezTo>
                  <a:pt x="218" y="355"/>
                  <a:pt x="198" y="341"/>
                  <a:pt x="178" y="330"/>
                </a:cubicBezTo>
                <a:cubicBezTo>
                  <a:pt x="155" y="318"/>
                  <a:pt x="129" y="308"/>
                  <a:pt x="103" y="308"/>
                </a:cubicBezTo>
                <a:cubicBezTo>
                  <a:pt x="95" y="308"/>
                  <a:pt x="87" y="309"/>
                  <a:pt x="79" y="312"/>
                </a:cubicBezTo>
                <a:close/>
                <a:moveTo>
                  <a:pt x="450" y="335"/>
                </a:moveTo>
                <a:cubicBezTo>
                  <a:pt x="458" y="407"/>
                  <a:pt x="596" y="420"/>
                  <a:pt x="587" y="344"/>
                </a:cubicBezTo>
                <a:cubicBezTo>
                  <a:pt x="583" y="307"/>
                  <a:pt x="536" y="280"/>
                  <a:pt x="497" y="280"/>
                </a:cubicBezTo>
                <a:cubicBezTo>
                  <a:pt x="469" y="280"/>
                  <a:pt x="446" y="295"/>
                  <a:pt x="450" y="335"/>
                </a:cubicBezTo>
                <a:close/>
                <a:moveTo>
                  <a:pt x="801" y="90"/>
                </a:moveTo>
                <a:cubicBezTo>
                  <a:pt x="787" y="92"/>
                  <a:pt x="774" y="94"/>
                  <a:pt x="762" y="100"/>
                </a:cubicBezTo>
                <a:cubicBezTo>
                  <a:pt x="749" y="107"/>
                  <a:pt x="738" y="119"/>
                  <a:pt x="729" y="131"/>
                </a:cubicBezTo>
                <a:cubicBezTo>
                  <a:pt x="700" y="172"/>
                  <a:pt x="654" y="249"/>
                  <a:pt x="715" y="284"/>
                </a:cubicBezTo>
                <a:cubicBezTo>
                  <a:pt x="760" y="310"/>
                  <a:pt x="862" y="315"/>
                  <a:pt x="887" y="256"/>
                </a:cubicBezTo>
                <a:cubicBezTo>
                  <a:pt x="893" y="244"/>
                  <a:pt x="893" y="229"/>
                  <a:pt x="893" y="215"/>
                </a:cubicBezTo>
                <a:cubicBezTo>
                  <a:pt x="893" y="198"/>
                  <a:pt x="893" y="181"/>
                  <a:pt x="894" y="163"/>
                </a:cubicBezTo>
                <a:cubicBezTo>
                  <a:pt x="894" y="143"/>
                  <a:pt x="893" y="120"/>
                  <a:pt x="880" y="106"/>
                </a:cubicBezTo>
                <a:cubicBezTo>
                  <a:pt x="867" y="92"/>
                  <a:pt x="850" y="87"/>
                  <a:pt x="831" y="87"/>
                </a:cubicBezTo>
                <a:cubicBezTo>
                  <a:pt x="821" y="87"/>
                  <a:pt x="811" y="89"/>
                  <a:pt x="801" y="90"/>
                </a:cubicBezTo>
                <a:close/>
                <a:moveTo>
                  <a:pt x="350" y="3"/>
                </a:moveTo>
                <a:cubicBezTo>
                  <a:pt x="327" y="6"/>
                  <a:pt x="302" y="5"/>
                  <a:pt x="279" y="9"/>
                </a:cubicBezTo>
                <a:cubicBezTo>
                  <a:pt x="254" y="13"/>
                  <a:pt x="247" y="29"/>
                  <a:pt x="250" y="52"/>
                </a:cubicBezTo>
                <a:cubicBezTo>
                  <a:pt x="254" y="78"/>
                  <a:pt x="272" y="104"/>
                  <a:pt x="292" y="119"/>
                </a:cubicBezTo>
                <a:cubicBezTo>
                  <a:pt x="316" y="134"/>
                  <a:pt x="371" y="153"/>
                  <a:pt x="398" y="149"/>
                </a:cubicBezTo>
                <a:cubicBezTo>
                  <a:pt x="416" y="147"/>
                  <a:pt x="430" y="132"/>
                  <a:pt x="435" y="115"/>
                </a:cubicBezTo>
                <a:cubicBezTo>
                  <a:pt x="441" y="99"/>
                  <a:pt x="439" y="81"/>
                  <a:pt x="436" y="64"/>
                </a:cubicBezTo>
                <a:cubicBezTo>
                  <a:pt x="433" y="44"/>
                  <a:pt x="425" y="22"/>
                  <a:pt x="408" y="10"/>
                </a:cubicBezTo>
                <a:cubicBezTo>
                  <a:pt x="398" y="3"/>
                  <a:pt x="385" y="1"/>
                  <a:pt x="373" y="1"/>
                </a:cubicBezTo>
                <a:cubicBezTo>
                  <a:pt x="365" y="1"/>
                  <a:pt x="357" y="2"/>
                  <a:pt x="350" y="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30"/>
          <p:cNvSpPr/>
          <p:nvPr/>
        </p:nvSpPr>
        <p:spPr>
          <a:xfrm rot="-3190624">
            <a:off x="287529" y="-6693411"/>
            <a:ext cx="8129721" cy="7717746"/>
          </a:xfrm>
          <a:custGeom>
            <a:avLst/>
            <a:gdLst/>
            <a:ahLst/>
            <a:cxnLst/>
            <a:rect l="l" t="t" r="r" b="b"/>
            <a:pathLst>
              <a:path w="5710" h="5082" extrusionOk="0">
                <a:moveTo>
                  <a:pt x="2944" y="1"/>
                </a:moveTo>
                <a:cubicBezTo>
                  <a:pt x="2933" y="1"/>
                  <a:pt x="2923" y="1"/>
                  <a:pt x="2912" y="1"/>
                </a:cubicBezTo>
                <a:cubicBezTo>
                  <a:pt x="2698" y="6"/>
                  <a:pt x="2485" y="52"/>
                  <a:pt x="2269" y="62"/>
                </a:cubicBezTo>
                <a:cubicBezTo>
                  <a:pt x="2232" y="64"/>
                  <a:pt x="2195" y="65"/>
                  <a:pt x="2157" y="65"/>
                </a:cubicBezTo>
                <a:cubicBezTo>
                  <a:pt x="1921" y="65"/>
                  <a:pt x="1685" y="33"/>
                  <a:pt x="1448" y="33"/>
                </a:cubicBezTo>
                <a:cubicBezTo>
                  <a:pt x="1425" y="33"/>
                  <a:pt x="1402" y="33"/>
                  <a:pt x="1379" y="34"/>
                </a:cubicBezTo>
                <a:cubicBezTo>
                  <a:pt x="1031" y="44"/>
                  <a:pt x="154" y="72"/>
                  <a:pt x="187" y="531"/>
                </a:cubicBezTo>
                <a:cubicBezTo>
                  <a:pt x="206" y="778"/>
                  <a:pt x="248" y="939"/>
                  <a:pt x="180" y="1191"/>
                </a:cubicBezTo>
                <a:cubicBezTo>
                  <a:pt x="97" y="1500"/>
                  <a:pt x="23" y="1798"/>
                  <a:pt x="10" y="2119"/>
                </a:cubicBezTo>
                <a:cubicBezTo>
                  <a:pt x="0" y="2369"/>
                  <a:pt x="40" y="2657"/>
                  <a:pt x="249" y="2794"/>
                </a:cubicBezTo>
                <a:cubicBezTo>
                  <a:pt x="398" y="2890"/>
                  <a:pt x="602" y="2888"/>
                  <a:pt x="730" y="3010"/>
                </a:cubicBezTo>
                <a:cubicBezTo>
                  <a:pt x="831" y="3107"/>
                  <a:pt x="860" y="3261"/>
                  <a:pt x="958" y="3360"/>
                </a:cubicBezTo>
                <a:cubicBezTo>
                  <a:pt x="1064" y="3467"/>
                  <a:pt x="1211" y="3482"/>
                  <a:pt x="1366" y="3482"/>
                </a:cubicBezTo>
                <a:cubicBezTo>
                  <a:pt x="1426" y="3482"/>
                  <a:pt x="1488" y="3480"/>
                  <a:pt x="1549" y="3480"/>
                </a:cubicBezTo>
                <a:cubicBezTo>
                  <a:pt x="1668" y="3480"/>
                  <a:pt x="1785" y="3488"/>
                  <a:pt x="1887" y="3538"/>
                </a:cubicBezTo>
                <a:cubicBezTo>
                  <a:pt x="2207" y="3695"/>
                  <a:pt x="2209" y="4146"/>
                  <a:pt x="2390" y="4452"/>
                </a:cubicBezTo>
                <a:cubicBezTo>
                  <a:pt x="2500" y="4639"/>
                  <a:pt x="2684" y="4774"/>
                  <a:pt x="2877" y="4872"/>
                </a:cubicBezTo>
                <a:cubicBezTo>
                  <a:pt x="3134" y="5005"/>
                  <a:pt x="3424" y="5082"/>
                  <a:pt x="3713" y="5082"/>
                </a:cubicBezTo>
                <a:cubicBezTo>
                  <a:pt x="3852" y="5082"/>
                  <a:pt x="3990" y="5064"/>
                  <a:pt x="4124" y="5026"/>
                </a:cubicBezTo>
                <a:cubicBezTo>
                  <a:pt x="4537" y="4909"/>
                  <a:pt x="4898" y="4585"/>
                  <a:pt x="5009" y="4170"/>
                </a:cubicBezTo>
                <a:cubicBezTo>
                  <a:pt x="5137" y="3694"/>
                  <a:pt x="4939" y="3155"/>
                  <a:pt x="5146" y="2706"/>
                </a:cubicBezTo>
                <a:cubicBezTo>
                  <a:pt x="5257" y="2464"/>
                  <a:pt x="5474" y="2281"/>
                  <a:pt x="5570" y="2032"/>
                </a:cubicBezTo>
                <a:cubicBezTo>
                  <a:pt x="5710" y="1667"/>
                  <a:pt x="5547" y="1243"/>
                  <a:pt x="5272" y="965"/>
                </a:cubicBezTo>
                <a:cubicBezTo>
                  <a:pt x="4997" y="688"/>
                  <a:pt x="4629" y="526"/>
                  <a:pt x="4271" y="371"/>
                </a:cubicBezTo>
                <a:cubicBezTo>
                  <a:pt x="3847" y="188"/>
                  <a:pt x="3406" y="1"/>
                  <a:pt x="2944" y="1"/>
                </a:cubicBezTo>
                <a:close/>
              </a:path>
            </a:pathLst>
          </a:custGeom>
          <a:gradFill>
            <a:gsLst>
              <a:gs pos="0">
                <a:schemeClr val="lt1"/>
              </a:gs>
              <a:gs pos="100000">
                <a:schemeClr val="accent1"/>
              </a:gs>
            </a:gsLst>
            <a:lin ang="2700006"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444" name="Google Shape;444;p30"/>
          <p:cNvSpPr txBox="1">
            <a:spLocks noGrp="1"/>
          </p:cNvSpPr>
          <p:nvPr>
            <p:ph type="subTitle" idx="1"/>
          </p:nvPr>
        </p:nvSpPr>
        <p:spPr>
          <a:xfrm>
            <a:off x="1638760" y="1997490"/>
            <a:ext cx="2696400" cy="474000"/>
          </a:xfrm>
          <a:prstGeom prst="rect">
            <a:avLst/>
          </a:prstGeom>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45" name="Google Shape;445;p30"/>
          <p:cNvSpPr txBox="1">
            <a:spLocks noGrp="1"/>
          </p:cNvSpPr>
          <p:nvPr>
            <p:ph type="subTitle" idx="2"/>
          </p:nvPr>
        </p:nvSpPr>
        <p:spPr>
          <a:xfrm>
            <a:off x="1638738" y="2708160"/>
            <a:ext cx="2696400" cy="474000"/>
          </a:xfrm>
          <a:prstGeom prst="rect">
            <a:avLst/>
          </a:prstGeom>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46" name="Google Shape;446;p30"/>
          <p:cNvSpPr txBox="1">
            <a:spLocks noGrp="1"/>
          </p:cNvSpPr>
          <p:nvPr>
            <p:ph type="subTitle" idx="3"/>
          </p:nvPr>
        </p:nvSpPr>
        <p:spPr>
          <a:xfrm>
            <a:off x="1638760" y="3418830"/>
            <a:ext cx="2696400" cy="474000"/>
          </a:xfrm>
          <a:prstGeom prst="rect">
            <a:avLst/>
          </a:prstGeom>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47" name="Google Shape;447;p30"/>
          <p:cNvSpPr txBox="1">
            <a:spLocks noGrp="1"/>
          </p:cNvSpPr>
          <p:nvPr>
            <p:ph type="subTitle" idx="4"/>
          </p:nvPr>
        </p:nvSpPr>
        <p:spPr>
          <a:xfrm>
            <a:off x="1638738" y="4129500"/>
            <a:ext cx="2696400" cy="474000"/>
          </a:xfrm>
          <a:prstGeom prst="rect">
            <a:avLst/>
          </a:prstGeom>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48" name="Google Shape;448;p30"/>
          <p:cNvSpPr txBox="1">
            <a:spLocks noGrp="1"/>
          </p:cNvSpPr>
          <p:nvPr>
            <p:ph type="subTitle" idx="5"/>
          </p:nvPr>
        </p:nvSpPr>
        <p:spPr>
          <a:xfrm>
            <a:off x="1638760" y="1286821"/>
            <a:ext cx="2696400" cy="474000"/>
          </a:xfrm>
          <a:prstGeom prst="rect">
            <a:avLst/>
          </a:prstGeom>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49" name="Google Shape;449;p30"/>
          <p:cNvSpPr txBox="1">
            <a:spLocks noGrp="1"/>
          </p:cNvSpPr>
          <p:nvPr>
            <p:ph type="subTitle" idx="6"/>
          </p:nvPr>
        </p:nvSpPr>
        <p:spPr>
          <a:xfrm>
            <a:off x="5524963" y="1997490"/>
            <a:ext cx="2696400" cy="474000"/>
          </a:xfrm>
          <a:prstGeom prst="rect">
            <a:avLst/>
          </a:prstGeom>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50" name="Google Shape;450;p30"/>
          <p:cNvSpPr txBox="1">
            <a:spLocks noGrp="1"/>
          </p:cNvSpPr>
          <p:nvPr>
            <p:ph type="subTitle" idx="7"/>
          </p:nvPr>
        </p:nvSpPr>
        <p:spPr>
          <a:xfrm>
            <a:off x="5524941" y="2708160"/>
            <a:ext cx="2696400" cy="474000"/>
          </a:xfrm>
          <a:prstGeom prst="rect">
            <a:avLst/>
          </a:prstGeom>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51" name="Google Shape;451;p30"/>
          <p:cNvSpPr txBox="1">
            <a:spLocks noGrp="1"/>
          </p:cNvSpPr>
          <p:nvPr>
            <p:ph type="subTitle" idx="8"/>
          </p:nvPr>
        </p:nvSpPr>
        <p:spPr>
          <a:xfrm>
            <a:off x="5524963" y="3418830"/>
            <a:ext cx="2696400" cy="474000"/>
          </a:xfrm>
          <a:prstGeom prst="rect">
            <a:avLst/>
          </a:prstGeom>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52" name="Google Shape;452;p30"/>
          <p:cNvSpPr txBox="1">
            <a:spLocks noGrp="1"/>
          </p:cNvSpPr>
          <p:nvPr>
            <p:ph type="subTitle" idx="9"/>
          </p:nvPr>
        </p:nvSpPr>
        <p:spPr>
          <a:xfrm>
            <a:off x="5524941" y="4129500"/>
            <a:ext cx="2696400" cy="474000"/>
          </a:xfrm>
          <a:prstGeom prst="rect">
            <a:avLst/>
          </a:prstGeom>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53" name="Google Shape;453;p30"/>
          <p:cNvSpPr txBox="1">
            <a:spLocks noGrp="1"/>
          </p:cNvSpPr>
          <p:nvPr>
            <p:ph type="subTitle" idx="13"/>
          </p:nvPr>
        </p:nvSpPr>
        <p:spPr>
          <a:xfrm>
            <a:off x="5524963" y="1286821"/>
            <a:ext cx="2696400" cy="474000"/>
          </a:xfrm>
          <a:prstGeom prst="rect">
            <a:avLst/>
          </a:prstGeom>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54" name="Google Shape;454;p3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455" name="Google Shape;455;p30"/>
          <p:cNvGrpSpPr/>
          <p:nvPr/>
        </p:nvGrpSpPr>
        <p:grpSpPr>
          <a:xfrm rot="-9845887">
            <a:off x="5000840" y="-1350027"/>
            <a:ext cx="2310914" cy="1844956"/>
            <a:chOff x="2143583" y="1570310"/>
            <a:chExt cx="875027" cy="698599"/>
          </a:xfrm>
        </p:grpSpPr>
        <p:sp>
          <p:nvSpPr>
            <p:cNvPr id="456" name="Google Shape;456;p30"/>
            <p:cNvSpPr/>
            <p:nvPr/>
          </p:nvSpPr>
          <p:spPr>
            <a:xfrm>
              <a:off x="2143583" y="1570310"/>
              <a:ext cx="875027" cy="698527"/>
            </a:xfrm>
            <a:custGeom>
              <a:avLst/>
              <a:gdLst/>
              <a:ahLst/>
              <a:cxnLst/>
              <a:rect l="l" t="t" r="r" b="b"/>
              <a:pathLst>
                <a:path w="5142" h="4105" extrusionOk="0">
                  <a:moveTo>
                    <a:pt x="3708" y="1"/>
                  </a:moveTo>
                  <a:cubicBezTo>
                    <a:pt x="3659" y="1"/>
                    <a:pt x="3610" y="5"/>
                    <a:pt x="3561" y="14"/>
                  </a:cubicBezTo>
                  <a:cubicBezTo>
                    <a:pt x="3290" y="65"/>
                    <a:pt x="3071" y="256"/>
                    <a:pt x="2850" y="420"/>
                  </a:cubicBezTo>
                  <a:cubicBezTo>
                    <a:pt x="2657" y="563"/>
                    <a:pt x="2431" y="695"/>
                    <a:pt x="2197" y="695"/>
                  </a:cubicBezTo>
                  <a:cubicBezTo>
                    <a:pt x="2162" y="695"/>
                    <a:pt x="2127" y="692"/>
                    <a:pt x="2092" y="686"/>
                  </a:cubicBezTo>
                  <a:cubicBezTo>
                    <a:pt x="1884" y="649"/>
                    <a:pt x="1702" y="499"/>
                    <a:pt x="1491" y="498"/>
                  </a:cubicBezTo>
                  <a:cubicBezTo>
                    <a:pt x="1491" y="498"/>
                    <a:pt x="1490" y="498"/>
                    <a:pt x="1489" y="498"/>
                  </a:cubicBezTo>
                  <a:cubicBezTo>
                    <a:pt x="1321" y="498"/>
                    <a:pt x="1169" y="593"/>
                    <a:pt x="1036" y="694"/>
                  </a:cubicBezTo>
                  <a:cubicBezTo>
                    <a:pt x="729" y="924"/>
                    <a:pt x="363" y="1243"/>
                    <a:pt x="178" y="1587"/>
                  </a:cubicBezTo>
                  <a:cubicBezTo>
                    <a:pt x="1" y="1918"/>
                    <a:pt x="218" y="2329"/>
                    <a:pt x="397" y="2608"/>
                  </a:cubicBezTo>
                  <a:cubicBezTo>
                    <a:pt x="613" y="2946"/>
                    <a:pt x="851" y="3269"/>
                    <a:pt x="1110" y="3574"/>
                  </a:cubicBezTo>
                  <a:cubicBezTo>
                    <a:pt x="1225" y="3710"/>
                    <a:pt x="1346" y="3844"/>
                    <a:pt x="1492" y="3946"/>
                  </a:cubicBezTo>
                  <a:cubicBezTo>
                    <a:pt x="1628" y="4039"/>
                    <a:pt x="1789" y="4105"/>
                    <a:pt x="1954" y="4105"/>
                  </a:cubicBezTo>
                  <a:cubicBezTo>
                    <a:pt x="1967" y="4105"/>
                    <a:pt x="1980" y="4104"/>
                    <a:pt x="1993" y="4104"/>
                  </a:cubicBezTo>
                  <a:cubicBezTo>
                    <a:pt x="2232" y="4089"/>
                    <a:pt x="2438" y="3939"/>
                    <a:pt x="2626" y="3791"/>
                  </a:cubicBezTo>
                  <a:cubicBezTo>
                    <a:pt x="3376" y="3204"/>
                    <a:pt x="4088" y="2570"/>
                    <a:pt x="4757" y="1892"/>
                  </a:cubicBezTo>
                  <a:cubicBezTo>
                    <a:pt x="4934" y="1712"/>
                    <a:pt x="5119" y="1506"/>
                    <a:pt x="5130" y="1254"/>
                  </a:cubicBezTo>
                  <a:cubicBezTo>
                    <a:pt x="5142" y="972"/>
                    <a:pt x="4932" y="732"/>
                    <a:pt x="4728" y="538"/>
                  </a:cubicBezTo>
                  <a:cubicBezTo>
                    <a:pt x="4567" y="385"/>
                    <a:pt x="4399" y="236"/>
                    <a:pt x="4202" y="133"/>
                  </a:cubicBezTo>
                  <a:cubicBezTo>
                    <a:pt x="4051" y="52"/>
                    <a:pt x="3879" y="1"/>
                    <a:pt x="37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30"/>
            <p:cNvSpPr/>
            <p:nvPr/>
          </p:nvSpPr>
          <p:spPr>
            <a:xfrm>
              <a:off x="2213179" y="1572594"/>
              <a:ext cx="800662" cy="696315"/>
            </a:xfrm>
            <a:custGeom>
              <a:avLst/>
              <a:gdLst/>
              <a:ahLst/>
              <a:cxnLst/>
              <a:rect l="l" t="t" r="r" b="b"/>
              <a:pathLst>
                <a:path w="4705" h="4092" extrusionOk="0">
                  <a:moveTo>
                    <a:pt x="1378" y="2640"/>
                  </a:moveTo>
                  <a:cubicBezTo>
                    <a:pt x="1573" y="2668"/>
                    <a:pt x="1765" y="2761"/>
                    <a:pt x="1875" y="2929"/>
                  </a:cubicBezTo>
                  <a:cubicBezTo>
                    <a:pt x="1966" y="3071"/>
                    <a:pt x="1986" y="3246"/>
                    <a:pt x="1959" y="3410"/>
                  </a:cubicBezTo>
                  <a:cubicBezTo>
                    <a:pt x="1780" y="3285"/>
                    <a:pt x="1591" y="3171"/>
                    <a:pt x="1387" y="3094"/>
                  </a:cubicBezTo>
                  <a:cubicBezTo>
                    <a:pt x="1340" y="3076"/>
                    <a:pt x="1292" y="3061"/>
                    <a:pt x="1244" y="3048"/>
                  </a:cubicBezTo>
                  <a:cubicBezTo>
                    <a:pt x="1270" y="2907"/>
                    <a:pt x="1314" y="2769"/>
                    <a:pt x="1378" y="2640"/>
                  </a:cubicBezTo>
                  <a:close/>
                  <a:moveTo>
                    <a:pt x="3425" y="0"/>
                  </a:moveTo>
                  <a:lnTo>
                    <a:pt x="3425" y="0"/>
                  </a:lnTo>
                  <a:cubicBezTo>
                    <a:pt x="3528" y="275"/>
                    <a:pt x="3483" y="601"/>
                    <a:pt x="3319" y="844"/>
                  </a:cubicBezTo>
                  <a:cubicBezTo>
                    <a:pt x="3271" y="915"/>
                    <a:pt x="3211" y="976"/>
                    <a:pt x="3146" y="1027"/>
                  </a:cubicBezTo>
                  <a:cubicBezTo>
                    <a:pt x="2966" y="842"/>
                    <a:pt x="2851" y="593"/>
                    <a:pt x="2821" y="336"/>
                  </a:cubicBezTo>
                  <a:cubicBezTo>
                    <a:pt x="2814" y="270"/>
                    <a:pt x="2812" y="203"/>
                    <a:pt x="2817" y="136"/>
                  </a:cubicBezTo>
                  <a:lnTo>
                    <a:pt x="2817" y="136"/>
                  </a:lnTo>
                  <a:cubicBezTo>
                    <a:pt x="2804" y="145"/>
                    <a:pt x="2791" y="153"/>
                    <a:pt x="2778" y="162"/>
                  </a:cubicBezTo>
                  <a:cubicBezTo>
                    <a:pt x="2777" y="186"/>
                    <a:pt x="2776" y="211"/>
                    <a:pt x="2777" y="235"/>
                  </a:cubicBezTo>
                  <a:cubicBezTo>
                    <a:pt x="2784" y="535"/>
                    <a:pt x="2907" y="833"/>
                    <a:pt x="3115" y="1050"/>
                  </a:cubicBezTo>
                  <a:cubicBezTo>
                    <a:pt x="2969" y="1151"/>
                    <a:pt x="2793" y="1203"/>
                    <a:pt x="2613" y="1203"/>
                  </a:cubicBezTo>
                  <a:cubicBezTo>
                    <a:pt x="2544" y="1203"/>
                    <a:pt x="2474" y="1195"/>
                    <a:pt x="2405" y="1180"/>
                  </a:cubicBezTo>
                  <a:cubicBezTo>
                    <a:pt x="2289" y="1154"/>
                    <a:pt x="2178" y="1106"/>
                    <a:pt x="2081" y="1038"/>
                  </a:cubicBezTo>
                  <a:cubicBezTo>
                    <a:pt x="2116" y="924"/>
                    <a:pt x="2138" y="805"/>
                    <a:pt x="2148" y="686"/>
                  </a:cubicBezTo>
                  <a:cubicBezTo>
                    <a:pt x="2150" y="653"/>
                    <a:pt x="2151" y="620"/>
                    <a:pt x="2152" y="587"/>
                  </a:cubicBezTo>
                  <a:lnTo>
                    <a:pt x="2152" y="587"/>
                  </a:lnTo>
                  <a:cubicBezTo>
                    <a:pt x="2139" y="594"/>
                    <a:pt x="2126" y="600"/>
                    <a:pt x="2114" y="605"/>
                  </a:cubicBezTo>
                  <a:cubicBezTo>
                    <a:pt x="2111" y="660"/>
                    <a:pt x="2108" y="715"/>
                    <a:pt x="2101" y="770"/>
                  </a:cubicBezTo>
                  <a:cubicBezTo>
                    <a:pt x="2090" y="853"/>
                    <a:pt x="2072" y="935"/>
                    <a:pt x="2048" y="1016"/>
                  </a:cubicBezTo>
                  <a:cubicBezTo>
                    <a:pt x="2017" y="991"/>
                    <a:pt x="1986" y="965"/>
                    <a:pt x="1959" y="936"/>
                  </a:cubicBezTo>
                  <a:cubicBezTo>
                    <a:pt x="1888" y="863"/>
                    <a:pt x="1833" y="776"/>
                    <a:pt x="1790" y="684"/>
                  </a:cubicBezTo>
                  <a:cubicBezTo>
                    <a:pt x="1776" y="684"/>
                    <a:pt x="1762" y="684"/>
                    <a:pt x="1747" y="683"/>
                  </a:cubicBezTo>
                  <a:lnTo>
                    <a:pt x="1747" y="683"/>
                  </a:lnTo>
                  <a:cubicBezTo>
                    <a:pt x="1794" y="789"/>
                    <a:pt x="1855" y="887"/>
                    <a:pt x="1938" y="969"/>
                  </a:cubicBezTo>
                  <a:cubicBezTo>
                    <a:pt x="1968" y="1000"/>
                    <a:pt x="2001" y="1029"/>
                    <a:pt x="2036" y="1054"/>
                  </a:cubicBezTo>
                  <a:cubicBezTo>
                    <a:pt x="1943" y="1340"/>
                    <a:pt x="1766" y="1598"/>
                    <a:pt x="1516" y="1767"/>
                  </a:cubicBezTo>
                  <a:cubicBezTo>
                    <a:pt x="1428" y="1826"/>
                    <a:pt x="1332" y="1873"/>
                    <a:pt x="1231" y="1905"/>
                  </a:cubicBezTo>
                  <a:cubicBezTo>
                    <a:pt x="1307" y="1567"/>
                    <a:pt x="1208" y="1196"/>
                    <a:pt x="968" y="945"/>
                  </a:cubicBezTo>
                  <a:cubicBezTo>
                    <a:pt x="865" y="838"/>
                    <a:pt x="732" y="749"/>
                    <a:pt x="587" y="710"/>
                  </a:cubicBezTo>
                  <a:cubicBezTo>
                    <a:pt x="574" y="720"/>
                    <a:pt x="561" y="730"/>
                    <a:pt x="548" y="740"/>
                  </a:cubicBezTo>
                  <a:cubicBezTo>
                    <a:pt x="557" y="742"/>
                    <a:pt x="568" y="744"/>
                    <a:pt x="577" y="747"/>
                  </a:cubicBezTo>
                  <a:cubicBezTo>
                    <a:pt x="759" y="797"/>
                    <a:pt x="914" y="921"/>
                    <a:pt x="1024" y="1072"/>
                  </a:cubicBezTo>
                  <a:cubicBezTo>
                    <a:pt x="1202" y="1316"/>
                    <a:pt x="1258" y="1629"/>
                    <a:pt x="1187" y="1917"/>
                  </a:cubicBezTo>
                  <a:cubicBezTo>
                    <a:pt x="1122" y="1934"/>
                    <a:pt x="1055" y="1945"/>
                    <a:pt x="988" y="1947"/>
                  </a:cubicBezTo>
                  <a:cubicBezTo>
                    <a:pt x="974" y="1948"/>
                    <a:pt x="961" y="1948"/>
                    <a:pt x="948" y="1948"/>
                  </a:cubicBezTo>
                  <a:cubicBezTo>
                    <a:pt x="781" y="1948"/>
                    <a:pt x="614" y="1908"/>
                    <a:pt x="468" y="1829"/>
                  </a:cubicBezTo>
                  <a:cubicBezTo>
                    <a:pt x="312" y="1746"/>
                    <a:pt x="179" y="1620"/>
                    <a:pt x="101" y="1460"/>
                  </a:cubicBezTo>
                  <a:cubicBezTo>
                    <a:pt x="64" y="1382"/>
                    <a:pt x="41" y="1292"/>
                    <a:pt x="38" y="1203"/>
                  </a:cubicBezTo>
                  <a:cubicBezTo>
                    <a:pt x="25" y="1216"/>
                    <a:pt x="13" y="1230"/>
                    <a:pt x="1" y="1244"/>
                  </a:cubicBezTo>
                  <a:cubicBezTo>
                    <a:pt x="30" y="1519"/>
                    <a:pt x="240" y="1766"/>
                    <a:pt x="493" y="1884"/>
                  </a:cubicBezTo>
                  <a:cubicBezTo>
                    <a:pt x="633" y="1951"/>
                    <a:pt x="788" y="1986"/>
                    <a:pt x="943" y="1986"/>
                  </a:cubicBezTo>
                  <a:cubicBezTo>
                    <a:pt x="976" y="1986"/>
                    <a:pt x="1009" y="1985"/>
                    <a:pt x="1042" y="1981"/>
                  </a:cubicBezTo>
                  <a:cubicBezTo>
                    <a:pt x="1087" y="1978"/>
                    <a:pt x="1132" y="1970"/>
                    <a:pt x="1176" y="1959"/>
                  </a:cubicBezTo>
                  <a:lnTo>
                    <a:pt x="1176" y="1959"/>
                  </a:lnTo>
                  <a:cubicBezTo>
                    <a:pt x="1157" y="2025"/>
                    <a:pt x="1131" y="2090"/>
                    <a:pt x="1098" y="2151"/>
                  </a:cubicBezTo>
                  <a:cubicBezTo>
                    <a:pt x="907" y="2502"/>
                    <a:pt x="536" y="2737"/>
                    <a:pt x="141" y="2769"/>
                  </a:cubicBezTo>
                  <a:cubicBezTo>
                    <a:pt x="127" y="2771"/>
                    <a:pt x="113" y="2771"/>
                    <a:pt x="99" y="2772"/>
                  </a:cubicBezTo>
                  <a:cubicBezTo>
                    <a:pt x="107" y="2784"/>
                    <a:pt x="115" y="2796"/>
                    <a:pt x="123" y="2808"/>
                  </a:cubicBezTo>
                  <a:cubicBezTo>
                    <a:pt x="172" y="2805"/>
                    <a:pt x="220" y="2799"/>
                    <a:pt x="268" y="2791"/>
                  </a:cubicBezTo>
                  <a:cubicBezTo>
                    <a:pt x="674" y="2717"/>
                    <a:pt x="1041" y="2428"/>
                    <a:pt x="1190" y="2041"/>
                  </a:cubicBezTo>
                  <a:cubicBezTo>
                    <a:pt x="1202" y="2010"/>
                    <a:pt x="1211" y="1979"/>
                    <a:pt x="1220" y="1947"/>
                  </a:cubicBezTo>
                  <a:cubicBezTo>
                    <a:pt x="1350" y="1910"/>
                    <a:pt x="1473" y="1847"/>
                    <a:pt x="1582" y="1766"/>
                  </a:cubicBezTo>
                  <a:cubicBezTo>
                    <a:pt x="1814" y="1593"/>
                    <a:pt x="1978" y="1347"/>
                    <a:pt x="2069" y="1077"/>
                  </a:cubicBezTo>
                  <a:cubicBezTo>
                    <a:pt x="2171" y="1146"/>
                    <a:pt x="2288" y="1195"/>
                    <a:pt x="2408" y="1220"/>
                  </a:cubicBezTo>
                  <a:cubicBezTo>
                    <a:pt x="2475" y="1234"/>
                    <a:pt x="2543" y="1241"/>
                    <a:pt x="2611" y="1241"/>
                  </a:cubicBezTo>
                  <a:cubicBezTo>
                    <a:pt x="2802" y="1241"/>
                    <a:pt x="2988" y="1185"/>
                    <a:pt x="3142" y="1077"/>
                  </a:cubicBezTo>
                  <a:cubicBezTo>
                    <a:pt x="3195" y="1128"/>
                    <a:pt x="3253" y="1175"/>
                    <a:pt x="3317" y="1215"/>
                  </a:cubicBezTo>
                  <a:cubicBezTo>
                    <a:pt x="3469" y="1311"/>
                    <a:pt x="3644" y="1366"/>
                    <a:pt x="3822" y="1382"/>
                  </a:cubicBezTo>
                  <a:cubicBezTo>
                    <a:pt x="3812" y="1439"/>
                    <a:pt x="3803" y="1497"/>
                    <a:pt x="3794" y="1554"/>
                  </a:cubicBezTo>
                  <a:cubicBezTo>
                    <a:pt x="3621" y="1560"/>
                    <a:pt x="3449" y="1580"/>
                    <a:pt x="3280" y="1614"/>
                  </a:cubicBezTo>
                  <a:cubicBezTo>
                    <a:pt x="3151" y="1640"/>
                    <a:pt x="3022" y="1677"/>
                    <a:pt x="2901" y="1730"/>
                  </a:cubicBezTo>
                  <a:cubicBezTo>
                    <a:pt x="2841" y="1720"/>
                    <a:pt x="2780" y="1715"/>
                    <a:pt x="2719" y="1715"/>
                  </a:cubicBezTo>
                  <a:cubicBezTo>
                    <a:pt x="2660" y="1715"/>
                    <a:pt x="2600" y="1720"/>
                    <a:pt x="2541" y="1728"/>
                  </a:cubicBezTo>
                  <a:cubicBezTo>
                    <a:pt x="2107" y="1793"/>
                    <a:pt x="1712" y="2059"/>
                    <a:pt x="1464" y="2417"/>
                  </a:cubicBezTo>
                  <a:cubicBezTo>
                    <a:pt x="1424" y="2476"/>
                    <a:pt x="1388" y="2537"/>
                    <a:pt x="1356" y="2599"/>
                  </a:cubicBezTo>
                  <a:cubicBezTo>
                    <a:pt x="1317" y="2594"/>
                    <a:pt x="1278" y="2592"/>
                    <a:pt x="1239" y="2592"/>
                  </a:cubicBezTo>
                  <a:cubicBezTo>
                    <a:pt x="1096" y="2592"/>
                    <a:pt x="953" y="2619"/>
                    <a:pt x="816" y="2659"/>
                  </a:cubicBezTo>
                  <a:cubicBezTo>
                    <a:pt x="600" y="2720"/>
                    <a:pt x="389" y="2804"/>
                    <a:pt x="189" y="2902"/>
                  </a:cubicBezTo>
                  <a:cubicBezTo>
                    <a:pt x="196" y="2913"/>
                    <a:pt x="204" y="2923"/>
                    <a:pt x="211" y="2934"/>
                  </a:cubicBezTo>
                  <a:cubicBezTo>
                    <a:pt x="360" y="2861"/>
                    <a:pt x="513" y="2798"/>
                    <a:pt x="670" y="2744"/>
                  </a:cubicBezTo>
                  <a:cubicBezTo>
                    <a:pt x="853" y="2682"/>
                    <a:pt x="1045" y="2630"/>
                    <a:pt x="1241" y="2630"/>
                  </a:cubicBezTo>
                  <a:cubicBezTo>
                    <a:pt x="1263" y="2630"/>
                    <a:pt x="1286" y="2630"/>
                    <a:pt x="1308" y="2632"/>
                  </a:cubicBezTo>
                  <a:cubicBezTo>
                    <a:pt x="1319" y="2633"/>
                    <a:pt x="1328" y="2634"/>
                    <a:pt x="1339" y="2634"/>
                  </a:cubicBezTo>
                  <a:cubicBezTo>
                    <a:pt x="1277" y="2764"/>
                    <a:pt x="1233" y="2900"/>
                    <a:pt x="1208" y="3040"/>
                  </a:cubicBezTo>
                  <a:cubicBezTo>
                    <a:pt x="1099" y="3013"/>
                    <a:pt x="987" y="2999"/>
                    <a:pt x="875" y="2999"/>
                  </a:cubicBezTo>
                  <a:cubicBezTo>
                    <a:pt x="692" y="2999"/>
                    <a:pt x="511" y="3038"/>
                    <a:pt x="354" y="3131"/>
                  </a:cubicBezTo>
                  <a:lnTo>
                    <a:pt x="377" y="3163"/>
                  </a:lnTo>
                  <a:cubicBezTo>
                    <a:pt x="528" y="3075"/>
                    <a:pt x="705" y="3037"/>
                    <a:pt x="884" y="3037"/>
                  </a:cubicBezTo>
                  <a:cubicBezTo>
                    <a:pt x="991" y="3037"/>
                    <a:pt x="1098" y="3051"/>
                    <a:pt x="1202" y="3076"/>
                  </a:cubicBezTo>
                  <a:cubicBezTo>
                    <a:pt x="1174" y="3249"/>
                    <a:pt x="1173" y="3427"/>
                    <a:pt x="1201" y="3602"/>
                  </a:cubicBezTo>
                  <a:cubicBezTo>
                    <a:pt x="1226" y="3762"/>
                    <a:pt x="1276" y="3919"/>
                    <a:pt x="1346" y="4064"/>
                  </a:cubicBezTo>
                  <a:cubicBezTo>
                    <a:pt x="1363" y="4069"/>
                    <a:pt x="1379" y="4073"/>
                    <a:pt x="1395" y="4077"/>
                  </a:cubicBezTo>
                  <a:cubicBezTo>
                    <a:pt x="1330" y="3950"/>
                    <a:pt x="1283" y="3814"/>
                    <a:pt x="1253" y="3674"/>
                  </a:cubicBezTo>
                  <a:cubicBezTo>
                    <a:pt x="1212" y="3481"/>
                    <a:pt x="1207" y="3280"/>
                    <a:pt x="1237" y="3086"/>
                  </a:cubicBezTo>
                  <a:lnTo>
                    <a:pt x="1237" y="3086"/>
                  </a:lnTo>
                  <a:cubicBezTo>
                    <a:pt x="1465" y="3149"/>
                    <a:pt x="1675" y="3264"/>
                    <a:pt x="1869" y="3395"/>
                  </a:cubicBezTo>
                  <a:cubicBezTo>
                    <a:pt x="1897" y="3413"/>
                    <a:pt x="1924" y="3433"/>
                    <a:pt x="1950" y="3451"/>
                  </a:cubicBezTo>
                  <a:cubicBezTo>
                    <a:pt x="1899" y="3694"/>
                    <a:pt x="1763" y="3916"/>
                    <a:pt x="1586" y="4092"/>
                  </a:cubicBezTo>
                  <a:cubicBezTo>
                    <a:pt x="1607" y="4091"/>
                    <a:pt x="1628" y="4088"/>
                    <a:pt x="1648" y="4085"/>
                  </a:cubicBezTo>
                  <a:cubicBezTo>
                    <a:pt x="1798" y="3925"/>
                    <a:pt x="1913" y="3733"/>
                    <a:pt x="1972" y="3527"/>
                  </a:cubicBezTo>
                  <a:cubicBezTo>
                    <a:pt x="1976" y="3509"/>
                    <a:pt x="1980" y="3492"/>
                    <a:pt x="1984" y="3475"/>
                  </a:cubicBezTo>
                  <a:cubicBezTo>
                    <a:pt x="2042" y="3516"/>
                    <a:pt x="2100" y="3559"/>
                    <a:pt x="2157" y="3604"/>
                  </a:cubicBezTo>
                  <a:cubicBezTo>
                    <a:pt x="2203" y="3639"/>
                    <a:pt x="2248" y="3677"/>
                    <a:pt x="2291" y="3718"/>
                  </a:cubicBezTo>
                  <a:cubicBezTo>
                    <a:pt x="2302" y="3710"/>
                    <a:pt x="2311" y="3701"/>
                    <a:pt x="2322" y="3694"/>
                  </a:cubicBezTo>
                  <a:cubicBezTo>
                    <a:pt x="2238" y="3614"/>
                    <a:pt x="2144" y="3544"/>
                    <a:pt x="2054" y="3478"/>
                  </a:cubicBezTo>
                  <a:cubicBezTo>
                    <a:pt x="2034" y="3463"/>
                    <a:pt x="2013" y="3448"/>
                    <a:pt x="1993" y="3434"/>
                  </a:cubicBezTo>
                  <a:cubicBezTo>
                    <a:pt x="2018" y="3293"/>
                    <a:pt x="2014" y="3145"/>
                    <a:pt x="1960" y="3011"/>
                  </a:cubicBezTo>
                  <a:cubicBezTo>
                    <a:pt x="1879" y="2812"/>
                    <a:pt x="1696" y="2679"/>
                    <a:pt x="1492" y="2624"/>
                  </a:cubicBezTo>
                  <a:cubicBezTo>
                    <a:pt x="1460" y="2615"/>
                    <a:pt x="1429" y="2609"/>
                    <a:pt x="1395" y="2604"/>
                  </a:cubicBezTo>
                  <a:cubicBezTo>
                    <a:pt x="1407" y="2583"/>
                    <a:pt x="1418" y="2562"/>
                    <a:pt x="1430" y="2541"/>
                  </a:cubicBezTo>
                  <a:cubicBezTo>
                    <a:pt x="1640" y="2185"/>
                    <a:pt x="1987" y="1909"/>
                    <a:pt x="2386" y="1800"/>
                  </a:cubicBezTo>
                  <a:cubicBezTo>
                    <a:pt x="2495" y="1770"/>
                    <a:pt x="2607" y="1753"/>
                    <a:pt x="2720" y="1753"/>
                  </a:cubicBezTo>
                  <a:cubicBezTo>
                    <a:pt x="2760" y="1753"/>
                    <a:pt x="2800" y="1755"/>
                    <a:pt x="2840" y="1760"/>
                  </a:cubicBezTo>
                  <a:cubicBezTo>
                    <a:pt x="2778" y="1790"/>
                    <a:pt x="2719" y="1825"/>
                    <a:pt x="2664" y="1867"/>
                  </a:cubicBezTo>
                  <a:cubicBezTo>
                    <a:pt x="2500" y="1994"/>
                    <a:pt x="2374" y="2181"/>
                    <a:pt x="2350" y="2389"/>
                  </a:cubicBezTo>
                  <a:cubicBezTo>
                    <a:pt x="2309" y="2738"/>
                    <a:pt x="2618" y="3048"/>
                    <a:pt x="2960" y="3048"/>
                  </a:cubicBezTo>
                  <a:cubicBezTo>
                    <a:pt x="2975" y="3048"/>
                    <a:pt x="2991" y="3048"/>
                    <a:pt x="3006" y="3047"/>
                  </a:cubicBezTo>
                  <a:cubicBezTo>
                    <a:pt x="3049" y="3043"/>
                    <a:pt x="3091" y="3034"/>
                    <a:pt x="3130" y="3020"/>
                  </a:cubicBezTo>
                  <a:cubicBezTo>
                    <a:pt x="3164" y="2991"/>
                    <a:pt x="3198" y="2961"/>
                    <a:pt x="3232" y="2931"/>
                  </a:cubicBezTo>
                  <a:lnTo>
                    <a:pt x="3232" y="2931"/>
                  </a:lnTo>
                  <a:cubicBezTo>
                    <a:pt x="3183" y="2963"/>
                    <a:pt x="3128" y="2986"/>
                    <a:pt x="3067" y="2999"/>
                  </a:cubicBezTo>
                  <a:cubicBezTo>
                    <a:pt x="3032" y="3007"/>
                    <a:pt x="2996" y="3011"/>
                    <a:pt x="2960" y="3011"/>
                  </a:cubicBezTo>
                  <a:cubicBezTo>
                    <a:pt x="2656" y="3011"/>
                    <a:pt x="2369" y="2743"/>
                    <a:pt x="2385" y="2430"/>
                  </a:cubicBezTo>
                  <a:cubicBezTo>
                    <a:pt x="2395" y="2225"/>
                    <a:pt x="2514" y="2036"/>
                    <a:pt x="2671" y="1911"/>
                  </a:cubicBezTo>
                  <a:cubicBezTo>
                    <a:pt x="2743" y="1853"/>
                    <a:pt x="2822" y="1807"/>
                    <a:pt x="2906" y="1769"/>
                  </a:cubicBezTo>
                  <a:cubicBezTo>
                    <a:pt x="2941" y="1775"/>
                    <a:pt x="2975" y="1783"/>
                    <a:pt x="3009" y="1794"/>
                  </a:cubicBezTo>
                  <a:cubicBezTo>
                    <a:pt x="3201" y="1853"/>
                    <a:pt x="3376" y="1987"/>
                    <a:pt x="3465" y="2169"/>
                  </a:cubicBezTo>
                  <a:cubicBezTo>
                    <a:pt x="3564" y="2376"/>
                    <a:pt x="3517" y="2628"/>
                    <a:pt x="3377" y="2803"/>
                  </a:cubicBezTo>
                  <a:cubicBezTo>
                    <a:pt x="3413" y="2770"/>
                    <a:pt x="3449" y="2738"/>
                    <a:pt x="3485" y="2705"/>
                  </a:cubicBezTo>
                  <a:cubicBezTo>
                    <a:pt x="3552" y="2574"/>
                    <a:pt x="3577" y="2422"/>
                    <a:pt x="3544" y="2278"/>
                  </a:cubicBezTo>
                  <a:cubicBezTo>
                    <a:pt x="3497" y="2077"/>
                    <a:pt x="3346" y="1912"/>
                    <a:pt x="3167" y="1818"/>
                  </a:cubicBezTo>
                  <a:cubicBezTo>
                    <a:pt x="3103" y="1784"/>
                    <a:pt x="3036" y="1760"/>
                    <a:pt x="2966" y="1744"/>
                  </a:cubicBezTo>
                  <a:cubicBezTo>
                    <a:pt x="3061" y="1706"/>
                    <a:pt x="3160" y="1678"/>
                    <a:pt x="3259" y="1657"/>
                  </a:cubicBezTo>
                  <a:cubicBezTo>
                    <a:pt x="3432" y="1620"/>
                    <a:pt x="3610" y="1599"/>
                    <a:pt x="3788" y="1593"/>
                  </a:cubicBezTo>
                  <a:lnTo>
                    <a:pt x="3788" y="1593"/>
                  </a:lnTo>
                  <a:cubicBezTo>
                    <a:pt x="3763" y="1741"/>
                    <a:pt x="3741" y="1889"/>
                    <a:pt x="3728" y="2038"/>
                  </a:cubicBezTo>
                  <a:cubicBezTo>
                    <a:pt x="3716" y="2180"/>
                    <a:pt x="3713" y="2328"/>
                    <a:pt x="3739" y="2470"/>
                  </a:cubicBezTo>
                  <a:cubicBezTo>
                    <a:pt x="3749" y="2460"/>
                    <a:pt x="3761" y="2449"/>
                    <a:pt x="3772" y="2439"/>
                  </a:cubicBezTo>
                  <a:cubicBezTo>
                    <a:pt x="3755" y="2328"/>
                    <a:pt x="3755" y="2214"/>
                    <a:pt x="3762" y="2102"/>
                  </a:cubicBezTo>
                  <a:cubicBezTo>
                    <a:pt x="3772" y="1931"/>
                    <a:pt x="3800" y="1761"/>
                    <a:pt x="3827" y="1592"/>
                  </a:cubicBezTo>
                  <a:cubicBezTo>
                    <a:pt x="3851" y="1591"/>
                    <a:pt x="3874" y="1591"/>
                    <a:pt x="3898" y="1591"/>
                  </a:cubicBezTo>
                  <a:cubicBezTo>
                    <a:pt x="4111" y="1591"/>
                    <a:pt x="4323" y="1612"/>
                    <a:pt x="4532" y="1656"/>
                  </a:cubicBezTo>
                  <a:cubicBezTo>
                    <a:pt x="4535" y="1657"/>
                    <a:pt x="4539" y="1657"/>
                    <a:pt x="4543" y="1658"/>
                  </a:cubicBezTo>
                  <a:cubicBezTo>
                    <a:pt x="4551" y="1648"/>
                    <a:pt x="4560" y="1636"/>
                    <a:pt x="4567" y="1625"/>
                  </a:cubicBezTo>
                  <a:cubicBezTo>
                    <a:pt x="4348" y="1577"/>
                    <a:pt x="4123" y="1553"/>
                    <a:pt x="3898" y="1553"/>
                  </a:cubicBezTo>
                  <a:cubicBezTo>
                    <a:pt x="3877" y="1553"/>
                    <a:pt x="3855" y="1553"/>
                    <a:pt x="3833" y="1554"/>
                  </a:cubicBezTo>
                  <a:cubicBezTo>
                    <a:pt x="3837" y="1529"/>
                    <a:pt x="3841" y="1504"/>
                    <a:pt x="3845" y="1479"/>
                  </a:cubicBezTo>
                  <a:lnTo>
                    <a:pt x="3859" y="1385"/>
                  </a:lnTo>
                  <a:cubicBezTo>
                    <a:pt x="3883" y="1386"/>
                    <a:pt x="3907" y="1387"/>
                    <a:pt x="3931" y="1387"/>
                  </a:cubicBezTo>
                  <a:cubicBezTo>
                    <a:pt x="4105" y="1387"/>
                    <a:pt x="4279" y="1351"/>
                    <a:pt x="4436" y="1279"/>
                  </a:cubicBezTo>
                  <a:cubicBezTo>
                    <a:pt x="4532" y="1237"/>
                    <a:pt x="4623" y="1177"/>
                    <a:pt x="4705" y="1106"/>
                  </a:cubicBezTo>
                  <a:cubicBezTo>
                    <a:pt x="4702" y="1092"/>
                    <a:pt x="4698" y="1078"/>
                    <a:pt x="4695" y="1064"/>
                  </a:cubicBezTo>
                  <a:cubicBezTo>
                    <a:pt x="4628" y="1125"/>
                    <a:pt x="4555" y="1176"/>
                    <a:pt x="4480" y="1216"/>
                  </a:cubicBezTo>
                  <a:cubicBezTo>
                    <a:pt x="4312" y="1304"/>
                    <a:pt x="4121" y="1349"/>
                    <a:pt x="3930" y="1349"/>
                  </a:cubicBezTo>
                  <a:cubicBezTo>
                    <a:pt x="3909" y="1349"/>
                    <a:pt x="3887" y="1349"/>
                    <a:pt x="3865" y="1347"/>
                  </a:cubicBezTo>
                  <a:cubicBezTo>
                    <a:pt x="3897" y="1142"/>
                    <a:pt x="3929" y="937"/>
                    <a:pt x="3961" y="732"/>
                  </a:cubicBezTo>
                  <a:cubicBezTo>
                    <a:pt x="3983" y="588"/>
                    <a:pt x="4005" y="437"/>
                    <a:pt x="4057" y="299"/>
                  </a:cubicBezTo>
                  <a:cubicBezTo>
                    <a:pt x="4046" y="291"/>
                    <a:pt x="4036" y="282"/>
                    <a:pt x="4025" y="274"/>
                  </a:cubicBezTo>
                  <a:cubicBezTo>
                    <a:pt x="3992" y="363"/>
                    <a:pt x="3970" y="456"/>
                    <a:pt x="3954" y="544"/>
                  </a:cubicBezTo>
                  <a:cubicBezTo>
                    <a:pt x="3905" y="801"/>
                    <a:pt x="3872" y="1061"/>
                    <a:pt x="3831" y="1320"/>
                  </a:cubicBezTo>
                  <a:cubicBezTo>
                    <a:pt x="3831" y="1328"/>
                    <a:pt x="3829" y="1336"/>
                    <a:pt x="3827" y="1344"/>
                  </a:cubicBezTo>
                  <a:cubicBezTo>
                    <a:pt x="3680" y="1332"/>
                    <a:pt x="3536" y="1292"/>
                    <a:pt x="3405" y="1223"/>
                  </a:cubicBezTo>
                  <a:cubicBezTo>
                    <a:pt x="3320" y="1177"/>
                    <a:pt x="3242" y="1120"/>
                    <a:pt x="3173" y="1054"/>
                  </a:cubicBezTo>
                  <a:cubicBezTo>
                    <a:pt x="3242" y="1000"/>
                    <a:pt x="3303" y="935"/>
                    <a:pt x="3354" y="859"/>
                  </a:cubicBezTo>
                  <a:cubicBezTo>
                    <a:pt x="3518" y="615"/>
                    <a:pt x="3566" y="287"/>
                    <a:pt x="3469" y="7"/>
                  </a:cubicBezTo>
                  <a:cubicBezTo>
                    <a:pt x="3455" y="5"/>
                    <a:pt x="3440" y="2"/>
                    <a:pt x="342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text ">
  <p:cSld name="CUSTOM_6">
    <p:spTree>
      <p:nvGrpSpPr>
        <p:cNvPr id="1" name="Shape 458"/>
        <p:cNvGrpSpPr/>
        <p:nvPr/>
      </p:nvGrpSpPr>
      <p:grpSpPr>
        <a:xfrm>
          <a:off x="0" y="0"/>
          <a:ext cx="0" cy="0"/>
          <a:chOff x="0" y="0"/>
          <a:chExt cx="0" cy="0"/>
        </a:xfrm>
      </p:grpSpPr>
      <p:sp>
        <p:nvSpPr>
          <p:cNvPr id="459" name="Google Shape;459;p31"/>
          <p:cNvSpPr txBox="1">
            <a:spLocks noGrp="1"/>
          </p:cNvSpPr>
          <p:nvPr>
            <p:ph type="subTitle" idx="1"/>
          </p:nvPr>
        </p:nvSpPr>
        <p:spPr>
          <a:xfrm>
            <a:off x="720000" y="3006025"/>
            <a:ext cx="3125100" cy="114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60" name="Google Shape;460;p31"/>
          <p:cNvSpPr/>
          <p:nvPr/>
        </p:nvSpPr>
        <p:spPr>
          <a:xfrm rot="5400000">
            <a:off x="-2970741" y="1055396"/>
            <a:ext cx="4950035" cy="2250747"/>
          </a:xfrm>
          <a:custGeom>
            <a:avLst/>
            <a:gdLst/>
            <a:ahLst/>
            <a:cxnLst/>
            <a:rect l="l" t="t" r="r" b="b"/>
            <a:pathLst>
              <a:path w="8157" h="6144" extrusionOk="0">
                <a:moveTo>
                  <a:pt x="5596" y="105"/>
                </a:moveTo>
                <a:cubicBezTo>
                  <a:pt x="5324" y="242"/>
                  <a:pt x="5110" y="322"/>
                  <a:pt x="4797" y="318"/>
                </a:cubicBezTo>
                <a:cubicBezTo>
                  <a:pt x="4437" y="314"/>
                  <a:pt x="3983" y="232"/>
                  <a:pt x="3631" y="306"/>
                </a:cubicBezTo>
                <a:cubicBezTo>
                  <a:pt x="3221" y="392"/>
                  <a:pt x="2965" y="816"/>
                  <a:pt x="2524" y="792"/>
                </a:cubicBezTo>
                <a:cubicBezTo>
                  <a:pt x="2148" y="771"/>
                  <a:pt x="1983" y="441"/>
                  <a:pt x="1662" y="304"/>
                </a:cubicBezTo>
                <a:cubicBezTo>
                  <a:pt x="1506" y="237"/>
                  <a:pt x="1330" y="243"/>
                  <a:pt x="1161" y="249"/>
                </a:cubicBezTo>
                <a:cubicBezTo>
                  <a:pt x="1048" y="252"/>
                  <a:pt x="938" y="284"/>
                  <a:pt x="827" y="304"/>
                </a:cubicBezTo>
                <a:cubicBezTo>
                  <a:pt x="709" y="325"/>
                  <a:pt x="588" y="362"/>
                  <a:pt x="501" y="449"/>
                </a:cubicBezTo>
                <a:cubicBezTo>
                  <a:pt x="381" y="570"/>
                  <a:pt x="348" y="748"/>
                  <a:pt x="238" y="876"/>
                </a:cubicBezTo>
                <a:cubicBezTo>
                  <a:pt x="122" y="1011"/>
                  <a:pt x="93" y="1157"/>
                  <a:pt x="85" y="1335"/>
                </a:cubicBezTo>
                <a:cubicBezTo>
                  <a:pt x="76" y="1551"/>
                  <a:pt x="83" y="1755"/>
                  <a:pt x="36" y="1968"/>
                </a:cubicBezTo>
                <a:cubicBezTo>
                  <a:pt x="1" y="2122"/>
                  <a:pt x="35" y="2205"/>
                  <a:pt x="98" y="2342"/>
                </a:cubicBezTo>
                <a:cubicBezTo>
                  <a:pt x="183" y="2523"/>
                  <a:pt x="209" y="2730"/>
                  <a:pt x="280" y="2918"/>
                </a:cubicBezTo>
                <a:cubicBezTo>
                  <a:pt x="350" y="3106"/>
                  <a:pt x="437" y="3290"/>
                  <a:pt x="557" y="3450"/>
                </a:cubicBezTo>
                <a:cubicBezTo>
                  <a:pt x="961" y="3995"/>
                  <a:pt x="1553" y="4345"/>
                  <a:pt x="2099" y="4729"/>
                </a:cubicBezTo>
                <a:cubicBezTo>
                  <a:pt x="2672" y="5130"/>
                  <a:pt x="3409" y="5971"/>
                  <a:pt x="4151" y="5983"/>
                </a:cubicBezTo>
                <a:cubicBezTo>
                  <a:pt x="4374" y="5988"/>
                  <a:pt x="4592" y="5912"/>
                  <a:pt x="4814" y="5904"/>
                </a:cubicBezTo>
                <a:cubicBezTo>
                  <a:pt x="5129" y="5892"/>
                  <a:pt x="5432" y="6014"/>
                  <a:pt x="5743" y="6067"/>
                </a:cubicBezTo>
                <a:cubicBezTo>
                  <a:pt x="6180" y="6143"/>
                  <a:pt x="6503" y="5982"/>
                  <a:pt x="6822" y="5699"/>
                </a:cubicBezTo>
                <a:cubicBezTo>
                  <a:pt x="7159" y="5399"/>
                  <a:pt x="7366" y="4994"/>
                  <a:pt x="7633" y="4643"/>
                </a:cubicBezTo>
                <a:cubicBezTo>
                  <a:pt x="7894" y="4297"/>
                  <a:pt x="8135" y="3971"/>
                  <a:pt x="8146" y="3518"/>
                </a:cubicBezTo>
                <a:cubicBezTo>
                  <a:pt x="8157" y="3140"/>
                  <a:pt x="8033" y="2795"/>
                  <a:pt x="8040" y="2414"/>
                </a:cubicBezTo>
                <a:cubicBezTo>
                  <a:pt x="8045" y="2134"/>
                  <a:pt x="8068" y="1850"/>
                  <a:pt x="8012" y="1575"/>
                </a:cubicBezTo>
                <a:cubicBezTo>
                  <a:pt x="7946" y="1247"/>
                  <a:pt x="7717" y="1068"/>
                  <a:pt x="7577" y="813"/>
                </a:cubicBezTo>
                <a:cubicBezTo>
                  <a:pt x="7546" y="759"/>
                  <a:pt x="7520" y="700"/>
                  <a:pt x="7501" y="636"/>
                </a:cubicBezTo>
                <a:cubicBezTo>
                  <a:pt x="7452" y="478"/>
                  <a:pt x="7288" y="392"/>
                  <a:pt x="7138" y="321"/>
                </a:cubicBezTo>
                <a:cubicBezTo>
                  <a:pt x="6798" y="161"/>
                  <a:pt x="6416" y="1"/>
                  <a:pt x="6052" y="1"/>
                </a:cubicBezTo>
                <a:cubicBezTo>
                  <a:pt x="5895" y="1"/>
                  <a:pt x="5741" y="31"/>
                  <a:pt x="5596" y="105"/>
                </a:cubicBezTo>
                <a:close/>
              </a:path>
            </a:pathLst>
          </a:custGeom>
          <a:gradFill>
            <a:gsLst>
              <a:gs pos="0">
                <a:schemeClr val="lt1"/>
              </a:gs>
              <a:gs pos="100000">
                <a:schemeClr val="accent1"/>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31"/>
          <p:cNvSpPr/>
          <p:nvPr/>
        </p:nvSpPr>
        <p:spPr>
          <a:xfrm rot="2843203">
            <a:off x="1248310" y="3414904"/>
            <a:ext cx="4966537" cy="4852224"/>
          </a:xfrm>
          <a:custGeom>
            <a:avLst/>
            <a:gdLst/>
            <a:ahLst/>
            <a:cxnLst/>
            <a:rect l="l" t="t" r="r" b="b"/>
            <a:pathLst>
              <a:path w="15990" h="15513" extrusionOk="0">
                <a:moveTo>
                  <a:pt x="11181" y="0"/>
                </a:moveTo>
                <a:cubicBezTo>
                  <a:pt x="11145" y="0"/>
                  <a:pt x="11109" y="2"/>
                  <a:pt x="11074" y="5"/>
                </a:cubicBezTo>
                <a:cubicBezTo>
                  <a:pt x="11020" y="10"/>
                  <a:pt x="10967" y="19"/>
                  <a:pt x="10915" y="34"/>
                </a:cubicBezTo>
                <a:cubicBezTo>
                  <a:pt x="10763" y="75"/>
                  <a:pt x="10626" y="161"/>
                  <a:pt x="10478" y="214"/>
                </a:cubicBezTo>
                <a:cubicBezTo>
                  <a:pt x="10338" y="263"/>
                  <a:pt x="10188" y="284"/>
                  <a:pt x="10049" y="336"/>
                </a:cubicBezTo>
                <a:cubicBezTo>
                  <a:pt x="9864" y="407"/>
                  <a:pt x="9702" y="536"/>
                  <a:pt x="9511" y="590"/>
                </a:cubicBezTo>
                <a:cubicBezTo>
                  <a:pt x="9298" y="650"/>
                  <a:pt x="9057" y="662"/>
                  <a:pt x="8870" y="793"/>
                </a:cubicBezTo>
                <a:cubicBezTo>
                  <a:pt x="8671" y="934"/>
                  <a:pt x="8589" y="1171"/>
                  <a:pt x="8417" y="1336"/>
                </a:cubicBezTo>
                <a:cubicBezTo>
                  <a:pt x="8259" y="1486"/>
                  <a:pt x="8101" y="1637"/>
                  <a:pt x="7924" y="1764"/>
                </a:cubicBezTo>
                <a:cubicBezTo>
                  <a:pt x="7713" y="1919"/>
                  <a:pt x="7474" y="2040"/>
                  <a:pt x="7289" y="2225"/>
                </a:cubicBezTo>
                <a:cubicBezTo>
                  <a:pt x="7083" y="2431"/>
                  <a:pt x="6957" y="2701"/>
                  <a:pt x="6834" y="2966"/>
                </a:cubicBezTo>
                <a:cubicBezTo>
                  <a:pt x="6590" y="3492"/>
                  <a:pt x="6343" y="4033"/>
                  <a:pt x="6290" y="4612"/>
                </a:cubicBezTo>
                <a:cubicBezTo>
                  <a:pt x="6270" y="4817"/>
                  <a:pt x="6277" y="5024"/>
                  <a:pt x="6256" y="5229"/>
                </a:cubicBezTo>
                <a:cubicBezTo>
                  <a:pt x="6216" y="5629"/>
                  <a:pt x="6077" y="6255"/>
                  <a:pt x="5781" y="6550"/>
                </a:cubicBezTo>
                <a:cubicBezTo>
                  <a:pt x="5666" y="6666"/>
                  <a:pt x="5513" y="6724"/>
                  <a:pt x="5400" y="6849"/>
                </a:cubicBezTo>
                <a:cubicBezTo>
                  <a:pt x="5240" y="7023"/>
                  <a:pt x="5111" y="7231"/>
                  <a:pt x="5018" y="7449"/>
                </a:cubicBezTo>
                <a:cubicBezTo>
                  <a:pt x="4887" y="7759"/>
                  <a:pt x="4827" y="8096"/>
                  <a:pt x="4708" y="8412"/>
                </a:cubicBezTo>
                <a:cubicBezTo>
                  <a:pt x="4318" y="9449"/>
                  <a:pt x="3220" y="10152"/>
                  <a:pt x="2122" y="10152"/>
                </a:cubicBezTo>
                <a:cubicBezTo>
                  <a:pt x="1919" y="10152"/>
                  <a:pt x="1716" y="10129"/>
                  <a:pt x="1518" y="10078"/>
                </a:cubicBezTo>
                <a:cubicBezTo>
                  <a:pt x="1286" y="10020"/>
                  <a:pt x="1049" y="9930"/>
                  <a:pt x="815" y="9930"/>
                </a:cubicBezTo>
                <a:cubicBezTo>
                  <a:pt x="745" y="9930"/>
                  <a:pt x="675" y="9938"/>
                  <a:pt x="606" y="9958"/>
                </a:cubicBezTo>
                <a:cubicBezTo>
                  <a:pt x="269" y="10054"/>
                  <a:pt x="55" y="10409"/>
                  <a:pt x="28" y="10759"/>
                </a:cubicBezTo>
                <a:cubicBezTo>
                  <a:pt x="0" y="11109"/>
                  <a:pt x="125" y="11452"/>
                  <a:pt x="273" y="11770"/>
                </a:cubicBezTo>
                <a:cubicBezTo>
                  <a:pt x="1050" y="13446"/>
                  <a:pt x="2557" y="14768"/>
                  <a:pt x="4320" y="15321"/>
                </a:cubicBezTo>
                <a:cubicBezTo>
                  <a:pt x="4675" y="15432"/>
                  <a:pt x="5052" y="15513"/>
                  <a:pt x="5422" y="15513"/>
                </a:cubicBezTo>
                <a:cubicBezTo>
                  <a:pt x="5648" y="15513"/>
                  <a:pt x="5872" y="15482"/>
                  <a:pt x="6088" y="15411"/>
                </a:cubicBezTo>
                <a:cubicBezTo>
                  <a:pt x="6798" y="15174"/>
                  <a:pt x="7306" y="14529"/>
                  <a:pt x="8002" y="14254"/>
                </a:cubicBezTo>
                <a:cubicBezTo>
                  <a:pt x="8712" y="13973"/>
                  <a:pt x="9518" y="14112"/>
                  <a:pt x="10263" y="13945"/>
                </a:cubicBezTo>
                <a:cubicBezTo>
                  <a:pt x="11081" y="13760"/>
                  <a:pt x="11773" y="13218"/>
                  <a:pt x="12358" y="12617"/>
                </a:cubicBezTo>
                <a:cubicBezTo>
                  <a:pt x="13793" y="11143"/>
                  <a:pt x="14729" y="9259"/>
                  <a:pt x="15293" y="7294"/>
                </a:cubicBezTo>
                <a:cubicBezTo>
                  <a:pt x="15615" y="6168"/>
                  <a:pt x="15989" y="4830"/>
                  <a:pt x="15939" y="3649"/>
                </a:cubicBezTo>
                <a:cubicBezTo>
                  <a:pt x="15915" y="3112"/>
                  <a:pt x="15508" y="2750"/>
                  <a:pt x="15134" y="2419"/>
                </a:cubicBezTo>
                <a:cubicBezTo>
                  <a:pt x="14946" y="2253"/>
                  <a:pt x="14715" y="2094"/>
                  <a:pt x="14567" y="1888"/>
                </a:cubicBezTo>
                <a:cubicBezTo>
                  <a:pt x="14406" y="1665"/>
                  <a:pt x="14388" y="1425"/>
                  <a:pt x="14123" y="1278"/>
                </a:cubicBezTo>
                <a:cubicBezTo>
                  <a:pt x="13977" y="1197"/>
                  <a:pt x="13814" y="1147"/>
                  <a:pt x="13667" y="1067"/>
                </a:cubicBezTo>
                <a:cubicBezTo>
                  <a:pt x="13388" y="915"/>
                  <a:pt x="13180" y="660"/>
                  <a:pt x="12922" y="474"/>
                </a:cubicBezTo>
                <a:cubicBezTo>
                  <a:pt x="12653" y="282"/>
                  <a:pt x="12313" y="98"/>
                  <a:pt x="11981" y="87"/>
                </a:cubicBezTo>
                <a:cubicBezTo>
                  <a:pt x="11719" y="79"/>
                  <a:pt x="11447" y="0"/>
                  <a:pt x="11181" y="0"/>
                </a:cubicBezTo>
                <a:close/>
              </a:path>
            </a:pathLst>
          </a:custGeom>
          <a:gradFill>
            <a:gsLst>
              <a:gs pos="0">
                <a:schemeClr val="lt1"/>
              </a:gs>
              <a:gs pos="100000">
                <a:schemeClr val="accen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2" name="Google Shape;462;p31"/>
          <p:cNvGrpSpPr/>
          <p:nvPr/>
        </p:nvGrpSpPr>
        <p:grpSpPr>
          <a:xfrm rot="8623189" flipH="1">
            <a:off x="-1724269" y="-1678230"/>
            <a:ext cx="3251998" cy="2435028"/>
            <a:chOff x="3606157" y="2088665"/>
            <a:chExt cx="463580" cy="351793"/>
          </a:xfrm>
        </p:grpSpPr>
        <p:sp>
          <p:nvSpPr>
            <p:cNvPr id="463" name="Google Shape;463;p31"/>
            <p:cNvSpPr/>
            <p:nvPr/>
          </p:nvSpPr>
          <p:spPr>
            <a:xfrm>
              <a:off x="3606157" y="2088665"/>
              <a:ext cx="463580" cy="351793"/>
            </a:xfrm>
            <a:custGeom>
              <a:avLst/>
              <a:gdLst/>
              <a:ahLst/>
              <a:cxnLst/>
              <a:rect l="l" t="t" r="r" b="b"/>
              <a:pathLst>
                <a:path w="8153" h="6187" extrusionOk="0">
                  <a:moveTo>
                    <a:pt x="5695" y="44"/>
                  </a:moveTo>
                  <a:cubicBezTo>
                    <a:pt x="5223" y="113"/>
                    <a:pt x="4753" y="202"/>
                    <a:pt x="4277" y="211"/>
                  </a:cubicBezTo>
                  <a:cubicBezTo>
                    <a:pt x="3883" y="218"/>
                    <a:pt x="3491" y="171"/>
                    <a:pt x="3099" y="125"/>
                  </a:cubicBezTo>
                  <a:cubicBezTo>
                    <a:pt x="2679" y="74"/>
                    <a:pt x="2259" y="25"/>
                    <a:pt x="1836" y="41"/>
                  </a:cubicBezTo>
                  <a:cubicBezTo>
                    <a:pt x="1398" y="59"/>
                    <a:pt x="947" y="156"/>
                    <a:pt x="593" y="415"/>
                  </a:cubicBezTo>
                  <a:cubicBezTo>
                    <a:pt x="239" y="674"/>
                    <a:pt x="0" y="1121"/>
                    <a:pt x="78" y="1553"/>
                  </a:cubicBezTo>
                  <a:cubicBezTo>
                    <a:pt x="150" y="1958"/>
                    <a:pt x="475" y="2287"/>
                    <a:pt x="527" y="2695"/>
                  </a:cubicBezTo>
                  <a:cubicBezTo>
                    <a:pt x="541" y="2804"/>
                    <a:pt x="534" y="2915"/>
                    <a:pt x="561" y="3022"/>
                  </a:cubicBezTo>
                  <a:cubicBezTo>
                    <a:pt x="652" y="3405"/>
                    <a:pt x="1129" y="3640"/>
                    <a:pt x="1132" y="4034"/>
                  </a:cubicBezTo>
                  <a:cubicBezTo>
                    <a:pt x="1133" y="4200"/>
                    <a:pt x="1045" y="4354"/>
                    <a:pt x="1031" y="4519"/>
                  </a:cubicBezTo>
                  <a:cubicBezTo>
                    <a:pt x="1011" y="4765"/>
                    <a:pt x="1138" y="4932"/>
                    <a:pt x="1300" y="5091"/>
                  </a:cubicBezTo>
                  <a:cubicBezTo>
                    <a:pt x="1477" y="5267"/>
                    <a:pt x="1557" y="5494"/>
                    <a:pt x="1796" y="5610"/>
                  </a:cubicBezTo>
                  <a:cubicBezTo>
                    <a:pt x="1901" y="5661"/>
                    <a:pt x="2019" y="5684"/>
                    <a:pt x="2118" y="5744"/>
                  </a:cubicBezTo>
                  <a:cubicBezTo>
                    <a:pt x="2179" y="5780"/>
                    <a:pt x="2232" y="5828"/>
                    <a:pt x="2291" y="5865"/>
                  </a:cubicBezTo>
                  <a:cubicBezTo>
                    <a:pt x="2441" y="5957"/>
                    <a:pt x="2625" y="5971"/>
                    <a:pt x="2801" y="5984"/>
                  </a:cubicBezTo>
                  <a:cubicBezTo>
                    <a:pt x="3612" y="6038"/>
                    <a:pt x="4492" y="6186"/>
                    <a:pt x="5227" y="5737"/>
                  </a:cubicBezTo>
                  <a:cubicBezTo>
                    <a:pt x="5919" y="5313"/>
                    <a:pt x="6281" y="4430"/>
                    <a:pt x="7039" y="4138"/>
                  </a:cubicBezTo>
                  <a:cubicBezTo>
                    <a:pt x="7272" y="4049"/>
                    <a:pt x="7535" y="4018"/>
                    <a:pt x="7728" y="3860"/>
                  </a:cubicBezTo>
                  <a:cubicBezTo>
                    <a:pt x="7885" y="3732"/>
                    <a:pt x="7973" y="3535"/>
                    <a:pt x="8029" y="3340"/>
                  </a:cubicBezTo>
                  <a:cubicBezTo>
                    <a:pt x="8153" y="2903"/>
                    <a:pt x="8146" y="2441"/>
                    <a:pt x="8140" y="1988"/>
                  </a:cubicBezTo>
                  <a:cubicBezTo>
                    <a:pt x="8139" y="1876"/>
                    <a:pt x="8137" y="1764"/>
                    <a:pt x="8104" y="1657"/>
                  </a:cubicBezTo>
                  <a:cubicBezTo>
                    <a:pt x="8015" y="1367"/>
                    <a:pt x="7724" y="1217"/>
                    <a:pt x="7585" y="959"/>
                  </a:cubicBezTo>
                  <a:cubicBezTo>
                    <a:pt x="7536" y="867"/>
                    <a:pt x="7547" y="734"/>
                    <a:pt x="7501" y="658"/>
                  </a:cubicBezTo>
                  <a:cubicBezTo>
                    <a:pt x="7427" y="536"/>
                    <a:pt x="7169" y="413"/>
                    <a:pt x="7052" y="326"/>
                  </a:cubicBezTo>
                  <a:cubicBezTo>
                    <a:pt x="6936" y="239"/>
                    <a:pt x="6819" y="152"/>
                    <a:pt x="6687" y="94"/>
                  </a:cubicBezTo>
                  <a:cubicBezTo>
                    <a:pt x="6528" y="24"/>
                    <a:pt x="6356" y="0"/>
                    <a:pt x="6182" y="0"/>
                  </a:cubicBezTo>
                  <a:cubicBezTo>
                    <a:pt x="6019" y="0"/>
                    <a:pt x="5855" y="21"/>
                    <a:pt x="5695" y="4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31"/>
            <p:cNvSpPr/>
            <p:nvPr/>
          </p:nvSpPr>
          <p:spPr>
            <a:xfrm>
              <a:off x="3636407" y="2095887"/>
              <a:ext cx="432648" cy="333598"/>
            </a:xfrm>
            <a:custGeom>
              <a:avLst/>
              <a:gdLst/>
              <a:ahLst/>
              <a:cxnLst/>
              <a:rect l="l" t="t" r="r" b="b"/>
              <a:pathLst>
                <a:path w="7609" h="5867" extrusionOk="0">
                  <a:moveTo>
                    <a:pt x="2597" y="1"/>
                  </a:moveTo>
                  <a:cubicBezTo>
                    <a:pt x="2403" y="221"/>
                    <a:pt x="2204" y="438"/>
                    <a:pt x="2004" y="651"/>
                  </a:cubicBezTo>
                  <a:cubicBezTo>
                    <a:pt x="1360" y="1334"/>
                    <a:pt x="686" y="1986"/>
                    <a:pt x="1" y="2627"/>
                  </a:cubicBezTo>
                  <a:cubicBezTo>
                    <a:pt x="4" y="2666"/>
                    <a:pt x="6" y="2707"/>
                    <a:pt x="9" y="2747"/>
                  </a:cubicBezTo>
                  <a:cubicBezTo>
                    <a:pt x="313" y="2462"/>
                    <a:pt x="617" y="2176"/>
                    <a:pt x="917" y="1885"/>
                  </a:cubicBezTo>
                  <a:cubicBezTo>
                    <a:pt x="1536" y="1283"/>
                    <a:pt x="2140" y="663"/>
                    <a:pt x="2711" y="15"/>
                  </a:cubicBezTo>
                  <a:cubicBezTo>
                    <a:pt x="2672" y="10"/>
                    <a:pt x="2635" y="6"/>
                    <a:pt x="2597" y="1"/>
                  </a:cubicBezTo>
                  <a:close/>
                  <a:moveTo>
                    <a:pt x="4492" y="18"/>
                  </a:moveTo>
                  <a:cubicBezTo>
                    <a:pt x="4414" y="29"/>
                    <a:pt x="4335" y="39"/>
                    <a:pt x="4255" y="48"/>
                  </a:cubicBezTo>
                  <a:cubicBezTo>
                    <a:pt x="3794" y="485"/>
                    <a:pt x="3319" y="909"/>
                    <a:pt x="2833" y="1321"/>
                  </a:cubicBezTo>
                  <a:cubicBezTo>
                    <a:pt x="2213" y="1845"/>
                    <a:pt x="1577" y="2350"/>
                    <a:pt x="930" y="2841"/>
                  </a:cubicBezTo>
                  <a:cubicBezTo>
                    <a:pt x="716" y="3003"/>
                    <a:pt x="500" y="3163"/>
                    <a:pt x="284" y="3322"/>
                  </a:cubicBezTo>
                  <a:cubicBezTo>
                    <a:pt x="315" y="3359"/>
                    <a:pt x="346" y="3394"/>
                    <a:pt x="375" y="3429"/>
                  </a:cubicBezTo>
                  <a:cubicBezTo>
                    <a:pt x="509" y="3331"/>
                    <a:pt x="642" y="3232"/>
                    <a:pt x="775" y="3133"/>
                  </a:cubicBezTo>
                  <a:cubicBezTo>
                    <a:pt x="1423" y="2646"/>
                    <a:pt x="2061" y="2147"/>
                    <a:pt x="2685" y="1628"/>
                  </a:cubicBezTo>
                  <a:cubicBezTo>
                    <a:pt x="3305" y="1111"/>
                    <a:pt x="3910" y="577"/>
                    <a:pt x="4492" y="18"/>
                  </a:cubicBezTo>
                  <a:close/>
                  <a:moveTo>
                    <a:pt x="6377" y="95"/>
                  </a:moveTo>
                  <a:cubicBezTo>
                    <a:pt x="6056" y="374"/>
                    <a:pt x="5730" y="648"/>
                    <a:pt x="5400" y="918"/>
                  </a:cubicBezTo>
                  <a:cubicBezTo>
                    <a:pt x="4806" y="1403"/>
                    <a:pt x="4200" y="1873"/>
                    <a:pt x="3587" y="2334"/>
                  </a:cubicBezTo>
                  <a:cubicBezTo>
                    <a:pt x="2973" y="2795"/>
                    <a:pt x="2352" y="3250"/>
                    <a:pt x="1731" y="3703"/>
                  </a:cubicBezTo>
                  <a:cubicBezTo>
                    <a:pt x="1326" y="3998"/>
                    <a:pt x="921" y="4294"/>
                    <a:pt x="517" y="4590"/>
                  </a:cubicBezTo>
                  <a:cubicBezTo>
                    <a:pt x="525" y="4621"/>
                    <a:pt x="537" y="4652"/>
                    <a:pt x="550" y="4681"/>
                  </a:cubicBezTo>
                  <a:cubicBezTo>
                    <a:pt x="885" y="4434"/>
                    <a:pt x="1221" y="4190"/>
                    <a:pt x="1557" y="3945"/>
                  </a:cubicBezTo>
                  <a:cubicBezTo>
                    <a:pt x="2178" y="3492"/>
                    <a:pt x="2800" y="3039"/>
                    <a:pt x="3416" y="2579"/>
                  </a:cubicBezTo>
                  <a:cubicBezTo>
                    <a:pt x="4028" y="2121"/>
                    <a:pt x="4634" y="1655"/>
                    <a:pt x="5230" y="1176"/>
                  </a:cubicBezTo>
                  <a:cubicBezTo>
                    <a:pt x="5645" y="842"/>
                    <a:pt x="6053" y="501"/>
                    <a:pt x="6455" y="151"/>
                  </a:cubicBezTo>
                  <a:cubicBezTo>
                    <a:pt x="6430" y="132"/>
                    <a:pt x="6403" y="113"/>
                    <a:pt x="6377" y="95"/>
                  </a:cubicBezTo>
                  <a:close/>
                  <a:moveTo>
                    <a:pt x="6999" y="616"/>
                  </a:moveTo>
                  <a:cubicBezTo>
                    <a:pt x="6328" y="1102"/>
                    <a:pt x="5651" y="1577"/>
                    <a:pt x="4964" y="2039"/>
                  </a:cubicBezTo>
                  <a:cubicBezTo>
                    <a:pt x="3955" y="2717"/>
                    <a:pt x="2927" y="3367"/>
                    <a:pt x="1884" y="3989"/>
                  </a:cubicBezTo>
                  <a:cubicBezTo>
                    <a:pt x="1454" y="4246"/>
                    <a:pt x="1021" y="4498"/>
                    <a:pt x="585" y="4745"/>
                  </a:cubicBezTo>
                  <a:cubicBezTo>
                    <a:pt x="609" y="4784"/>
                    <a:pt x="638" y="4823"/>
                    <a:pt x="670" y="4860"/>
                  </a:cubicBezTo>
                  <a:cubicBezTo>
                    <a:pt x="965" y="4691"/>
                    <a:pt x="1259" y="4521"/>
                    <a:pt x="1551" y="4349"/>
                  </a:cubicBezTo>
                  <a:cubicBezTo>
                    <a:pt x="2608" y="3730"/>
                    <a:pt x="3648" y="3081"/>
                    <a:pt x="4669" y="2404"/>
                  </a:cubicBezTo>
                  <a:cubicBezTo>
                    <a:pt x="5467" y="1876"/>
                    <a:pt x="6254" y="1329"/>
                    <a:pt x="7029" y="767"/>
                  </a:cubicBezTo>
                  <a:cubicBezTo>
                    <a:pt x="7015" y="717"/>
                    <a:pt x="7008" y="664"/>
                    <a:pt x="6999" y="616"/>
                  </a:cubicBezTo>
                  <a:close/>
                  <a:moveTo>
                    <a:pt x="7607" y="1792"/>
                  </a:moveTo>
                  <a:cubicBezTo>
                    <a:pt x="7170" y="2059"/>
                    <a:pt x="6729" y="2319"/>
                    <a:pt x="6285" y="2572"/>
                  </a:cubicBezTo>
                  <a:cubicBezTo>
                    <a:pt x="5632" y="2943"/>
                    <a:pt x="4974" y="3303"/>
                    <a:pt x="4314" y="3659"/>
                  </a:cubicBezTo>
                  <a:cubicBezTo>
                    <a:pt x="3645" y="4020"/>
                    <a:pt x="2979" y="4387"/>
                    <a:pt x="2289" y="4707"/>
                  </a:cubicBezTo>
                  <a:cubicBezTo>
                    <a:pt x="1869" y="4901"/>
                    <a:pt x="1445" y="5087"/>
                    <a:pt x="1029" y="5291"/>
                  </a:cubicBezTo>
                  <a:cubicBezTo>
                    <a:pt x="1050" y="5316"/>
                    <a:pt x="1072" y="5341"/>
                    <a:pt x="1096" y="5363"/>
                  </a:cubicBezTo>
                  <a:cubicBezTo>
                    <a:pt x="1421" y="5204"/>
                    <a:pt x="1751" y="5055"/>
                    <a:pt x="2080" y="4905"/>
                  </a:cubicBezTo>
                  <a:cubicBezTo>
                    <a:pt x="2421" y="4750"/>
                    <a:pt x="2760" y="4591"/>
                    <a:pt x="3092" y="4419"/>
                  </a:cubicBezTo>
                  <a:cubicBezTo>
                    <a:pt x="3433" y="4242"/>
                    <a:pt x="3771" y="4058"/>
                    <a:pt x="4109" y="3876"/>
                  </a:cubicBezTo>
                  <a:cubicBezTo>
                    <a:pt x="4770" y="3520"/>
                    <a:pt x="5429" y="3163"/>
                    <a:pt x="6082" y="2795"/>
                  </a:cubicBezTo>
                  <a:cubicBezTo>
                    <a:pt x="6595" y="2505"/>
                    <a:pt x="7105" y="2208"/>
                    <a:pt x="7608" y="1901"/>
                  </a:cubicBezTo>
                  <a:lnTo>
                    <a:pt x="7608" y="1861"/>
                  </a:lnTo>
                  <a:cubicBezTo>
                    <a:pt x="7607" y="1838"/>
                    <a:pt x="7607" y="1815"/>
                    <a:pt x="7607" y="1792"/>
                  </a:cubicBezTo>
                  <a:close/>
                  <a:moveTo>
                    <a:pt x="7606" y="2444"/>
                  </a:moveTo>
                  <a:lnTo>
                    <a:pt x="7606" y="2444"/>
                  </a:lnTo>
                  <a:cubicBezTo>
                    <a:pt x="7141" y="2671"/>
                    <a:pt x="6676" y="2900"/>
                    <a:pt x="6211" y="3128"/>
                  </a:cubicBezTo>
                  <a:cubicBezTo>
                    <a:pt x="5278" y="3586"/>
                    <a:pt x="4340" y="4036"/>
                    <a:pt x="3426" y="4532"/>
                  </a:cubicBezTo>
                  <a:cubicBezTo>
                    <a:pt x="2791" y="4876"/>
                    <a:pt x="2167" y="5239"/>
                    <a:pt x="1537" y="5591"/>
                  </a:cubicBezTo>
                  <a:cubicBezTo>
                    <a:pt x="1554" y="5599"/>
                    <a:pt x="1571" y="5608"/>
                    <a:pt x="1586" y="5617"/>
                  </a:cubicBezTo>
                  <a:cubicBezTo>
                    <a:pt x="1602" y="5626"/>
                    <a:pt x="1616" y="5636"/>
                    <a:pt x="1631" y="5646"/>
                  </a:cubicBezTo>
                  <a:cubicBezTo>
                    <a:pt x="2132" y="5366"/>
                    <a:pt x="2630" y="5079"/>
                    <a:pt x="3132" y="4800"/>
                  </a:cubicBezTo>
                  <a:cubicBezTo>
                    <a:pt x="4033" y="4301"/>
                    <a:pt x="4958" y="3847"/>
                    <a:pt x="5883" y="3394"/>
                  </a:cubicBezTo>
                  <a:cubicBezTo>
                    <a:pt x="6456" y="3112"/>
                    <a:pt x="7028" y="2831"/>
                    <a:pt x="7600" y="2550"/>
                  </a:cubicBezTo>
                  <a:cubicBezTo>
                    <a:pt x="7603" y="2515"/>
                    <a:pt x="7605" y="2479"/>
                    <a:pt x="7606" y="2444"/>
                  </a:cubicBezTo>
                  <a:close/>
                  <a:moveTo>
                    <a:pt x="7384" y="3499"/>
                  </a:moveTo>
                  <a:cubicBezTo>
                    <a:pt x="6563" y="3843"/>
                    <a:pt x="5746" y="4196"/>
                    <a:pt x="4932" y="4557"/>
                  </a:cubicBezTo>
                  <a:cubicBezTo>
                    <a:pt x="3991" y="4975"/>
                    <a:pt x="3055" y="5404"/>
                    <a:pt x="2124" y="5844"/>
                  </a:cubicBezTo>
                  <a:cubicBezTo>
                    <a:pt x="2172" y="5850"/>
                    <a:pt x="2221" y="5853"/>
                    <a:pt x="2269" y="5857"/>
                  </a:cubicBezTo>
                  <a:cubicBezTo>
                    <a:pt x="2314" y="5859"/>
                    <a:pt x="2362" y="5863"/>
                    <a:pt x="2408" y="5866"/>
                  </a:cubicBezTo>
                  <a:cubicBezTo>
                    <a:pt x="3109" y="5536"/>
                    <a:pt x="3814" y="5211"/>
                    <a:pt x="4521" y="4894"/>
                  </a:cubicBezTo>
                  <a:cubicBezTo>
                    <a:pt x="5110" y="4629"/>
                    <a:pt x="5701" y="4370"/>
                    <a:pt x="6294" y="4114"/>
                  </a:cubicBezTo>
                  <a:cubicBezTo>
                    <a:pt x="6362" y="4075"/>
                    <a:pt x="6432" y="4040"/>
                    <a:pt x="6507" y="4011"/>
                  </a:cubicBezTo>
                  <a:cubicBezTo>
                    <a:pt x="6550" y="3994"/>
                    <a:pt x="6594" y="3980"/>
                    <a:pt x="6638" y="3966"/>
                  </a:cubicBezTo>
                  <a:cubicBezTo>
                    <a:pt x="6827" y="3886"/>
                    <a:pt x="7015" y="3806"/>
                    <a:pt x="7205" y="3725"/>
                  </a:cubicBezTo>
                  <a:cubicBezTo>
                    <a:pt x="7279" y="3662"/>
                    <a:pt x="7338" y="3585"/>
                    <a:pt x="7384" y="349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5" name="Google Shape;465;p31"/>
          <p:cNvSpPr/>
          <p:nvPr/>
        </p:nvSpPr>
        <p:spPr>
          <a:xfrm rot="5127785">
            <a:off x="8457745" y="1199666"/>
            <a:ext cx="637293" cy="460200"/>
          </a:xfrm>
          <a:custGeom>
            <a:avLst/>
            <a:gdLst/>
            <a:ahLst/>
            <a:cxnLst/>
            <a:rect l="l" t="t" r="r" b="b"/>
            <a:pathLst>
              <a:path w="1004" h="725" extrusionOk="0">
                <a:moveTo>
                  <a:pt x="433" y="620"/>
                </a:moveTo>
                <a:cubicBezTo>
                  <a:pt x="437" y="678"/>
                  <a:pt x="491" y="715"/>
                  <a:pt x="544" y="719"/>
                </a:cubicBezTo>
                <a:lnTo>
                  <a:pt x="590" y="723"/>
                </a:lnTo>
                <a:cubicBezTo>
                  <a:pt x="603" y="724"/>
                  <a:pt x="617" y="725"/>
                  <a:pt x="628" y="719"/>
                </a:cubicBezTo>
                <a:cubicBezTo>
                  <a:pt x="642" y="711"/>
                  <a:pt x="649" y="694"/>
                  <a:pt x="648" y="678"/>
                </a:cubicBezTo>
                <a:cubicBezTo>
                  <a:pt x="648" y="663"/>
                  <a:pt x="642" y="648"/>
                  <a:pt x="635" y="634"/>
                </a:cubicBezTo>
                <a:cubicBezTo>
                  <a:pt x="625" y="615"/>
                  <a:pt x="615" y="597"/>
                  <a:pt x="602" y="581"/>
                </a:cubicBezTo>
                <a:cubicBezTo>
                  <a:pt x="596" y="573"/>
                  <a:pt x="590" y="566"/>
                  <a:pt x="581" y="560"/>
                </a:cubicBezTo>
                <a:cubicBezTo>
                  <a:pt x="573" y="557"/>
                  <a:pt x="564" y="555"/>
                  <a:pt x="556" y="553"/>
                </a:cubicBezTo>
                <a:cubicBezTo>
                  <a:pt x="549" y="553"/>
                  <a:pt x="540" y="552"/>
                  <a:pt x="530" y="552"/>
                </a:cubicBezTo>
                <a:cubicBezTo>
                  <a:pt x="486" y="552"/>
                  <a:pt x="428" y="567"/>
                  <a:pt x="433" y="620"/>
                </a:cubicBezTo>
                <a:close/>
                <a:moveTo>
                  <a:pt x="814" y="546"/>
                </a:moveTo>
                <a:cubicBezTo>
                  <a:pt x="825" y="612"/>
                  <a:pt x="895" y="625"/>
                  <a:pt x="949" y="602"/>
                </a:cubicBezTo>
                <a:cubicBezTo>
                  <a:pt x="970" y="594"/>
                  <a:pt x="990" y="577"/>
                  <a:pt x="999" y="556"/>
                </a:cubicBezTo>
                <a:cubicBezTo>
                  <a:pt x="1002" y="550"/>
                  <a:pt x="1004" y="543"/>
                  <a:pt x="1003" y="537"/>
                </a:cubicBezTo>
                <a:cubicBezTo>
                  <a:pt x="1001" y="526"/>
                  <a:pt x="991" y="518"/>
                  <a:pt x="983" y="512"/>
                </a:cubicBezTo>
                <a:cubicBezTo>
                  <a:pt x="963" y="497"/>
                  <a:pt x="945" y="483"/>
                  <a:pt x="922" y="475"/>
                </a:cubicBezTo>
                <a:cubicBezTo>
                  <a:pt x="914" y="471"/>
                  <a:pt x="903" y="470"/>
                  <a:pt x="894" y="470"/>
                </a:cubicBezTo>
                <a:cubicBezTo>
                  <a:pt x="851" y="470"/>
                  <a:pt x="806" y="498"/>
                  <a:pt x="814" y="546"/>
                </a:cubicBezTo>
                <a:close/>
                <a:moveTo>
                  <a:pt x="79" y="312"/>
                </a:moveTo>
                <a:cubicBezTo>
                  <a:pt x="0" y="332"/>
                  <a:pt x="79" y="424"/>
                  <a:pt x="112" y="455"/>
                </a:cubicBezTo>
                <a:cubicBezTo>
                  <a:pt x="127" y="470"/>
                  <a:pt x="144" y="481"/>
                  <a:pt x="162" y="491"/>
                </a:cubicBezTo>
                <a:cubicBezTo>
                  <a:pt x="168" y="495"/>
                  <a:pt x="173" y="498"/>
                  <a:pt x="180" y="499"/>
                </a:cubicBezTo>
                <a:cubicBezTo>
                  <a:pt x="196" y="502"/>
                  <a:pt x="210" y="488"/>
                  <a:pt x="220" y="475"/>
                </a:cubicBezTo>
                <a:cubicBezTo>
                  <a:pt x="229" y="464"/>
                  <a:pt x="238" y="454"/>
                  <a:pt x="242" y="441"/>
                </a:cubicBezTo>
                <a:cubicBezTo>
                  <a:pt x="250" y="419"/>
                  <a:pt x="244" y="394"/>
                  <a:pt x="231" y="374"/>
                </a:cubicBezTo>
                <a:cubicBezTo>
                  <a:pt x="218" y="355"/>
                  <a:pt x="198" y="341"/>
                  <a:pt x="178" y="330"/>
                </a:cubicBezTo>
                <a:cubicBezTo>
                  <a:pt x="155" y="318"/>
                  <a:pt x="129" y="308"/>
                  <a:pt x="103" y="308"/>
                </a:cubicBezTo>
                <a:cubicBezTo>
                  <a:pt x="95" y="308"/>
                  <a:pt x="87" y="309"/>
                  <a:pt x="79" y="312"/>
                </a:cubicBezTo>
                <a:close/>
                <a:moveTo>
                  <a:pt x="450" y="335"/>
                </a:moveTo>
                <a:cubicBezTo>
                  <a:pt x="458" y="407"/>
                  <a:pt x="596" y="420"/>
                  <a:pt x="587" y="344"/>
                </a:cubicBezTo>
                <a:cubicBezTo>
                  <a:pt x="583" y="307"/>
                  <a:pt x="536" y="280"/>
                  <a:pt x="497" y="280"/>
                </a:cubicBezTo>
                <a:cubicBezTo>
                  <a:pt x="469" y="280"/>
                  <a:pt x="446" y="295"/>
                  <a:pt x="450" y="335"/>
                </a:cubicBezTo>
                <a:close/>
                <a:moveTo>
                  <a:pt x="801" y="90"/>
                </a:moveTo>
                <a:cubicBezTo>
                  <a:pt x="787" y="92"/>
                  <a:pt x="774" y="94"/>
                  <a:pt x="762" y="100"/>
                </a:cubicBezTo>
                <a:cubicBezTo>
                  <a:pt x="749" y="107"/>
                  <a:pt x="738" y="119"/>
                  <a:pt x="729" y="131"/>
                </a:cubicBezTo>
                <a:cubicBezTo>
                  <a:pt x="700" y="172"/>
                  <a:pt x="654" y="249"/>
                  <a:pt x="715" y="284"/>
                </a:cubicBezTo>
                <a:cubicBezTo>
                  <a:pt x="760" y="310"/>
                  <a:pt x="862" y="315"/>
                  <a:pt x="887" y="256"/>
                </a:cubicBezTo>
                <a:cubicBezTo>
                  <a:pt x="893" y="244"/>
                  <a:pt x="893" y="229"/>
                  <a:pt x="893" y="215"/>
                </a:cubicBezTo>
                <a:cubicBezTo>
                  <a:pt x="893" y="198"/>
                  <a:pt x="893" y="181"/>
                  <a:pt x="894" y="163"/>
                </a:cubicBezTo>
                <a:cubicBezTo>
                  <a:pt x="894" y="143"/>
                  <a:pt x="893" y="120"/>
                  <a:pt x="880" y="106"/>
                </a:cubicBezTo>
                <a:cubicBezTo>
                  <a:pt x="867" y="92"/>
                  <a:pt x="850" y="87"/>
                  <a:pt x="831" y="87"/>
                </a:cubicBezTo>
                <a:cubicBezTo>
                  <a:pt x="821" y="87"/>
                  <a:pt x="811" y="89"/>
                  <a:pt x="801" y="90"/>
                </a:cubicBezTo>
                <a:close/>
                <a:moveTo>
                  <a:pt x="350" y="3"/>
                </a:moveTo>
                <a:cubicBezTo>
                  <a:pt x="327" y="6"/>
                  <a:pt x="302" y="5"/>
                  <a:pt x="279" y="9"/>
                </a:cubicBezTo>
                <a:cubicBezTo>
                  <a:pt x="254" y="13"/>
                  <a:pt x="247" y="29"/>
                  <a:pt x="250" y="52"/>
                </a:cubicBezTo>
                <a:cubicBezTo>
                  <a:pt x="254" y="78"/>
                  <a:pt x="272" y="104"/>
                  <a:pt x="292" y="119"/>
                </a:cubicBezTo>
                <a:cubicBezTo>
                  <a:pt x="316" y="134"/>
                  <a:pt x="371" y="153"/>
                  <a:pt x="398" y="149"/>
                </a:cubicBezTo>
                <a:cubicBezTo>
                  <a:pt x="416" y="147"/>
                  <a:pt x="430" y="132"/>
                  <a:pt x="435" y="115"/>
                </a:cubicBezTo>
                <a:cubicBezTo>
                  <a:pt x="441" y="99"/>
                  <a:pt x="439" y="81"/>
                  <a:pt x="436" y="64"/>
                </a:cubicBezTo>
                <a:cubicBezTo>
                  <a:pt x="433" y="44"/>
                  <a:pt x="425" y="22"/>
                  <a:pt x="408" y="10"/>
                </a:cubicBezTo>
                <a:cubicBezTo>
                  <a:pt x="398" y="3"/>
                  <a:pt x="385" y="1"/>
                  <a:pt x="373" y="1"/>
                </a:cubicBezTo>
                <a:cubicBezTo>
                  <a:pt x="365" y="1"/>
                  <a:pt x="357" y="2"/>
                  <a:pt x="350" y="3"/>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31"/>
          <p:cNvSpPr txBox="1">
            <a:spLocks noGrp="1"/>
          </p:cNvSpPr>
          <p:nvPr>
            <p:ph type="title"/>
          </p:nvPr>
        </p:nvSpPr>
        <p:spPr>
          <a:xfrm>
            <a:off x="720000" y="989675"/>
            <a:ext cx="3125100" cy="18279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467" name="Google Shape;467;p31"/>
          <p:cNvSpPr/>
          <p:nvPr/>
        </p:nvSpPr>
        <p:spPr>
          <a:xfrm>
            <a:off x="136599" y="4532200"/>
            <a:ext cx="509170" cy="529016"/>
          </a:xfrm>
          <a:custGeom>
            <a:avLst/>
            <a:gdLst/>
            <a:ahLst/>
            <a:cxnLst/>
            <a:rect l="l" t="t" r="r" b="b"/>
            <a:pathLst>
              <a:path w="3799" h="3947" extrusionOk="0">
                <a:moveTo>
                  <a:pt x="1723" y="1"/>
                </a:moveTo>
                <a:cubicBezTo>
                  <a:pt x="1721" y="1"/>
                  <a:pt x="1719" y="1"/>
                  <a:pt x="1717" y="2"/>
                </a:cubicBezTo>
                <a:cubicBezTo>
                  <a:pt x="1654" y="38"/>
                  <a:pt x="1622" y="110"/>
                  <a:pt x="1618" y="181"/>
                </a:cubicBezTo>
                <a:cubicBezTo>
                  <a:pt x="1614" y="265"/>
                  <a:pt x="1645" y="347"/>
                  <a:pt x="1668" y="427"/>
                </a:cubicBezTo>
                <a:cubicBezTo>
                  <a:pt x="1678" y="466"/>
                  <a:pt x="1688" y="507"/>
                  <a:pt x="1689" y="549"/>
                </a:cubicBezTo>
                <a:cubicBezTo>
                  <a:pt x="1690" y="591"/>
                  <a:pt x="1680" y="630"/>
                  <a:pt x="1665" y="670"/>
                </a:cubicBezTo>
                <a:cubicBezTo>
                  <a:pt x="1652" y="708"/>
                  <a:pt x="1635" y="746"/>
                  <a:pt x="1627" y="785"/>
                </a:cubicBezTo>
                <a:cubicBezTo>
                  <a:pt x="1618" y="821"/>
                  <a:pt x="1618" y="858"/>
                  <a:pt x="1623" y="895"/>
                </a:cubicBezTo>
                <a:cubicBezTo>
                  <a:pt x="1650" y="1059"/>
                  <a:pt x="1784" y="1179"/>
                  <a:pt x="1817" y="1339"/>
                </a:cubicBezTo>
                <a:cubicBezTo>
                  <a:pt x="1834" y="1419"/>
                  <a:pt x="1814" y="1492"/>
                  <a:pt x="1787" y="1566"/>
                </a:cubicBezTo>
                <a:cubicBezTo>
                  <a:pt x="1781" y="1584"/>
                  <a:pt x="1774" y="1601"/>
                  <a:pt x="1768" y="1618"/>
                </a:cubicBezTo>
                <a:cubicBezTo>
                  <a:pt x="1762" y="1568"/>
                  <a:pt x="1756" y="1518"/>
                  <a:pt x="1747" y="1469"/>
                </a:cubicBezTo>
                <a:cubicBezTo>
                  <a:pt x="1727" y="1357"/>
                  <a:pt x="1692" y="1249"/>
                  <a:pt x="1627" y="1153"/>
                </a:cubicBezTo>
                <a:cubicBezTo>
                  <a:pt x="1561" y="1057"/>
                  <a:pt x="1479" y="973"/>
                  <a:pt x="1410" y="880"/>
                </a:cubicBezTo>
                <a:cubicBezTo>
                  <a:pt x="1345" y="793"/>
                  <a:pt x="1288" y="701"/>
                  <a:pt x="1238" y="605"/>
                </a:cubicBezTo>
                <a:cubicBezTo>
                  <a:pt x="1231" y="580"/>
                  <a:pt x="1218" y="555"/>
                  <a:pt x="1203" y="532"/>
                </a:cubicBezTo>
                <a:cubicBezTo>
                  <a:pt x="1203" y="532"/>
                  <a:pt x="1202" y="532"/>
                  <a:pt x="1202" y="531"/>
                </a:cubicBezTo>
                <a:lnTo>
                  <a:pt x="1202" y="532"/>
                </a:lnTo>
                <a:cubicBezTo>
                  <a:pt x="1201" y="530"/>
                  <a:pt x="1201" y="529"/>
                  <a:pt x="1200" y="528"/>
                </a:cubicBezTo>
                <a:cubicBezTo>
                  <a:pt x="1197" y="525"/>
                  <a:pt x="1194" y="523"/>
                  <a:pt x="1191" y="523"/>
                </a:cubicBezTo>
                <a:cubicBezTo>
                  <a:pt x="1182" y="523"/>
                  <a:pt x="1173" y="534"/>
                  <a:pt x="1177" y="544"/>
                </a:cubicBezTo>
                <a:cubicBezTo>
                  <a:pt x="1190" y="570"/>
                  <a:pt x="1203" y="597"/>
                  <a:pt x="1217" y="623"/>
                </a:cubicBezTo>
                <a:cubicBezTo>
                  <a:pt x="1243" y="708"/>
                  <a:pt x="1233" y="804"/>
                  <a:pt x="1235" y="891"/>
                </a:cubicBezTo>
                <a:cubicBezTo>
                  <a:pt x="1236" y="945"/>
                  <a:pt x="1241" y="1000"/>
                  <a:pt x="1258" y="1051"/>
                </a:cubicBezTo>
                <a:cubicBezTo>
                  <a:pt x="1278" y="1104"/>
                  <a:pt x="1310" y="1152"/>
                  <a:pt x="1347" y="1195"/>
                </a:cubicBezTo>
                <a:cubicBezTo>
                  <a:pt x="1383" y="1239"/>
                  <a:pt x="1424" y="1280"/>
                  <a:pt x="1461" y="1324"/>
                </a:cubicBezTo>
                <a:cubicBezTo>
                  <a:pt x="1499" y="1372"/>
                  <a:pt x="1529" y="1426"/>
                  <a:pt x="1553" y="1483"/>
                </a:cubicBezTo>
                <a:cubicBezTo>
                  <a:pt x="1572" y="1530"/>
                  <a:pt x="1587" y="1580"/>
                  <a:pt x="1602" y="1628"/>
                </a:cubicBezTo>
                <a:cubicBezTo>
                  <a:pt x="1532" y="1581"/>
                  <a:pt x="1458" y="1537"/>
                  <a:pt x="1392" y="1483"/>
                </a:cubicBezTo>
                <a:cubicBezTo>
                  <a:pt x="1322" y="1427"/>
                  <a:pt x="1265" y="1363"/>
                  <a:pt x="1219" y="1286"/>
                </a:cubicBezTo>
                <a:cubicBezTo>
                  <a:pt x="1171" y="1206"/>
                  <a:pt x="1132" y="1119"/>
                  <a:pt x="1073" y="1046"/>
                </a:cubicBezTo>
                <a:cubicBezTo>
                  <a:pt x="968" y="911"/>
                  <a:pt x="818" y="820"/>
                  <a:pt x="665" y="746"/>
                </a:cubicBezTo>
                <a:cubicBezTo>
                  <a:pt x="484" y="660"/>
                  <a:pt x="293" y="594"/>
                  <a:pt x="124" y="485"/>
                </a:cubicBezTo>
                <a:cubicBezTo>
                  <a:pt x="122" y="484"/>
                  <a:pt x="119" y="483"/>
                  <a:pt x="117" y="483"/>
                </a:cubicBezTo>
                <a:cubicBezTo>
                  <a:pt x="105" y="483"/>
                  <a:pt x="97" y="500"/>
                  <a:pt x="109" y="508"/>
                </a:cubicBezTo>
                <a:cubicBezTo>
                  <a:pt x="254" y="598"/>
                  <a:pt x="302" y="775"/>
                  <a:pt x="364" y="923"/>
                </a:cubicBezTo>
                <a:cubicBezTo>
                  <a:pt x="396" y="998"/>
                  <a:pt x="431" y="1072"/>
                  <a:pt x="483" y="1134"/>
                </a:cubicBezTo>
                <a:cubicBezTo>
                  <a:pt x="540" y="1201"/>
                  <a:pt x="613" y="1240"/>
                  <a:pt x="694" y="1272"/>
                </a:cubicBezTo>
                <a:cubicBezTo>
                  <a:pt x="780" y="1305"/>
                  <a:pt x="863" y="1338"/>
                  <a:pt x="929" y="1406"/>
                </a:cubicBezTo>
                <a:cubicBezTo>
                  <a:pt x="992" y="1471"/>
                  <a:pt x="1035" y="1553"/>
                  <a:pt x="1075" y="1634"/>
                </a:cubicBezTo>
                <a:cubicBezTo>
                  <a:pt x="1116" y="1716"/>
                  <a:pt x="1154" y="1801"/>
                  <a:pt x="1205" y="1877"/>
                </a:cubicBezTo>
                <a:cubicBezTo>
                  <a:pt x="1233" y="1918"/>
                  <a:pt x="1266" y="1955"/>
                  <a:pt x="1303" y="1988"/>
                </a:cubicBezTo>
                <a:lnTo>
                  <a:pt x="1302" y="1988"/>
                </a:lnTo>
                <a:cubicBezTo>
                  <a:pt x="1251" y="1969"/>
                  <a:pt x="1203" y="1938"/>
                  <a:pt x="1165" y="1900"/>
                </a:cubicBezTo>
                <a:cubicBezTo>
                  <a:pt x="1123" y="1858"/>
                  <a:pt x="1094" y="1806"/>
                  <a:pt x="1057" y="1759"/>
                </a:cubicBezTo>
                <a:cubicBezTo>
                  <a:pt x="1023" y="1717"/>
                  <a:pt x="980" y="1686"/>
                  <a:pt x="928" y="1669"/>
                </a:cubicBezTo>
                <a:cubicBezTo>
                  <a:pt x="887" y="1657"/>
                  <a:pt x="844" y="1652"/>
                  <a:pt x="801" y="1652"/>
                </a:cubicBezTo>
                <a:cubicBezTo>
                  <a:pt x="793" y="1652"/>
                  <a:pt x="785" y="1652"/>
                  <a:pt x="777" y="1653"/>
                </a:cubicBezTo>
                <a:cubicBezTo>
                  <a:pt x="706" y="1655"/>
                  <a:pt x="634" y="1669"/>
                  <a:pt x="562" y="1669"/>
                </a:cubicBezTo>
                <a:cubicBezTo>
                  <a:pt x="525" y="1669"/>
                  <a:pt x="489" y="1665"/>
                  <a:pt x="453" y="1654"/>
                </a:cubicBezTo>
                <a:cubicBezTo>
                  <a:pt x="353" y="1626"/>
                  <a:pt x="268" y="1529"/>
                  <a:pt x="162" y="1529"/>
                </a:cubicBezTo>
                <a:cubicBezTo>
                  <a:pt x="147" y="1529"/>
                  <a:pt x="131" y="1531"/>
                  <a:pt x="115" y="1536"/>
                </a:cubicBezTo>
                <a:cubicBezTo>
                  <a:pt x="102" y="1539"/>
                  <a:pt x="100" y="1557"/>
                  <a:pt x="113" y="1562"/>
                </a:cubicBezTo>
                <a:cubicBezTo>
                  <a:pt x="229" y="1605"/>
                  <a:pt x="335" y="1675"/>
                  <a:pt x="421" y="1764"/>
                </a:cubicBezTo>
                <a:cubicBezTo>
                  <a:pt x="463" y="1808"/>
                  <a:pt x="495" y="1860"/>
                  <a:pt x="535" y="1906"/>
                </a:cubicBezTo>
                <a:cubicBezTo>
                  <a:pt x="571" y="1949"/>
                  <a:pt x="616" y="1980"/>
                  <a:pt x="672" y="1992"/>
                </a:cubicBezTo>
                <a:cubicBezTo>
                  <a:pt x="724" y="2004"/>
                  <a:pt x="778" y="2002"/>
                  <a:pt x="832" y="2008"/>
                </a:cubicBezTo>
                <a:cubicBezTo>
                  <a:pt x="887" y="2013"/>
                  <a:pt x="936" y="2034"/>
                  <a:pt x="984" y="2062"/>
                </a:cubicBezTo>
                <a:cubicBezTo>
                  <a:pt x="1074" y="2113"/>
                  <a:pt x="1157" y="2177"/>
                  <a:pt x="1263" y="2177"/>
                </a:cubicBezTo>
                <a:cubicBezTo>
                  <a:pt x="1269" y="2177"/>
                  <a:pt x="1275" y="2177"/>
                  <a:pt x="1281" y="2177"/>
                </a:cubicBezTo>
                <a:cubicBezTo>
                  <a:pt x="1319" y="2174"/>
                  <a:pt x="1355" y="2165"/>
                  <a:pt x="1390" y="2152"/>
                </a:cubicBezTo>
                <a:lnTo>
                  <a:pt x="1390" y="2152"/>
                </a:lnTo>
                <a:cubicBezTo>
                  <a:pt x="1332" y="2189"/>
                  <a:pt x="1270" y="2219"/>
                  <a:pt x="1199" y="2223"/>
                </a:cubicBezTo>
                <a:cubicBezTo>
                  <a:pt x="1192" y="2223"/>
                  <a:pt x="1185" y="2223"/>
                  <a:pt x="1178" y="2223"/>
                </a:cubicBezTo>
                <a:cubicBezTo>
                  <a:pt x="1061" y="2223"/>
                  <a:pt x="951" y="2170"/>
                  <a:pt x="839" y="2143"/>
                </a:cubicBezTo>
                <a:cubicBezTo>
                  <a:pt x="796" y="2133"/>
                  <a:pt x="752" y="2126"/>
                  <a:pt x="709" y="2126"/>
                </a:cubicBezTo>
                <a:cubicBezTo>
                  <a:pt x="690" y="2126"/>
                  <a:pt x="671" y="2128"/>
                  <a:pt x="653" y="2130"/>
                </a:cubicBezTo>
                <a:cubicBezTo>
                  <a:pt x="583" y="2140"/>
                  <a:pt x="517" y="2166"/>
                  <a:pt x="455" y="2198"/>
                </a:cubicBezTo>
                <a:cubicBezTo>
                  <a:pt x="312" y="2270"/>
                  <a:pt x="177" y="2377"/>
                  <a:pt x="12" y="2390"/>
                </a:cubicBezTo>
                <a:cubicBezTo>
                  <a:pt x="1" y="2391"/>
                  <a:pt x="0" y="2406"/>
                  <a:pt x="8" y="2411"/>
                </a:cubicBezTo>
                <a:cubicBezTo>
                  <a:pt x="116" y="2485"/>
                  <a:pt x="233" y="2561"/>
                  <a:pt x="366" y="2581"/>
                </a:cubicBezTo>
                <a:cubicBezTo>
                  <a:pt x="384" y="2584"/>
                  <a:pt x="402" y="2585"/>
                  <a:pt x="420" y="2585"/>
                </a:cubicBezTo>
                <a:cubicBezTo>
                  <a:pt x="471" y="2585"/>
                  <a:pt x="521" y="2575"/>
                  <a:pt x="570" y="2559"/>
                </a:cubicBezTo>
                <a:cubicBezTo>
                  <a:pt x="637" y="2538"/>
                  <a:pt x="705" y="2510"/>
                  <a:pt x="775" y="2510"/>
                </a:cubicBezTo>
                <a:cubicBezTo>
                  <a:pt x="781" y="2510"/>
                  <a:pt x="787" y="2511"/>
                  <a:pt x="793" y="2511"/>
                </a:cubicBezTo>
                <a:cubicBezTo>
                  <a:pt x="866" y="2515"/>
                  <a:pt x="932" y="2547"/>
                  <a:pt x="1001" y="2567"/>
                </a:cubicBezTo>
                <a:cubicBezTo>
                  <a:pt x="1057" y="2583"/>
                  <a:pt x="1116" y="2591"/>
                  <a:pt x="1175" y="2591"/>
                </a:cubicBezTo>
                <a:cubicBezTo>
                  <a:pt x="1185" y="2591"/>
                  <a:pt x="1196" y="2591"/>
                  <a:pt x="1207" y="2590"/>
                </a:cubicBezTo>
                <a:cubicBezTo>
                  <a:pt x="1272" y="2586"/>
                  <a:pt x="1335" y="2573"/>
                  <a:pt x="1396" y="2553"/>
                </a:cubicBezTo>
                <a:lnTo>
                  <a:pt x="1396" y="2553"/>
                </a:lnTo>
                <a:cubicBezTo>
                  <a:pt x="1294" y="2597"/>
                  <a:pt x="1185" y="2628"/>
                  <a:pt x="1082" y="2665"/>
                </a:cubicBezTo>
                <a:cubicBezTo>
                  <a:pt x="927" y="2720"/>
                  <a:pt x="768" y="2795"/>
                  <a:pt x="664" y="2927"/>
                </a:cubicBezTo>
                <a:cubicBezTo>
                  <a:pt x="614" y="2990"/>
                  <a:pt x="584" y="3065"/>
                  <a:pt x="571" y="3144"/>
                </a:cubicBezTo>
                <a:cubicBezTo>
                  <a:pt x="558" y="3226"/>
                  <a:pt x="563" y="3308"/>
                  <a:pt x="570" y="3390"/>
                </a:cubicBezTo>
                <a:cubicBezTo>
                  <a:pt x="583" y="3560"/>
                  <a:pt x="606" y="3765"/>
                  <a:pt x="480" y="3901"/>
                </a:cubicBezTo>
                <a:cubicBezTo>
                  <a:pt x="472" y="3910"/>
                  <a:pt x="478" y="3925"/>
                  <a:pt x="489" y="3925"/>
                </a:cubicBezTo>
                <a:cubicBezTo>
                  <a:pt x="491" y="3925"/>
                  <a:pt x="493" y="3924"/>
                  <a:pt x="495" y="3923"/>
                </a:cubicBezTo>
                <a:cubicBezTo>
                  <a:pt x="647" y="3834"/>
                  <a:pt x="777" y="3710"/>
                  <a:pt x="873" y="3561"/>
                </a:cubicBezTo>
                <a:cubicBezTo>
                  <a:pt x="921" y="3487"/>
                  <a:pt x="959" y="3407"/>
                  <a:pt x="989" y="3324"/>
                </a:cubicBezTo>
                <a:cubicBezTo>
                  <a:pt x="1017" y="3242"/>
                  <a:pt x="1040" y="3157"/>
                  <a:pt x="1083" y="3081"/>
                </a:cubicBezTo>
                <a:cubicBezTo>
                  <a:pt x="1176" y="2912"/>
                  <a:pt x="1362" y="2846"/>
                  <a:pt x="1531" y="2775"/>
                </a:cubicBezTo>
                <a:cubicBezTo>
                  <a:pt x="1548" y="2768"/>
                  <a:pt x="1566" y="2760"/>
                  <a:pt x="1583" y="2752"/>
                </a:cubicBezTo>
                <a:cubicBezTo>
                  <a:pt x="1589" y="2786"/>
                  <a:pt x="1593" y="2820"/>
                  <a:pt x="1587" y="2852"/>
                </a:cubicBezTo>
                <a:cubicBezTo>
                  <a:pt x="1577" y="2904"/>
                  <a:pt x="1534" y="2936"/>
                  <a:pt x="1501" y="2973"/>
                </a:cubicBezTo>
                <a:cubicBezTo>
                  <a:pt x="1437" y="3046"/>
                  <a:pt x="1429" y="3144"/>
                  <a:pt x="1449" y="3236"/>
                </a:cubicBezTo>
                <a:cubicBezTo>
                  <a:pt x="1473" y="3348"/>
                  <a:pt x="1532" y="3450"/>
                  <a:pt x="1549" y="3565"/>
                </a:cubicBezTo>
                <a:cubicBezTo>
                  <a:pt x="1563" y="3652"/>
                  <a:pt x="1558" y="3741"/>
                  <a:pt x="1535" y="3826"/>
                </a:cubicBezTo>
                <a:cubicBezTo>
                  <a:pt x="1525" y="3852"/>
                  <a:pt x="1516" y="3878"/>
                  <a:pt x="1508" y="3905"/>
                </a:cubicBezTo>
                <a:cubicBezTo>
                  <a:pt x="1506" y="3915"/>
                  <a:pt x="1513" y="3921"/>
                  <a:pt x="1520" y="3921"/>
                </a:cubicBezTo>
                <a:cubicBezTo>
                  <a:pt x="1524" y="3921"/>
                  <a:pt x="1529" y="3919"/>
                  <a:pt x="1531" y="3913"/>
                </a:cubicBezTo>
                <a:cubicBezTo>
                  <a:pt x="1542" y="3887"/>
                  <a:pt x="1551" y="3860"/>
                  <a:pt x="1558" y="3833"/>
                </a:cubicBezTo>
                <a:cubicBezTo>
                  <a:pt x="1592" y="3746"/>
                  <a:pt x="1642" y="3664"/>
                  <a:pt x="1705" y="3594"/>
                </a:cubicBezTo>
                <a:cubicBezTo>
                  <a:pt x="1748" y="3545"/>
                  <a:pt x="1801" y="3506"/>
                  <a:pt x="1846" y="3459"/>
                </a:cubicBezTo>
                <a:cubicBezTo>
                  <a:pt x="1885" y="3419"/>
                  <a:pt x="1919" y="3371"/>
                  <a:pt x="1928" y="3315"/>
                </a:cubicBezTo>
                <a:cubicBezTo>
                  <a:pt x="1938" y="3256"/>
                  <a:pt x="1911" y="3203"/>
                  <a:pt x="1879" y="3155"/>
                </a:cubicBezTo>
                <a:cubicBezTo>
                  <a:pt x="1849" y="3106"/>
                  <a:pt x="1814" y="3057"/>
                  <a:pt x="1817" y="2996"/>
                </a:cubicBezTo>
                <a:cubicBezTo>
                  <a:pt x="1823" y="2906"/>
                  <a:pt x="1884" y="2829"/>
                  <a:pt x="1892" y="2739"/>
                </a:cubicBezTo>
                <a:cubicBezTo>
                  <a:pt x="1947" y="2819"/>
                  <a:pt x="2010" y="2894"/>
                  <a:pt x="2064" y="2970"/>
                </a:cubicBezTo>
                <a:cubicBezTo>
                  <a:pt x="2102" y="3024"/>
                  <a:pt x="2135" y="3079"/>
                  <a:pt x="2161" y="3139"/>
                </a:cubicBezTo>
                <a:cubicBezTo>
                  <a:pt x="2186" y="3196"/>
                  <a:pt x="2207" y="3256"/>
                  <a:pt x="2231" y="3313"/>
                </a:cubicBezTo>
                <a:cubicBezTo>
                  <a:pt x="2255" y="3368"/>
                  <a:pt x="2282" y="3423"/>
                  <a:pt x="2319" y="3471"/>
                </a:cubicBezTo>
                <a:cubicBezTo>
                  <a:pt x="2357" y="3519"/>
                  <a:pt x="2406" y="3555"/>
                  <a:pt x="2452" y="3595"/>
                </a:cubicBezTo>
                <a:cubicBezTo>
                  <a:pt x="2538" y="3668"/>
                  <a:pt x="2605" y="3760"/>
                  <a:pt x="2649" y="3862"/>
                </a:cubicBezTo>
                <a:cubicBezTo>
                  <a:pt x="2655" y="3889"/>
                  <a:pt x="2664" y="3914"/>
                  <a:pt x="2679" y="3939"/>
                </a:cubicBezTo>
                <a:cubicBezTo>
                  <a:pt x="2682" y="3944"/>
                  <a:pt x="2687" y="3946"/>
                  <a:pt x="2692" y="3946"/>
                </a:cubicBezTo>
                <a:cubicBezTo>
                  <a:pt x="2700" y="3946"/>
                  <a:pt x="2708" y="3940"/>
                  <a:pt x="2704" y="3931"/>
                </a:cubicBezTo>
                <a:cubicBezTo>
                  <a:pt x="2697" y="3905"/>
                  <a:pt x="2687" y="3880"/>
                  <a:pt x="2676" y="3855"/>
                </a:cubicBezTo>
                <a:cubicBezTo>
                  <a:pt x="2658" y="3752"/>
                  <a:pt x="2710" y="3640"/>
                  <a:pt x="2731" y="3540"/>
                </a:cubicBezTo>
                <a:cubicBezTo>
                  <a:pt x="2744" y="3479"/>
                  <a:pt x="2747" y="3416"/>
                  <a:pt x="2724" y="3357"/>
                </a:cubicBezTo>
                <a:cubicBezTo>
                  <a:pt x="2704" y="3303"/>
                  <a:pt x="2663" y="3259"/>
                  <a:pt x="2621" y="3222"/>
                </a:cubicBezTo>
                <a:cubicBezTo>
                  <a:pt x="2577" y="3182"/>
                  <a:pt x="2528" y="3148"/>
                  <a:pt x="2487" y="3105"/>
                </a:cubicBezTo>
                <a:cubicBezTo>
                  <a:pt x="2467" y="3084"/>
                  <a:pt x="2449" y="3060"/>
                  <a:pt x="2435" y="3033"/>
                </a:cubicBezTo>
                <a:cubicBezTo>
                  <a:pt x="2421" y="3004"/>
                  <a:pt x="2415" y="2974"/>
                  <a:pt x="2411" y="2942"/>
                </a:cubicBezTo>
                <a:cubicBezTo>
                  <a:pt x="2402" y="2875"/>
                  <a:pt x="2398" y="2811"/>
                  <a:pt x="2355" y="2755"/>
                </a:cubicBezTo>
                <a:cubicBezTo>
                  <a:pt x="2353" y="2752"/>
                  <a:pt x="2350" y="2749"/>
                  <a:pt x="2346" y="2746"/>
                </a:cubicBezTo>
                <a:cubicBezTo>
                  <a:pt x="2386" y="2743"/>
                  <a:pt x="2425" y="2737"/>
                  <a:pt x="2463" y="2728"/>
                </a:cubicBezTo>
                <a:cubicBezTo>
                  <a:pt x="2543" y="2707"/>
                  <a:pt x="2621" y="2673"/>
                  <a:pt x="2703" y="2670"/>
                </a:cubicBezTo>
                <a:cubicBezTo>
                  <a:pt x="2708" y="2670"/>
                  <a:pt x="2713" y="2670"/>
                  <a:pt x="2717" y="2670"/>
                </a:cubicBezTo>
                <a:cubicBezTo>
                  <a:pt x="2779" y="2670"/>
                  <a:pt x="2839" y="2689"/>
                  <a:pt x="2895" y="2714"/>
                </a:cubicBezTo>
                <a:cubicBezTo>
                  <a:pt x="2957" y="2740"/>
                  <a:pt x="3016" y="2771"/>
                  <a:pt x="3080" y="2792"/>
                </a:cubicBezTo>
                <a:cubicBezTo>
                  <a:pt x="3125" y="2807"/>
                  <a:pt x="3170" y="2814"/>
                  <a:pt x="3215" y="2814"/>
                </a:cubicBezTo>
                <a:cubicBezTo>
                  <a:pt x="3239" y="2814"/>
                  <a:pt x="3263" y="2812"/>
                  <a:pt x="3287" y="2808"/>
                </a:cubicBezTo>
                <a:cubicBezTo>
                  <a:pt x="3396" y="2790"/>
                  <a:pt x="3517" y="2731"/>
                  <a:pt x="3632" y="2731"/>
                </a:cubicBezTo>
                <a:cubicBezTo>
                  <a:pt x="3638" y="2731"/>
                  <a:pt x="3644" y="2732"/>
                  <a:pt x="3649" y="2732"/>
                </a:cubicBezTo>
                <a:cubicBezTo>
                  <a:pt x="3691" y="2745"/>
                  <a:pt x="3732" y="2757"/>
                  <a:pt x="3774" y="2769"/>
                </a:cubicBezTo>
                <a:cubicBezTo>
                  <a:pt x="3775" y="2769"/>
                  <a:pt x="3776" y="2769"/>
                  <a:pt x="3777" y="2769"/>
                </a:cubicBezTo>
                <a:cubicBezTo>
                  <a:pt x="3790" y="2769"/>
                  <a:pt x="3798" y="2751"/>
                  <a:pt x="3785" y="2744"/>
                </a:cubicBezTo>
                <a:cubicBezTo>
                  <a:pt x="3745" y="2720"/>
                  <a:pt x="3703" y="2708"/>
                  <a:pt x="3660" y="2706"/>
                </a:cubicBezTo>
                <a:cubicBezTo>
                  <a:pt x="3551" y="2672"/>
                  <a:pt x="3445" y="2630"/>
                  <a:pt x="3343" y="2580"/>
                </a:cubicBezTo>
                <a:cubicBezTo>
                  <a:pt x="3274" y="2548"/>
                  <a:pt x="3207" y="2511"/>
                  <a:pt x="3142" y="2473"/>
                </a:cubicBezTo>
                <a:cubicBezTo>
                  <a:pt x="3075" y="2432"/>
                  <a:pt x="3013" y="2387"/>
                  <a:pt x="2944" y="2351"/>
                </a:cubicBezTo>
                <a:cubicBezTo>
                  <a:pt x="2883" y="2319"/>
                  <a:pt x="2819" y="2299"/>
                  <a:pt x="2750" y="2294"/>
                </a:cubicBezTo>
                <a:cubicBezTo>
                  <a:pt x="2737" y="2294"/>
                  <a:pt x="2725" y="2293"/>
                  <a:pt x="2713" y="2293"/>
                </a:cubicBezTo>
                <a:cubicBezTo>
                  <a:pt x="2662" y="2293"/>
                  <a:pt x="2611" y="2300"/>
                  <a:pt x="2560" y="2308"/>
                </a:cubicBezTo>
                <a:cubicBezTo>
                  <a:pt x="2457" y="2326"/>
                  <a:pt x="2353" y="2355"/>
                  <a:pt x="2249" y="2363"/>
                </a:cubicBezTo>
                <a:cubicBezTo>
                  <a:pt x="2301" y="2332"/>
                  <a:pt x="2348" y="2294"/>
                  <a:pt x="2394" y="2255"/>
                </a:cubicBezTo>
                <a:cubicBezTo>
                  <a:pt x="2460" y="2200"/>
                  <a:pt x="2525" y="2143"/>
                  <a:pt x="2599" y="2101"/>
                </a:cubicBezTo>
                <a:cubicBezTo>
                  <a:pt x="2674" y="2059"/>
                  <a:pt x="2752" y="2044"/>
                  <a:pt x="2837" y="2038"/>
                </a:cubicBezTo>
                <a:cubicBezTo>
                  <a:pt x="2916" y="2032"/>
                  <a:pt x="2997" y="2029"/>
                  <a:pt x="3071" y="1998"/>
                </a:cubicBezTo>
                <a:cubicBezTo>
                  <a:pt x="3152" y="1964"/>
                  <a:pt x="3203" y="1894"/>
                  <a:pt x="3261" y="1831"/>
                </a:cubicBezTo>
                <a:cubicBezTo>
                  <a:pt x="3355" y="1729"/>
                  <a:pt x="3486" y="1667"/>
                  <a:pt x="3623" y="1654"/>
                </a:cubicBezTo>
                <a:cubicBezTo>
                  <a:pt x="3649" y="1658"/>
                  <a:pt x="3674" y="1660"/>
                  <a:pt x="3700" y="1660"/>
                </a:cubicBezTo>
                <a:cubicBezTo>
                  <a:pt x="3716" y="1660"/>
                  <a:pt x="3733" y="1659"/>
                  <a:pt x="3750" y="1657"/>
                </a:cubicBezTo>
                <a:lnTo>
                  <a:pt x="3753" y="1657"/>
                </a:lnTo>
                <a:cubicBezTo>
                  <a:pt x="3770" y="1655"/>
                  <a:pt x="3765" y="1632"/>
                  <a:pt x="3751" y="1630"/>
                </a:cubicBezTo>
                <a:cubicBezTo>
                  <a:pt x="3725" y="1626"/>
                  <a:pt x="3699" y="1624"/>
                  <a:pt x="3672" y="1624"/>
                </a:cubicBezTo>
                <a:cubicBezTo>
                  <a:pt x="3656" y="1624"/>
                  <a:pt x="3639" y="1625"/>
                  <a:pt x="3623" y="1627"/>
                </a:cubicBezTo>
                <a:cubicBezTo>
                  <a:pt x="3521" y="1613"/>
                  <a:pt x="3420" y="1577"/>
                  <a:pt x="3321" y="1551"/>
                </a:cubicBezTo>
                <a:cubicBezTo>
                  <a:pt x="3259" y="1536"/>
                  <a:pt x="3195" y="1524"/>
                  <a:pt x="3131" y="1524"/>
                </a:cubicBezTo>
                <a:cubicBezTo>
                  <a:pt x="3123" y="1524"/>
                  <a:pt x="3115" y="1524"/>
                  <a:pt x="3107" y="1524"/>
                </a:cubicBezTo>
                <a:cubicBezTo>
                  <a:pt x="3023" y="1528"/>
                  <a:pt x="2940" y="1553"/>
                  <a:pt x="2868" y="1598"/>
                </a:cubicBezTo>
                <a:cubicBezTo>
                  <a:pt x="2796" y="1640"/>
                  <a:pt x="2741" y="1702"/>
                  <a:pt x="2689" y="1767"/>
                </a:cubicBezTo>
                <a:cubicBezTo>
                  <a:pt x="2637" y="1832"/>
                  <a:pt x="2587" y="1902"/>
                  <a:pt x="2518" y="1949"/>
                </a:cubicBezTo>
                <a:cubicBezTo>
                  <a:pt x="2470" y="1981"/>
                  <a:pt x="2419" y="1998"/>
                  <a:pt x="2366" y="2009"/>
                </a:cubicBezTo>
                <a:cubicBezTo>
                  <a:pt x="2413" y="1951"/>
                  <a:pt x="2447" y="1883"/>
                  <a:pt x="2457" y="1806"/>
                </a:cubicBezTo>
                <a:cubicBezTo>
                  <a:pt x="2463" y="1762"/>
                  <a:pt x="2463" y="1716"/>
                  <a:pt x="2471" y="1673"/>
                </a:cubicBezTo>
                <a:cubicBezTo>
                  <a:pt x="2478" y="1632"/>
                  <a:pt x="2493" y="1594"/>
                  <a:pt x="2516" y="1559"/>
                </a:cubicBezTo>
                <a:cubicBezTo>
                  <a:pt x="2559" y="1493"/>
                  <a:pt x="2625" y="1444"/>
                  <a:pt x="2692" y="1405"/>
                </a:cubicBezTo>
                <a:cubicBezTo>
                  <a:pt x="2834" y="1322"/>
                  <a:pt x="3005" y="1275"/>
                  <a:pt x="3116" y="1145"/>
                </a:cubicBezTo>
                <a:cubicBezTo>
                  <a:pt x="3180" y="1069"/>
                  <a:pt x="3200" y="977"/>
                  <a:pt x="3219" y="881"/>
                </a:cubicBezTo>
                <a:cubicBezTo>
                  <a:pt x="3227" y="838"/>
                  <a:pt x="3237" y="792"/>
                  <a:pt x="3254" y="749"/>
                </a:cubicBezTo>
                <a:cubicBezTo>
                  <a:pt x="3290" y="711"/>
                  <a:pt x="3323" y="670"/>
                  <a:pt x="3351" y="622"/>
                </a:cubicBezTo>
                <a:cubicBezTo>
                  <a:pt x="3356" y="614"/>
                  <a:pt x="3349" y="601"/>
                  <a:pt x="3340" y="601"/>
                </a:cubicBezTo>
                <a:cubicBezTo>
                  <a:pt x="3337" y="601"/>
                  <a:pt x="3335" y="602"/>
                  <a:pt x="3333" y="603"/>
                </a:cubicBezTo>
                <a:cubicBezTo>
                  <a:pt x="3281" y="637"/>
                  <a:pt x="3251" y="683"/>
                  <a:pt x="3231" y="733"/>
                </a:cubicBezTo>
                <a:cubicBezTo>
                  <a:pt x="3144" y="821"/>
                  <a:pt x="3032" y="881"/>
                  <a:pt x="2909" y="904"/>
                </a:cubicBezTo>
                <a:cubicBezTo>
                  <a:pt x="2739" y="938"/>
                  <a:pt x="2554" y="920"/>
                  <a:pt x="2407" y="1027"/>
                </a:cubicBezTo>
                <a:cubicBezTo>
                  <a:pt x="2346" y="1071"/>
                  <a:pt x="2304" y="1132"/>
                  <a:pt x="2291" y="1207"/>
                </a:cubicBezTo>
                <a:cubicBezTo>
                  <a:pt x="2277" y="1274"/>
                  <a:pt x="2284" y="1343"/>
                  <a:pt x="2280" y="1411"/>
                </a:cubicBezTo>
                <a:cubicBezTo>
                  <a:pt x="2278" y="1445"/>
                  <a:pt x="2274" y="1479"/>
                  <a:pt x="2263" y="1511"/>
                </a:cubicBezTo>
                <a:cubicBezTo>
                  <a:pt x="2250" y="1545"/>
                  <a:pt x="2229" y="1574"/>
                  <a:pt x="2203" y="1598"/>
                </a:cubicBezTo>
                <a:cubicBezTo>
                  <a:pt x="2201" y="1585"/>
                  <a:pt x="2199" y="1574"/>
                  <a:pt x="2195" y="1563"/>
                </a:cubicBezTo>
                <a:cubicBezTo>
                  <a:pt x="2172" y="1478"/>
                  <a:pt x="2112" y="1410"/>
                  <a:pt x="2089" y="1325"/>
                </a:cubicBezTo>
                <a:cubicBezTo>
                  <a:pt x="2054" y="1193"/>
                  <a:pt x="2150" y="1069"/>
                  <a:pt x="2173" y="943"/>
                </a:cubicBezTo>
                <a:cubicBezTo>
                  <a:pt x="2187" y="865"/>
                  <a:pt x="2168" y="790"/>
                  <a:pt x="2127" y="724"/>
                </a:cubicBezTo>
                <a:cubicBezTo>
                  <a:pt x="2079" y="648"/>
                  <a:pt x="2010" y="590"/>
                  <a:pt x="1947" y="529"/>
                </a:cubicBezTo>
                <a:cubicBezTo>
                  <a:pt x="1876" y="462"/>
                  <a:pt x="1818" y="387"/>
                  <a:pt x="1781" y="296"/>
                </a:cubicBezTo>
                <a:cubicBezTo>
                  <a:pt x="1745" y="208"/>
                  <a:pt x="1730" y="111"/>
                  <a:pt x="1737" y="15"/>
                </a:cubicBezTo>
                <a:cubicBezTo>
                  <a:pt x="1738" y="7"/>
                  <a:pt x="1731" y="1"/>
                  <a:pt x="172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31"/>
          <p:cNvSpPr>
            <a:spLocks noGrp="1"/>
          </p:cNvSpPr>
          <p:nvPr>
            <p:ph type="pic" idx="2"/>
          </p:nvPr>
        </p:nvSpPr>
        <p:spPr>
          <a:xfrm>
            <a:off x="4241375" y="-88250"/>
            <a:ext cx="4985400" cy="5319900"/>
          </a:xfrm>
          <a:prstGeom prst="rect">
            <a:avLst/>
          </a:prstGeom>
          <a:noFill/>
          <a:ln w="19050" cap="flat" cmpd="sng">
            <a:solidFill>
              <a:schemeClr val="lt2"/>
            </a:solidFill>
            <a:prstDash val="solid"/>
            <a:round/>
            <a:headEnd type="none" w="sm" len="sm"/>
            <a:tailEnd type="none" w="sm" len="sm"/>
          </a:ln>
        </p:spPr>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and text  1">
  <p:cSld name="CUSTOM_6_1">
    <p:spTree>
      <p:nvGrpSpPr>
        <p:cNvPr id="1" name="Shape 469"/>
        <p:cNvGrpSpPr/>
        <p:nvPr/>
      </p:nvGrpSpPr>
      <p:grpSpPr>
        <a:xfrm>
          <a:off x="0" y="0"/>
          <a:ext cx="0" cy="0"/>
          <a:chOff x="0" y="0"/>
          <a:chExt cx="0" cy="0"/>
        </a:xfrm>
      </p:grpSpPr>
      <p:sp>
        <p:nvSpPr>
          <p:cNvPr id="470" name="Google Shape;470;p32"/>
          <p:cNvSpPr/>
          <p:nvPr/>
        </p:nvSpPr>
        <p:spPr>
          <a:xfrm rot="-5400000">
            <a:off x="6419412" y="-2975562"/>
            <a:ext cx="3502447" cy="3803070"/>
          </a:xfrm>
          <a:custGeom>
            <a:avLst/>
            <a:gdLst/>
            <a:ahLst/>
            <a:cxnLst/>
            <a:rect l="l" t="t" r="r" b="b"/>
            <a:pathLst>
              <a:path w="4643" h="5220" extrusionOk="0">
                <a:moveTo>
                  <a:pt x="2297" y="1"/>
                </a:moveTo>
                <a:cubicBezTo>
                  <a:pt x="2292" y="1"/>
                  <a:pt x="2286" y="1"/>
                  <a:pt x="2280" y="1"/>
                </a:cubicBezTo>
                <a:cubicBezTo>
                  <a:pt x="1961" y="9"/>
                  <a:pt x="1696" y="250"/>
                  <a:pt x="1389" y="336"/>
                </a:cubicBezTo>
                <a:cubicBezTo>
                  <a:pt x="1238" y="379"/>
                  <a:pt x="1079" y="384"/>
                  <a:pt x="931" y="432"/>
                </a:cubicBezTo>
                <a:cubicBezTo>
                  <a:pt x="511" y="568"/>
                  <a:pt x="295" y="994"/>
                  <a:pt x="223" y="1401"/>
                </a:cubicBezTo>
                <a:cubicBezTo>
                  <a:pt x="129" y="1943"/>
                  <a:pt x="1" y="2471"/>
                  <a:pt x="230" y="2992"/>
                </a:cubicBezTo>
                <a:cubicBezTo>
                  <a:pt x="387" y="3347"/>
                  <a:pt x="709" y="3573"/>
                  <a:pt x="856" y="3934"/>
                </a:cubicBezTo>
                <a:cubicBezTo>
                  <a:pt x="983" y="4244"/>
                  <a:pt x="1022" y="4599"/>
                  <a:pt x="1248" y="4861"/>
                </a:cubicBezTo>
                <a:cubicBezTo>
                  <a:pt x="1476" y="5125"/>
                  <a:pt x="1838" y="5219"/>
                  <a:pt x="2195" y="5219"/>
                </a:cubicBezTo>
                <a:cubicBezTo>
                  <a:pt x="2271" y="5219"/>
                  <a:pt x="2347" y="5215"/>
                  <a:pt x="2421" y="5207"/>
                </a:cubicBezTo>
                <a:cubicBezTo>
                  <a:pt x="2577" y="5191"/>
                  <a:pt x="2735" y="5161"/>
                  <a:pt x="2874" y="5086"/>
                </a:cubicBezTo>
                <a:cubicBezTo>
                  <a:pt x="3200" y="4910"/>
                  <a:pt x="3352" y="4526"/>
                  <a:pt x="3422" y="4162"/>
                </a:cubicBezTo>
                <a:cubicBezTo>
                  <a:pt x="3491" y="3799"/>
                  <a:pt x="3508" y="3416"/>
                  <a:pt x="3672" y="3086"/>
                </a:cubicBezTo>
                <a:cubicBezTo>
                  <a:pt x="3841" y="2747"/>
                  <a:pt x="4146" y="2497"/>
                  <a:pt x="4353" y="2180"/>
                </a:cubicBezTo>
                <a:cubicBezTo>
                  <a:pt x="4560" y="1863"/>
                  <a:pt x="4642" y="1397"/>
                  <a:pt x="4368" y="1136"/>
                </a:cubicBezTo>
                <a:cubicBezTo>
                  <a:pt x="4176" y="952"/>
                  <a:pt x="3882" y="938"/>
                  <a:pt x="3638" y="829"/>
                </a:cubicBezTo>
                <a:cubicBezTo>
                  <a:pt x="3391" y="719"/>
                  <a:pt x="3202" y="514"/>
                  <a:pt x="2999" y="336"/>
                </a:cubicBezTo>
                <a:cubicBezTo>
                  <a:pt x="2800" y="161"/>
                  <a:pt x="2561" y="1"/>
                  <a:pt x="229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32"/>
          <p:cNvSpPr/>
          <p:nvPr/>
        </p:nvSpPr>
        <p:spPr>
          <a:xfrm rot="-1947800">
            <a:off x="95372" y="5049617"/>
            <a:ext cx="4807566" cy="3036813"/>
          </a:xfrm>
          <a:custGeom>
            <a:avLst/>
            <a:gdLst/>
            <a:ahLst/>
            <a:cxnLst/>
            <a:rect l="l" t="t" r="r" b="b"/>
            <a:pathLst>
              <a:path w="8157" h="6144" extrusionOk="0">
                <a:moveTo>
                  <a:pt x="5596" y="105"/>
                </a:moveTo>
                <a:cubicBezTo>
                  <a:pt x="5324" y="242"/>
                  <a:pt x="5110" y="322"/>
                  <a:pt x="4797" y="318"/>
                </a:cubicBezTo>
                <a:cubicBezTo>
                  <a:pt x="4437" y="314"/>
                  <a:pt x="3983" y="232"/>
                  <a:pt x="3631" y="306"/>
                </a:cubicBezTo>
                <a:cubicBezTo>
                  <a:pt x="3221" y="392"/>
                  <a:pt x="2965" y="816"/>
                  <a:pt x="2524" y="792"/>
                </a:cubicBezTo>
                <a:cubicBezTo>
                  <a:pt x="2148" y="771"/>
                  <a:pt x="1983" y="441"/>
                  <a:pt x="1662" y="304"/>
                </a:cubicBezTo>
                <a:cubicBezTo>
                  <a:pt x="1506" y="237"/>
                  <a:pt x="1330" y="243"/>
                  <a:pt x="1161" y="249"/>
                </a:cubicBezTo>
                <a:cubicBezTo>
                  <a:pt x="1048" y="252"/>
                  <a:pt x="938" y="284"/>
                  <a:pt x="827" y="304"/>
                </a:cubicBezTo>
                <a:cubicBezTo>
                  <a:pt x="709" y="325"/>
                  <a:pt x="588" y="362"/>
                  <a:pt x="501" y="449"/>
                </a:cubicBezTo>
                <a:cubicBezTo>
                  <a:pt x="381" y="570"/>
                  <a:pt x="348" y="748"/>
                  <a:pt x="238" y="876"/>
                </a:cubicBezTo>
                <a:cubicBezTo>
                  <a:pt x="122" y="1011"/>
                  <a:pt x="93" y="1157"/>
                  <a:pt x="85" y="1335"/>
                </a:cubicBezTo>
                <a:cubicBezTo>
                  <a:pt x="76" y="1551"/>
                  <a:pt x="83" y="1755"/>
                  <a:pt x="36" y="1968"/>
                </a:cubicBezTo>
                <a:cubicBezTo>
                  <a:pt x="1" y="2122"/>
                  <a:pt x="35" y="2205"/>
                  <a:pt x="98" y="2342"/>
                </a:cubicBezTo>
                <a:cubicBezTo>
                  <a:pt x="183" y="2523"/>
                  <a:pt x="209" y="2730"/>
                  <a:pt x="280" y="2918"/>
                </a:cubicBezTo>
                <a:cubicBezTo>
                  <a:pt x="350" y="3106"/>
                  <a:pt x="437" y="3290"/>
                  <a:pt x="557" y="3450"/>
                </a:cubicBezTo>
                <a:cubicBezTo>
                  <a:pt x="961" y="3995"/>
                  <a:pt x="1553" y="4345"/>
                  <a:pt x="2099" y="4729"/>
                </a:cubicBezTo>
                <a:cubicBezTo>
                  <a:pt x="2672" y="5130"/>
                  <a:pt x="3409" y="5971"/>
                  <a:pt x="4151" y="5983"/>
                </a:cubicBezTo>
                <a:cubicBezTo>
                  <a:pt x="4374" y="5988"/>
                  <a:pt x="4592" y="5912"/>
                  <a:pt x="4814" y="5904"/>
                </a:cubicBezTo>
                <a:cubicBezTo>
                  <a:pt x="5129" y="5892"/>
                  <a:pt x="5432" y="6014"/>
                  <a:pt x="5743" y="6067"/>
                </a:cubicBezTo>
                <a:cubicBezTo>
                  <a:pt x="6180" y="6143"/>
                  <a:pt x="6503" y="5982"/>
                  <a:pt x="6822" y="5699"/>
                </a:cubicBezTo>
                <a:cubicBezTo>
                  <a:pt x="7159" y="5399"/>
                  <a:pt x="7366" y="4994"/>
                  <a:pt x="7633" y="4643"/>
                </a:cubicBezTo>
                <a:cubicBezTo>
                  <a:pt x="7894" y="4297"/>
                  <a:pt x="8135" y="3971"/>
                  <a:pt x="8146" y="3518"/>
                </a:cubicBezTo>
                <a:cubicBezTo>
                  <a:pt x="8157" y="3140"/>
                  <a:pt x="8033" y="2795"/>
                  <a:pt x="8040" y="2414"/>
                </a:cubicBezTo>
                <a:cubicBezTo>
                  <a:pt x="8045" y="2134"/>
                  <a:pt x="8068" y="1850"/>
                  <a:pt x="8012" y="1575"/>
                </a:cubicBezTo>
                <a:cubicBezTo>
                  <a:pt x="7946" y="1247"/>
                  <a:pt x="7717" y="1068"/>
                  <a:pt x="7577" y="813"/>
                </a:cubicBezTo>
                <a:cubicBezTo>
                  <a:pt x="7546" y="759"/>
                  <a:pt x="7520" y="700"/>
                  <a:pt x="7501" y="636"/>
                </a:cubicBezTo>
                <a:cubicBezTo>
                  <a:pt x="7452" y="478"/>
                  <a:pt x="7288" y="392"/>
                  <a:pt x="7138" y="321"/>
                </a:cubicBezTo>
                <a:cubicBezTo>
                  <a:pt x="6798" y="161"/>
                  <a:pt x="6416" y="1"/>
                  <a:pt x="6052" y="1"/>
                </a:cubicBezTo>
                <a:cubicBezTo>
                  <a:pt x="5895" y="1"/>
                  <a:pt x="5741" y="31"/>
                  <a:pt x="5596" y="105"/>
                </a:cubicBezTo>
                <a:close/>
              </a:path>
            </a:pathLst>
          </a:custGeom>
          <a:gradFill>
            <a:gsLst>
              <a:gs pos="0">
                <a:schemeClr val="lt1"/>
              </a:gs>
              <a:gs pos="100000">
                <a:schemeClr val="accent1"/>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32"/>
          <p:cNvSpPr/>
          <p:nvPr/>
        </p:nvSpPr>
        <p:spPr>
          <a:xfrm rot="2843203">
            <a:off x="679885" y="-3298471"/>
            <a:ext cx="4966537" cy="4852224"/>
          </a:xfrm>
          <a:custGeom>
            <a:avLst/>
            <a:gdLst/>
            <a:ahLst/>
            <a:cxnLst/>
            <a:rect l="l" t="t" r="r" b="b"/>
            <a:pathLst>
              <a:path w="15990" h="15513" extrusionOk="0">
                <a:moveTo>
                  <a:pt x="11181" y="0"/>
                </a:moveTo>
                <a:cubicBezTo>
                  <a:pt x="11145" y="0"/>
                  <a:pt x="11109" y="2"/>
                  <a:pt x="11074" y="5"/>
                </a:cubicBezTo>
                <a:cubicBezTo>
                  <a:pt x="11020" y="10"/>
                  <a:pt x="10967" y="19"/>
                  <a:pt x="10915" y="34"/>
                </a:cubicBezTo>
                <a:cubicBezTo>
                  <a:pt x="10763" y="75"/>
                  <a:pt x="10626" y="161"/>
                  <a:pt x="10478" y="214"/>
                </a:cubicBezTo>
                <a:cubicBezTo>
                  <a:pt x="10338" y="263"/>
                  <a:pt x="10188" y="284"/>
                  <a:pt x="10049" y="336"/>
                </a:cubicBezTo>
                <a:cubicBezTo>
                  <a:pt x="9864" y="407"/>
                  <a:pt x="9702" y="536"/>
                  <a:pt x="9511" y="590"/>
                </a:cubicBezTo>
                <a:cubicBezTo>
                  <a:pt x="9298" y="650"/>
                  <a:pt x="9057" y="662"/>
                  <a:pt x="8870" y="793"/>
                </a:cubicBezTo>
                <a:cubicBezTo>
                  <a:pt x="8671" y="934"/>
                  <a:pt x="8589" y="1171"/>
                  <a:pt x="8417" y="1336"/>
                </a:cubicBezTo>
                <a:cubicBezTo>
                  <a:pt x="8259" y="1486"/>
                  <a:pt x="8101" y="1637"/>
                  <a:pt x="7924" y="1764"/>
                </a:cubicBezTo>
                <a:cubicBezTo>
                  <a:pt x="7713" y="1919"/>
                  <a:pt x="7474" y="2040"/>
                  <a:pt x="7289" y="2225"/>
                </a:cubicBezTo>
                <a:cubicBezTo>
                  <a:pt x="7083" y="2431"/>
                  <a:pt x="6957" y="2701"/>
                  <a:pt x="6834" y="2966"/>
                </a:cubicBezTo>
                <a:cubicBezTo>
                  <a:pt x="6590" y="3492"/>
                  <a:pt x="6343" y="4033"/>
                  <a:pt x="6290" y="4612"/>
                </a:cubicBezTo>
                <a:cubicBezTo>
                  <a:pt x="6270" y="4817"/>
                  <a:pt x="6277" y="5024"/>
                  <a:pt x="6256" y="5229"/>
                </a:cubicBezTo>
                <a:cubicBezTo>
                  <a:pt x="6216" y="5629"/>
                  <a:pt x="6077" y="6255"/>
                  <a:pt x="5781" y="6550"/>
                </a:cubicBezTo>
                <a:cubicBezTo>
                  <a:pt x="5666" y="6666"/>
                  <a:pt x="5513" y="6724"/>
                  <a:pt x="5400" y="6849"/>
                </a:cubicBezTo>
                <a:cubicBezTo>
                  <a:pt x="5240" y="7023"/>
                  <a:pt x="5111" y="7231"/>
                  <a:pt x="5018" y="7449"/>
                </a:cubicBezTo>
                <a:cubicBezTo>
                  <a:pt x="4887" y="7759"/>
                  <a:pt x="4827" y="8096"/>
                  <a:pt x="4708" y="8412"/>
                </a:cubicBezTo>
                <a:cubicBezTo>
                  <a:pt x="4318" y="9449"/>
                  <a:pt x="3220" y="10152"/>
                  <a:pt x="2122" y="10152"/>
                </a:cubicBezTo>
                <a:cubicBezTo>
                  <a:pt x="1919" y="10152"/>
                  <a:pt x="1716" y="10129"/>
                  <a:pt x="1518" y="10078"/>
                </a:cubicBezTo>
                <a:cubicBezTo>
                  <a:pt x="1286" y="10020"/>
                  <a:pt x="1049" y="9930"/>
                  <a:pt x="815" y="9930"/>
                </a:cubicBezTo>
                <a:cubicBezTo>
                  <a:pt x="745" y="9930"/>
                  <a:pt x="675" y="9938"/>
                  <a:pt x="606" y="9958"/>
                </a:cubicBezTo>
                <a:cubicBezTo>
                  <a:pt x="269" y="10054"/>
                  <a:pt x="55" y="10409"/>
                  <a:pt x="28" y="10759"/>
                </a:cubicBezTo>
                <a:cubicBezTo>
                  <a:pt x="0" y="11109"/>
                  <a:pt x="125" y="11452"/>
                  <a:pt x="273" y="11770"/>
                </a:cubicBezTo>
                <a:cubicBezTo>
                  <a:pt x="1050" y="13446"/>
                  <a:pt x="2557" y="14768"/>
                  <a:pt x="4320" y="15321"/>
                </a:cubicBezTo>
                <a:cubicBezTo>
                  <a:pt x="4675" y="15432"/>
                  <a:pt x="5052" y="15513"/>
                  <a:pt x="5422" y="15513"/>
                </a:cubicBezTo>
                <a:cubicBezTo>
                  <a:pt x="5648" y="15513"/>
                  <a:pt x="5872" y="15482"/>
                  <a:pt x="6088" y="15411"/>
                </a:cubicBezTo>
                <a:cubicBezTo>
                  <a:pt x="6798" y="15174"/>
                  <a:pt x="7306" y="14529"/>
                  <a:pt x="8002" y="14254"/>
                </a:cubicBezTo>
                <a:cubicBezTo>
                  <a:pt x="8712" y="13973"/>
                  <a:pt x="9518" y="14112"/>
                  <a:pt x="10263" y="13945"/>
                </a:cubicBezTo>
                <a:cubicBezTo>
                  <a:pt x="11081" y="13760"/>
                  <a:pt x="11773" y="13218"/>
                  <a:pt x="12358" y="12617"/>
                </a:cubicBezTo>
                <a:cubicBezTo>
                  <a:pt x="13793" y="11143"/>
                  <a:pt x="14729" y="9259"/>
                  <a:pt x="15293" y="7294"/>
                </a:cubicBezTo>
                <a:cubicBezTo>
                  <a:pt x="15615" y="6168"/>
                  <a:pt x="15989" y="4830"/>
                  <a:pt x="15939" y="3649"/>
                </a:cubicBezTo>
                <a:cubicBezTo>
                  <a:pt x="15915" y="3112"/>
                  <a:pt x="15508" y="2750"/>
                  <a:pt x="15134" y="2419"/>
                </a:cubicBezTo>
                <a:cubicBezTo>
                  <a:pt x="14946" y="2253"/>
                  <a:pt x="14715" y="2094"/>
                  <a:pt x="14567" y="1888"/>
                </a:cubicBezTo>
                <a:cubicBezTo>
                  <a:pt x="14406" y="1665"/>
                  <a:pt x="14388" y="1425"/>
                  <a:pt x="14123" y="1278"/>
                </a:cubicBezTo>
                <a:cubicBezTo>
                  <a:pt x="13977" y="1197"/>
                  <a:pt x="13814" y="1147"/>
                  <a:pt x="13667" y="1067"/>
                </a:cubicBezTo>
                <a:cubicBezTo>
                  <a:pt x="13388" y="915"/>
                  <a:pt x="13180" y="660"/>
                  <a:pt x="12922" y="474"/>
                </a:cubicBezTo>
                <a:cubicBezTo>
                  <a:pt x="12653" y="282"/>
                  <a:pt x="12313" y="98"/>
                  <a:pt x="11981" y="87"/>
                </a:cubicBezTo>
                <a:cubicBezTo>
                  <a:pt x="11719" y="79"/>
                  <a:pt x="11447" y="0"/>
                  <a:pt x="11181" y="0"/>
                </a:cubicBezTo>
                <a:close/>
              </a:path>
            </a:pathLst>
          </a:custGeom>
          <a:gradFill>
            <a:gsLst>
              <a:gs pos="0">
                <a:schemeClr val="lt1"/>
              </a:gs>
              <a:gs pos="100000">
                <a:schemeClr val="accen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32"/>
          <p:cNvSpPr/>
          <p:nvPr/>
        </p:nvSpPr>
        <p:spPr>
          <a:xfrm rot="6992681">
            <a:off x="6740138" y="3335390"/>
            <a:ext cx="3950270" cy="3335677"/>
          </a:xfrm>
          <a:custGeom>
            <a:avLst/>
            <a:gdLst/>
            <a:ahLst/>
            <a:cxnLst/>
            <a:rect l="l" t="t" r="r" b="b"/>
            <a:pathLst>
              <a:path w="8157" h="6144" extrusionOk="0">
                <a:moveTo>
                  <a:pt x="5596" y="105"/>
                </a:moveTo>
                <a:cubicBezTo>
                  <a:pt x="5324" y="242"/>
                  <a:pt x="5110" y="322"/>
                  <a:pt x="4797" y="318"/>
                </a:cubicBezTo>
                <a:cubicBezTo>
                  <a:pt x="4437" y="314"/>
                  <a:pt x="3983" y="232"/>
                  <a:pt x="3631" y="306"/>
                </a:cubicBezTo>
                <a:cubicBezTo>
                  <a:pt x="3221" y="392"/>
                  <a:pt x="2965" y="816"/>
                  <a:pt x="2524" y="792"/>
                </a:cubicBezTo>
                <a:cubicBezTo>
                  <a:pt x="2148" y="771"/>
                  <a:pt x="1983" y="441"/>
                  <a:pt x="1662" y="304"/>
                </a:cubicBezTo>
                <a:cubicBezTo>
                  <a:pt x="1506" y="237"/>
                  <a:pt x="1330" y="243"/>
                  <a:pt x="1161" y="249"/>
                </a:cubicBezTo>
                <a:cubicBezTo>
                  <a:pt x="1048" y="252"/>
                  <a:pt x="938" y="284"/>
                  <a:pt x="827" y="304"/>
                </a:cubicBezTo>
                <a:cubicBezTo>
                  <a:pt x="709" y="325"/>
                  <a:pt x="588" y="362"/>
                  <a:pt x="501" y="449"/>
                </a:cubicBezTo>
                <a:cubicBezTo>
                  <a:pt x="381" y="570"/>
                  <a:pt x="348" y="748"/>
                  <a:pt x="238" y="876"/>
                </a:cubicBezTo>
                <a:cubicBezTo>
                  <a:pt x="122" y="1011"/>
                  <a:pt x="93" y="1157"/>
                  <a:pt x="85" y="1335"/>
                </a:cubicBezTo>
                <a:cubicBezTo>
                  <a:pt x="76" y="1551"/>
                  <a:pt x="83" y="1755"/>
                  <a:pt x="36" y="1968"/>
                </a:cubicBezTo>
                <a:cubicBezTo>
                  <a:pt x="1" y="2122"/>
                  <a:pt x="35" y="2205"/>
                  <a:pt x="98" y="2342"/>
                </a:cubicBezTo>
                <a:cubicBezTo>
                  <a:pt x="183" y="2523"/>
                  <a:pt x="209" y="2730"/>
                  <a:pt x="280" y="2918"/>
                </a:cubicBezTo>
                <a:cubicBezTo>
                  <a:pt x="350" y="3106"/>
                  <a:pt x="437" y="3290"/>
                  <a:pt x="557" y="3450"/>
                </a:cubicBezTo>
                <a:cubicBezTo>
                  <a:pt x="961" y="3995"/>
                  <a:pt x="1553" y="4345"/>
                  <a:pt x="2099" y="4729"/>
                </a:cubicBezTo>
                <a:cubicBezTo>
                  <a:pt x="2672" y="5130"/>
                  <a:pt x="3409" y="5971"/>
                  <a:pt x="4151" y="5983"/>
                </a:cubicBezTo>
                <a:cubicBezTo>
                  <a:pt x="4374" y="5988"/>
                  <a:pt x="4592" y="5912"/>
                  <a:pt x="4814" y="5904"/>
                </a:cubicBezTo>
                <a:cubicBezTo>
                  <a:pt x="5129" y="5892"/>
                  <a:pt x="5432" y="6014"/>
                  <a:pt x="5743" y="6067"/>
                </a:cubicBezTo>
                <a:cubicBezTo>
                  <a:pt x="6180" y="6143"/>
                  <a:pt x="6503" y="5982"/>
                  <a:pt x="6822" y="5699"/>
                </a:cubicBezTo>
                <a:cubicBezTo>
                  <a:pt x="7159" y="5399"/>
                  <a:pt x="7366" y="4994"/>
                  <a:pt x="7633" y="4643"/>
                </a:cubicBezTo>
                <a:cubicBezTo>
                  <a:pt x="7894" y="4297"/>
                  <a:pt x="8135" y="3971"/>
                  <a:pt x="8146" y="3518"/>
                </a:cubicBezTo>
                <a:cubicBezTo>
                  <a:pt x="8157" y="3140"/>
                  <a:pt x="8033" y="2795"/>
                  <a:pt x="8040" y="2414"/>
                </a:cubicBezTo>
                <a:cubicBezTo>
                  <a:pt x="8045" y="2134"/>
                  <a:pt x="8068" y="1850"/>
                  <a:pt x="8012" y="1575"/>
                </a:cubicBezTo>
                <a:cubicBezTo>
                  <a:pt x="7946" y="1247"/>
                  <a:pt x="7717" y="1068"/>
                  <a:pt x="7577" y="813"/>
                </a:cubicBezTo>
                <a:cubicBezTo>
                  <a:pt x="7546" y="759"/>
                  <a:pt x="7520" y="700"/>
                  <a:pt x="7501" y="636"/>
                </a:cubicBezTo>
                <a:cubicBezTo>
                  <a:pt x="7452" y="478"/>
                  <a:pt x="7288" y="392"/>
                  <a:pt x="7138" y="321"/>
                </a:cubicBezTo>
                <a:cubicBezTo>
                  <a:pt x="6798" y="161"/>
                  <a:pt x="6416" y="1"/>
                  <a:pt x="6052" y="1"/>
                </a:cubicBezTo>
                <a:cubicBezTo>
                  <a:pt x="5895" y="1"/>
                  <a:pt x="5741" y="31"/>
                  <a:pt x="5596" y="105"/>
                </a:cubicBezTo>
                <a:close/>
              </a:path>
            </a:pathLst>
          </a:custGeom>
          <a:gradFill>
            <a:gsLst>
              <a:gs pos="0">
                <a:schemeClr val="lt1"/>
              </a:gs>
              <a:gs pos="100000">
                <a:schemeClr val="accent1"/>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4" name="Google Shape;474;p32"/>
          <p:cNvGrpSpPr/>
          <p:nvPr/>
        </p:nvGrpSpPr>
        <p:grpSpPr>
          <a:xfrm rot="-8100035" flipH="1">
            <a:off x="-1667336" y="3429849"/>
            <a:ext cx="3252008" cy="2435014"/>
            <a:chOff x="3606157" y="2088665"/>
            <a:chExt cx="463580" cy="351793"/>
          </a:xfrm>
        </p:grpSpPr>
        <p:sp>
          <p:nvSpPr>
            <p:cNvPr id="475" name="Google Shape;475;p32"/>
            <p:cNvSpPr/>
            <p:nvPr/>
          </p:nvSpPr>
          <p:spPr>
            <a:xfrm>
              <a:off x="3606157" y="2088665"/>
              <a:ext cx="463580" cy="351793"/>
            </a:xfrm>
            <a:custGeom>
              <a:avLst/>
              <a:gdLst/>
              <a:ahLst/>
              <a:cxnLst/>
              <a:rect l="l" t="t" r="r" b="b"/>
              <a:pathLst>
                <a:path w="8153" h="6187" extrusionOk="0">
                  <a:moveTo>
                    <a:pt x="5695" y="44"/>
                  </a:moveTo>
                  <a:cubicBezTo>
                    <a:pt x="5223" y="113"/>
                    <a:pt x="4753" y="202"/>
                    <a:pt x="4277" y="211"/>
                  </a:cubicBezTo>
                  <a:cubicBezTo>
                    <a:pt x="3883" y="218"/>
                    <a:pt x="3491" y="171"/>
                    <a:pt x="3099" y="125"/>
                  </a:cubicBezTo>
                  <a:cubicBezTo>
                    <a:pt x="2679" y="74"/>
                    <a:pt x="2259" y="25"/>
                    <a:pt x="1836" y="41"/>
                  </a:cubicBezTo>
                  <a:cubicBezTo>
                    <a:pt x="1398" y="59"/>
                    <a:pt x="947" y="156"/>
                    <a:pt x="593" y="415"/>
                  </a:cubicBezTo>
                  <a:cubicBezTo>
                    <a:pt x="239" y="674"/>
                    <a:pt x="0" y="1121"/>
                    <a:pt x="78" y="1553"/>
                  </a:cubicBezTo>
                  <a:cubicBezTo>
                    <a:pt x="150" y="1958"/>
                    <a:pt x="475" y="2287"/>
                    <a:pt x="527" y="2695"/>
                  </a:cubicBezTo>
                  <a:cubicBezTo>
                    <a:pt x="541" y="2804"/>
                    <a:pt x="534" y="2915"/>
                    <a:pt x="561" y="3022"/>
                  </a:cubicBezTo>
                  <a:cubicBezTo>
                    <a:pt x="652" y="3405"/>
                    <a:pt x="1129" y="3640"/>
                    <a:pt x="1132" y="4034"/>
                  </a:cubicBezTo>
                  <a:cubicBezTo>
                    <a:pt x="1133" y="4200"/>
                    <a:pt x="1045" y="4354"/>
                    <a:pt x="1031" y="4519"/>
                  </a:cubicBezTo>
                  <a:cubicBezTo>
                    <a:pt x="1011" y="4765"/>
                    <a:pt x="1138" y="4932"/>
                    <a:pt x="1300" y="5091"/>
                  </a:cubicBezTo>
                  <a:cubicBezTo>
                    <a:pt x="1477" y="5267"/>
                    <a:pt x="1557" y="5494"/>
                    <a:pt x="1796" y="5610"/>
                  </a:cubicBezTo>
                  <a:cubicBezTo>
                    <a:pt x="1901" y="5661"/>
                    <a:pt x="2019" y="5684"/>
                    <a:pt x="2118" y="5744"/>
                  </a:cubicBezTo>
                  <a:cubicBezTo>
                    <a:pt x="2179" y="5780"/>
                    <a:pt x="2232" y="5828"/>
                    <a:pt x="2291" y="5865"/>
                  </a:cubicBezTo>
                  <a:cubicBezTo>
                    <a:pt x="2441" y="5957"/>
                    <a:pt x="2625" y="5971"/>
                    <a:pt x="2801" y="5984"/>
                  </a:cubicBezTo>
                  <a:cubicBezTo>
                    <a:pt x="3612" y="6038"/>
                    <a:pt x="4492" y="6186"/>
                    <a:pt x="5227" y="5737"/>
                  </a:cubicBezTo>
                  <a:cubicBezTo>
                    <a:pt x="5919" y="5313"/>
                    <a:pt x="6281" y="4430"/>
                    <a:pt x="7039" y="4138"/>
                  </a:cubicBezTo>
                  <a:cubicBezTo>
                    <a:pt x="7272" y="4049"/>
                    <a:pt x="7535" y="4018"/>
                    <a:pt x="7728" y="3860"/>
                  </a:cubicBezTo>
                  <a:cubicBezTo>
                    <a:pt x="7885" y="3732"/>
                    <a:pt x="7973" y="3535"/>
                    <a:pt x="8029" y="3340"/>
                  </a:cubicBezTo>
                  <a:cubicBezTo>
                    <a:pt x="8153" y="2903"/>
                    <a:pt x="8146" y="2441"/>
                    <a:pt x="8140" y="1988"/>
                  </a:cubicBezTo>
                  <a:cubicBezTo>
                    <a:pt x="8139" y="1876"/>
                    <a:pt x="8137" y="1764"/>
                    <a:pt x="8104" y="1657"/>
                  </a:cubicBezTo>
                  <a:cubicBezTo>
                    <a:pt x="8015" y="1367"/>
                    <a:pt x="7724" y="1217"/>
                    <a:pt x="7585" y="959"/>
                  </a:cubicBezTo>
                  <a:cubicBezTo>
                    <a:pt x="7536" y="867"/>
                    <a:pt x="7547" y="734"/>
                    <a:pt x="7501" y="658"/>
                  </a:cubicBezTo>
                  <a:cubicBezTo>
                    <a:pt x="7427" y="536"/>
                    <a:pt x="7169" y="413"/>
                    <a:pt x="7052" y="326"/>
                  </a:cubicBezTo>
                  <a:cubicBezTo>
                    <a:pt x="6936" y="239"/>
                    <a:pt x="6819" y="152"/>
                    <a:pt x="6687" y="94"/>
                  </a:cubicBezTo>
                  <a:cubicBezTo>
                    <a:pt x="6528" y="24"/>
                    <a:pt x="6356" y="0"/>
                    <a:pt x="6182" y="0"/>
                  </a:cubicBezTo>
                  <a:cubicBezTo>
                    <a:pt x="6019" y="0"/>
                    <a:pt x="5855" y="21"/>
                    <a:pt x="5695" y="4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32"/>
            <p:cNvSpPr/>
            <p:nvPr/>
          </p:nvSpPr>
          <p:spPr>
            <a:xfrm>
              <a:off x="3636407" y="2095887"/>
              <a:ext cx="432648" cy="333598"/>
            </a:xfrm>
            <a:custGeom>
              <a:avLst/>
              <a:gdLst/>
              <a:ahLst/>
              <a:cxnLst/>
              <a:rect l="l" t="t" r="r" b="b"/>
              <a:pathLst>
                <a:path w="7609" h="5867" extrusionOk="0">
                  <a:moveTo>
                    <a:pt x="2597" y="1"/>
                  </a:moveTo>
                  <a:cubicBezTo>
                    <a:pt x="2403" y="221"/>
                    <a:pt x="2204" y="438"/>
                    <a:pt x="2004" y="651"/>
                  </a:cubicBezTo>
                  <a:cubicBezTo>
                    <a:pt x="1360" y="1334"/>
                    <a:pt x="686" y="1986"/>
                    <a:pt x="1" y="2627"/>
                  </a:cubicBezTo>
                  <a:cubicBezTo>
                    <a:pt x="4" y="2666"/>
                    <a:pt x="6" y="2707"/>
                    <a:pt x="9" y="2747"/>
                  </a:cubicBezTo>
                  <a:cubicBezTo>
                    <a:pt x="313" y="2462"/>
                    <a:pt x="617" y="2176"/>
                    <a:pt x="917" y="1885"/>
                  </a:cubicBezTo>
                  <a:cubicBezTo>
                    <a:pt x="1536" y="1283"/>
                    <a:pt x="2140" y="663"/>
                    <a:pt x="2711" y="15"/>
                  </a:cubicBezTo>
                  <a:cubicBezTo>
                    <a:pt x="2672" y="10"/>
                    <a:pt x="2635" y="6"/>
                    <a:pt x="2597" y="1"/>
                  </a:cubicBezTo>
                  <a:close/>
                  <a:moveTo>
                    <a:pt x="4492" y="18"/>
                  </a:moveTo>
                  <a:cubicBezTo>
                    <a:pt x="4414" y="29"/>
                    <a:pt x="4335" y="39"/>
                    <a:pt x="4255" y="48"/>
                  </a:cubicBezTo>
                  <a:cubicBezTo>
                    <a:pt x="3794" y="485"/>
                    <a:pt x="3319" y="909"/>
                    <a:pt x="2833" y="1321"/>
                  </a:cubicBezTo>
                  <a:cubicBezTo>
                    <a:pt x="2213" y="1845"/>
                    <a:pt x="1577" y="2350"/>
                    <a:pt x="930" y="2841"/>
                  </a:cubicBezTo>
                  <a:cubicBezTo>
                    <a:pt x="716" y="3003"/>
                    <a:pt x="500" y="3163"/>
                    <a:pt x="284" y="3322"/>
                  </a:cubicBezTo>
                  <a:cubicBezTo>
                    <a:pt x="315" y="3359"/>
                    <a:pt x="346" y="3394"/>
                    <a:pt x="375" y="3429"/>
                  </a:cubicBezTo>
                  <a:cubicBezTo>
                    <a:pt x="509" y="3331"/>
                    <a:pt x="642" y="3232"/>
                    <a:pt x="775" y="3133"/>
                  </a:cubicBezTo>
                  <a:cubicBezTo>
                    <a:pt x="1423" y="2646"/>
                    <a:pt x="2061" y="2147"/>
                    <a:pt x="2685" y="1628"/>
                  </a:cubicBezTo>
                  <a:cubicBezTo>
                    <a:pt x="3305" y="1111"/>
                    <a:pt x="3910" y="577"/>
                    <a:pt x="4492" y="18"/>
                  </a:cubicBezTo>
                  <a:close/>
                  <a:moveTo>
                    <a:pt x="6377" y="95"/>
                  </a:moveTo>
                  <a:cubicBezTo>
                    <a:pt x="6056" y="374"/>
                    <a:pt x="5730" y="648"/>
                    <a:pt x="5400" y="918"/>
                  </a:cubicBezTo>
                  <a:cubicBezTo>
                    <a:pt x="4806" y="1403"/>
                    <a:pt x="4200" y="1873"/>
                    <a:pt x="3587" y="2334"/>
                  </a:cubicBezTo>
                  <a:cubicBezTo>
                    <a:pt x="2973" y="2795"/>
                    <a:pt x="2352" y="3250"/>
                    <a:pt x="1731" y="3703"/>
                  </a:cubicBezTo>
                  <a:cubicBezTo>
                    <a:pt x="1326" y="3998"/>
                    <a:pt x="921" y="4294"/>
                    <a:pt x="517" y="4590"/>
                  </a:cubicBezTo>
                  <a:cubicBezTo>
                    <a:pt x="525" y="4621"/>
                    <a:pt x="537" y="4652"/>
                    <a:pt x="550" y="4681"/>
                  </a:cubicBezTo>
                  <a:cubicBezTo>
                    <a:pt x="885" y="4434"/>
                    <a:pt x="1221" y="4190"/>
                    <a:pt x="1557" y="3945"/>
                  </a:cubicBezTo>
                  <a:cubicBezTo>
                    <a:pt x="2178" y="3492"/>
                    <a:pt x="2800" y="3039"/>
                    <a:pt x="3416" y="2579"/>
                  </a:cubicBezTo>
                  <a:cubicBezTo>
                    <a:pt x="4028" y="2121"/>
                    <a:pt x="4634" y="1655"/>
                    <a:pt x="5230" y="1176"/>
                  </a:cubicBezTo>
                  <a:cubicBezTo>
                    <a:pt x="5645" y="842"/>
                    <a:pt x="6053" y="501"/>
                    <a:pt x="6455" y="151"/>
                  </a:cubicBezTo>
                  <a:cubicBezTo>
                    <a:pt x="6430" y="132"/>
                    <a:pt x="6403" y="113"/>
                    <a:pt x="6377" y="95"/>
                  </a:cubicBezTo>
                  <a:close/>
                  <a:moveTo>
                    <a:pt x="6999" y="616"/>
                  </a:moveTo>
                  <a:cubicBezTo>
                    <a:pt x="6328" y="1102"/>
                    <a:pt x="5651" y="1577"/>
                    <a:pt x="4964" y="2039"/>
                  </a:cubicBezTo>
                  <a:cubicBezTo>
                    <a:pt x="3955" y="2717"/>
                    <a:pt x="2927" y="3367"/>
                    <a:pt x="1884" y="3989"/>
                  </a:cubicBezTo>
                  <a:cubicBezTo>
                    <a:pt x="1454" y="4246"/>
                    <a:pt x="1021" y="4498"/>
                    <a:pt x="585" y="4745"/>
                  </a:cubicBezTo>
                  <a:cubicBezTo>
                    <a:pt x="609" y="4784"/>
                    <a:pt x="638" y="4823"/>
                    <a:pt x="670" y="4860"/>
                  </a:cubicBezTo>
                  <a:cubicBezTo>
                    <a:pt x="965" y="4691"/>
                    <a:pt x="1259" y="4521"/>
                    <a:pt x="1551" y="4349"/>
                  </a:cubicBezTo>
                  <a:cubicBezTo>
                    <a:pt x="2608" y="3730"/>
                    <a:pt x="3648" y="3081"/>
                    <a:pt x="4669" y="2404"/>
                  </a:cubicBezTo>
                  <a:cubicBezTo>
                    <a:pt x="5467" y="1876"/>
                    <a:pt x="6254" y="1329"/>
                    <a:pt x="7029" y="767"/>
                  </a:cubicBezTo>
                  <a:cubicBezTo>
                    <a:pt x="7015" y="717"/>
                    <a:pt x="7008" y="664"/>
                    <a:pt x="6999" y="616"/>
                  </a:cubicBezTo>
                  <a:close/>
                  <a:moveTo>
                    <a:pt x="7607" y="1792"/>
                  </a:moveTo>
                  <a:cubicBezTo>
                    <a:pt x="7170" y="2059"/>
                    <a:pt x="6729" y="2319"/>
                    <a:pt x="6285" y="2572"/>
                  </a:cubicBezTo>
                  <a:cubicBezTo>
                    <a:pt x="5632" y="2943"/>
                    <a:pt x="4974" y="3303"/>
                    <a:pt x="4314" y="3659"/>
                  </a:cubicBezTo>
                  <a:cubicBezTo>
                    <a:pt x="3645" y="4020"/>
                    <a:pt x="2979" y="4387"/>
                    <a:pt x="2289" y="4707"/>
                  </a:cubicBezTo>
                  <a:cubicBezTo>
                    <a:pt x="1869" y="4901"/>
                    <a:pt x="1445" y="5087"/>
                    <a:pt x="1029" y="5291"/>
                  </a:cubicBezTo>
                  <a:cubicBezTo>
                    <a:pt x="1050" y="5316"/>
                    <a:pt x="1072" y="5341"/>
                    <a:pt x="1096" y="5363"/>
                  </a:cubicBezTo>
                  <a:cubicBezTo>
                    <a:pt x="1421" y="5204"/>
                    <a:pt x="1751" y="5055"/>
                    <a:pt x="2080" y="4905"/>
                  </a:cubicBezTo>
                  <a:cubicBezTo>
                    <a:pt x="2421" y="4750"/>
                    <a:pt x="2760" y="4591"/>
                    <a:pt x="3092" y="4419"/>
                  </a:cubicBezTo>
                  <a:cubicBezTo>
                    <a:pt x="3433" y="4242"/>
                    <a:pt x="3771" y="4058"/>
                    <a:pt x="4109" y="3876"/>
                  </a:cubicBezTo>
                  <a:cubicBezTo>
                    <a:pt x="4770" y="3520"/>
                    <a:pt x="5429" y="3163"/>
                    <a:pt x="6082" y="2795"/>
                  </a:cubicBezTo>
                  <a:cubicBezTo>
                    <a:pt x="6595" y="2505"/>
                    <a:pt x="7105" y="2208"/>
                    <a:pt x="7608" y="1901"/>
                  </a:cubicBezTo>
                  <a:lnTo>
                    <a:pt x="7608" y="1861"/>
                  </a:lnTo>
                  <a:cubicBezTo>
                    <a:pt x="7607" y="1838"/>
                    <a:pt x="7607" y="1815"/>
                    <a:pt x="7607" y="1792"/>
                  </a:cubicBezTo>
                  <a:close/>
                  <a:moveTo>
                    <a:pt x="7606" y="2444"/>
                  </a:moveTo>
                  <a:lnTo>
                    <a:pt x="7606" y="2444"/>
                  </a:lnTo>
                  <a:cubicBezTo>
                    <a:pt x="7141" y="2671"/>
                    <a:pt x="6676" y="2900"/>
                    <a:pt x="6211" y="3128"/>
                  </a:cubicBezTo>
                  <a:cubicBezTo>
                    <a:pt x="5278" y="3586"/>
                    <a:pt x="4340" y="4036"/>
                    <a:pt x="3426" y="4532"/>
                  </a:cubicBezTo>
                  <a:cubicBezTo>
                    <a:pt x="2791" y="4876"/>
                    <a:pt x="2167" y="5239"/>
                    <a:pt x="1537" y="5591"/>
                  </a:cubicBezTo>
                  <a:cubicBezTo>
                    <a:pt x="1554" y="5599"/>
                    <a:pt x="1571" y="5608"/>
                    <a:pt x="1586" y="5617"/>
                  </a:cubicBezTo>
                  <a:cubicBezTo>
                    <a:pt x="1602" y="5626"/>
                    <a:pt x="1616" y="5636"/>
                    <a:pt x="1631" y="5646"/>
                  </a:cubicBezTo>
                  <a:cubicBezTo>
                    <a:pt x="2132" y="5366"/>
                    <a:pt x="2630" y="5079"/>
                    <a:pt x="3132" y="4800"/>
                  </a:cubicBezTo>
                  <a:cubicBezTo>
                    <a:pt x="4033" y="4301"/>
                    <a:pt x="4958" y="3847"/>
                    <a:pt x="5883" y="3394"/>
                  </a:cubicBezTo>
                  <a:cubicBezTo>
                    <a:pt x="6456" y="3112"/>
                    <a:pt x="7028" y="2831"/>
                    <a:pt x="7600" y="2550"/>
                  </a:cubicBezTo>
                  <a:cubicBezTo>
                    <a:pt x="7603" y="2515"/>
                    <a:pt x="7605" y="2479"/>
                    <a:pt x="7606" y="2444"/>
                  </a:cubicBezTo>
                  <a:close/>
                  <a:moveTo>
                    <a:pt x="7384" y="3499"/>
                  </a:moveTo>
                  <a:cubicBezTo>
                    <a:pt x="6563" y="3843"/>
                    <a:pt x="5746" y="4196"/>
                    <a:pt x="4932" y="4557"/>
                  </a:cubicBezTo>
                  <a:cubicBezTo>
                    <a:pt x="3991" y="4975"/>
                    <a:pt x="3055" y="5404"/>
                    <a:pt x="2124" y="5844"/>
                  </a:cubicBezTo>
                  <a:cubicBezTo>
                    <a:pt x="2172" y="5850"/>
                    <a:pt x="2221" y="5853"/>
                    <a:pt x="2269" y="5857"/>
                  </a:cubicBezTo>
                  <a:cubicBezTo>
                    <a:pt x="2314" y="5859"/>
                    <a:pt x="2362" y="5863"/>
                    <a:pt x="2408" y="5866"/>
                  </a:cubicBezTo>
                  <a:cubicBezTo>
                    <a:pt x="3109" y="5536"/>
                    <a:pt x="3814" y="5211"/>
                    <a:pt x="4521" y="4894"/>
                  </a:cubicBezTo>
                  <a:cubicBezTo>
                    <a:pt x="5110" y="4629"/>
                    <a:pt x="5701" y="4370"/>
                    <a:pt x="6294" y="4114"/>
                  </a:cubicBezTo>
                  <a:cubicBezTo>
                    <a:pt x="6362" y="4075"/>
                    <a:pt x="6432" y="4040"/>
                    <a:pt x="6507" y="4011"/>
                  </a:cubicBezTo>
                  <a:cubicBezTo>
                    <a:pt x="6550" y="3994"/>
                    <a:pt x="6594" y="3980"/>
                    <a:pt x="6638" y="3966"/>
                  </a:cubicBezTo>
                  <a:cubicBezTo>
                    <a:pt x="6827" y="3886"/>
                    <a:pt x="7015" y="3806"/>
                    <a:pt x="7205" y="3725"/>
                  </a:cubicBezTo>
                  <a:cubicBezTo>
                    <a:pt x="7279" y="3662"/>
                    <a:pt x="7338" y="3585"/>
                    <a:pt x="7384" y="349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7" name="Google Shape;477;p32"/>
          <p:cNvSpPr/>
          <p:nvPr/>
        </p:nvSpPr>
        <p:spPr>
          <a:xfrm rot="5127802">
            <a:off x="7141088" y="3224586"/>
            <a:ext cx="2453990" cy="2386257"/>
          </a:xfrm>
          <a:custGeom>
            <a:avLst/>
            <a:gdLst/>
            <a:ahLst/>
            <a:cxnLst/>
            <a:rect l="l" t="t" r="r" b="b"/>
            <a:pathLst>
              <a:path w="6944" h="6752" extrusionOk="0">
                <a:moveTo>
                  <a:pt x="280" y="0"/>
                </a:moveTo>
                <a:cubicBezTo>
                  <a:pt x="275" y="0"/>
                  <a:pt x="271" y="1"/>
                  <a:pt x="266" y="1"/>
                </a:cubicBezTo>
                <a:cubicBezTo>
                  <a:pt x="141" y="13"/>
                  <a:pt x="112" y="199"/>
                  <a:pt x="81" y="308"/>
                </a:cubicBezTo>
                <a:cubicBezTo>
                  <a:pt x="1" y="601"/>
                  <a:pt x="154" y="683"/>
                  <a:pt x="280" y="920"/>
                </a:cubicBezTo>
                <a:cubicBezTo>
                  <a:pt x="419" y="1183"/>
                  <a:pt x="429" y="1474"/>
                  <a:pt x="618" y="1722"/>
                </a:cubicBezTo>
                <a:cubicBezTo>
                  <a:pt x="760" y="1907"/>
                  <a:pt x="958" y="2055"/>
                  <a:pt x="1185" y="2106"/>
                </a:cubicBezTo>
                <a:cubicBezTo>
                  <a:pt x="1291" y="2130"/>
                  <a:pt x="1404" y="2133"/>
                  <a:pt x="1502" y="2180"/>
                </a:cubicBezTo>
                <a:cubicBezTo>
                  <a:pt x="1695" y="2272"/>
                  <a:pt x="1785" y="2504"/>
                  <a:pt x="1971" y="2612"/>
                </a:cubicBezTo>
                <a:cubicBezTo>
                  <a:pt x="2057" y="2661"/>
                  <a:pt x="2160" y="2681"/>
                  <a:pt x="2247" y="2730"/>
                </a:cubicBezTo>
                <a:cubicBezTo>
                  <a:pt x="2356" y="2793"/>
                  <a:pt x="2434" y="2900"/>
                  <a:pt x="2496" y="3011"/>
                </a:cubicBezTo>
                <a:cubicBezTo>
                  <a:pt x="2576" y="3154"/>
                  <a:pt x="2634" y="3309"/>
                  <a:pt x="2669" y="3470"/>
                </a:cubicBezTo>
                <a:cubicBezTo>
                  <a:pt x="2691" y="3569"/>
                  <a:pt x="2703" y="3671"/>
                  <a:pt x="2736" y="3766"/>
                </a:cubicBezTo>
                <a:cubicBezTo>
                  <a:pt x="2790" y="3920"/>
                  <a:pt x="2896" y="4053"/>
                  <a:pt x="3033" y="4140"/>
                </a:cubicBezTo>
                <a:cubicBezTo>
                  <a:pt x="3210" y="4251"/>
                  <a:pt x="3411" y="4293"/>
                  <a:pt x="3545" y="4464"/>
                </a:cubicBezTo>
                <a:cubicBezTo>
                  <a:pt x="3672" y="4627"/>
                  <a:pt x="3839" y="4747"/>
                  <a:pt x="4043" y="4815"/>
                </a:cubicBezTo>
                <a:cubicBezTo>
                  <a:pt x="4133" y="4844"/>
                  <a:pt x="4238" y="4875"/>
                  <a:pt x="4332" y="4891"/>
                </a:cubicBezTo>
                <a:cubicBezTo>
                  <a:pt x="4343" y="4893"/>
                  <a:pt x="4354" y="4893"/>
                  <a:pt x="4366" y="4893"/>
                </a:cubicBezTo>
                <a:cubicBezTo>
                  <a:pt x="4462" y="4893"/>
                  <a:pt x="4562" y="4832"/>
                  <a:pt x="4659" y="4828"/>
                </a:cubicBezTo>
                <a:cubicBezTo>
                  <a:pt x="4664" y="4828"/>
                  <a:pt x="4670" y="4827"/>
                  <a:pt x="4675" y="4827"/>
                </a:cubicBezTo>
                <a:cubicBezTo>
                  <a:pt x="4728" y="4827"/>
                  <a:pt x="4780" y="4836"/>
                  <a:pt x="4833" y="4836"/>
                </a:cubicBezTo>
                <a:cubicBezTo>
                  <a:pt x="4845" y="4836"/>
                  <a:pt x="4856" y="4836"/>
                  <a:pt x="4868" y="4835"/>
                </a:cubicBezTo>
                <a:cubicBezTo>
                  <a:pt x="4910" y="4831"/>
                  <a:pt x="4952" y="4820"/>
                  <a:pt x="4996" y="4816"/>
                </a:cubicBezTo>
                <a:cubicBezTo>
                  <a:pt x="5008" y="4815"/>
                  <a:pt x="5020" y="4815"/>
                  <a:pt x="5032" y="4815"/>
                </a:cubicBezTo>
                <a:cubicBezTo>
                  <a:pt x="5202" y="4815"/>
                  <a:pt x="5355" y="4927"/>
                  <a:pt x="5491" y="5033"/>
                </a:cubicBezTo>
                <a:cubicBezTo>
                  <a:pt x="5756" y="5241"/>
                  <a:pt x="6014" y="5463"/>
                  <a:pt x="6289" y="5658"/>
                </a:cubicBezTo>
                <a:cubicBezTo>
                  <a:pt x="6500" y="5808"/>
                  <a:pt x="6622" y="6127"/>
                  <a:pt x="6619" y="6383"/>
                </a:cubicBezTo>
                <a:cubicBezTo>
                  <a:pt x="6618" y="6474"/>
                  <a:pt x="6589" y="6626"/>
                  <a:pt x="6661" y="6701"/>
                </a:cubicBezTo>
                <a:cubicBezTo>
                  <a:pt x="6694" y="6735"/>
                  <a:pt x="6727" y="6752"/>
                  <a:pt x="6758" y="6752"/>
                </a:cubicBezTo>
                <a:cubicBezTo>
                  <a:pt x="6798" y="6752"/>
                  <a:pt x="6834" y="6723"/>
                  <a:pt x="6860" y="6668"/>
                </a:cubicBezTo>
                <a:cubicBezTo>
                  <a:pt x="6943" y="6492"/>
                  <a:pt x="6718" y="6054"/>
                  <a:pt x="6658" y="5880"/>
                </a:cubicBezTo>
                <a:cubicBezTo>
                  <a:pt x="6548" y="5557"/>
                  <a:pt x="6415" y="5223"/>
                  <a:pt x="6155" y="5001"/>
                </a:cubicBezTo>
                <a:cubicBezTo>
                  <a:pt x="5990" y="4861"/>
                  <a:pt x="5786" y="4778"/>
                  <a:pt x="5577" y="4724"/>
                </a:cubicBezTo>
                <a:cubicBezTo>
                  <a:pt x="5467" y="4695"/>
                  <a:pt x="5356" y="4674"/>
                  <a:pt x="5243" y="4655"/>
                </a:cubicBezTo>
                <a:cubicBezTo>
                  <a:pt x="5195" y="4647"/>
                  <a:pt x="5147" y="4648"/>
                  <a:pt x="5100" y="4635"/>
                </a:cubicBezTo>
                <a:cubicBezTo>
                  <a:pt x="5040" y="4617"/>
                  <a:pt x="4982" y="4599"/>
                  <a:pt x="4919" y="4596"/>
                </a:cubicBezTo>
                <a:cubicBezTo>
                  <a:pt x="4878" y="4595"/>
                  <a:pt x="4833" y="4597"/>
                  <a:pt x="4800" y="4573"/>
                </a:cubicBezTo>
                <a:cubicBezTo>
                  <a:pt x="4786" y="4562"/>
                  <a:pt x="4776" y="4547"/>
                  <a:pt x="4763" y="4538"/>
                </a:cubicBezTo>
                <a:cubicBezTo>
                  <a:pt x="4742" y="4522"/>
                  <a:pt x="4717" y="4518"/>
                  <a:pt x="4691" y="4518"/>
                </a:cubicBezTo>
                <a:cubicBezTo>
                  <a:pt x="4669" y="4518"/>
                  <a:pt x="4645" y="4521"/>
                  <a:pt x="4623" y="4522"/>
                </a:cubicBezTo>
                <a:cubicBezTo>
                  <a:pt x="4618" y="4522"/>
                  <a:pt x="4614" y="4522"/>
                  <a:pt x="4609" y="4522"/>
                </a:cubicBezTo>
                <a:cubicBezTo>
                  <a:pt x="4535" y="4522"/>
                  <a:pt x="4461" y="4496"/>
                  <a:pt x="4402" y="4450"/>
                </a:cubicBezTo>
                <a:cubicBezTo>
                  <a:pt x="4367" y="4421"/>
                  <a:pt x="4336" y="4383"/>
                  <a:pt x="4291" y="4371"/>
                </a:cubicBezTo>
                <a:cubicBezTo>
                  <a:pt x="4271" y="4366"/>
                  <a:pt x="4249" y="4366"/>
                  <a:pt x="4228" y="4363"/>
                </a:cubicBezTo>
                <a:cubicBezTo>
                  <a:pt x="4135" y="4350"/>
                  <a:pt x="4066" y="4272"/>
                  <a:pt x="3982" y="4231"/>
                </a:cubicBezTo>
                <a:cubicBezTo>
                  <a:pt x="3938" y="4210"/>
                  <a:pt x="3893" y="4196"/>
                  <a:pt x="3858" y="4161"/>
                </a:cubicBezTo>
                <a:cubicBezTo>
                  <a:pt x="3824" y="4126"/>
                  <a:pt x="3802" y="4079"/>
                  <a:pt x="3774" y="4038"/>
                </a:cubicBezTo>
                <a:cubicBezTo>
                  <a:pt x="3739" y="3986"/>
                  <a:pt x="3704" y="3938"/>
                  <a:pt x="3650" y="3904"/>
                </a:cubicBezTo>
                <a:cubicBezTo>
                  <a:pt x="3489" y="3801"/>
                  <a:pt x="3291" y="3766"/>
                  <a:pt x="3142" y="3643"/>
                </a:cubicBezTo>
                <a:cubicBezTo>
                  <a:pt x="3011" y="3534"/>
                  <a:pt x="2945" y="3374"/>
                  <a:pt x="2901" y="3214"/>
                </a:cubicBezTo>
                <a:cubicBezTo>
                  <a:pt x="2877" y="3125"/>
                  <a:pt x="2862" y="3034"/>
                  <a:pt x="2841" y="2945"/>
                </a:cubicBezTo>
                <a:cubicBezTo>
                  <a:pt x="2833" y="2910"/>
                  <a:pt x="2812" y="2881"/>
                  <a:pt x="2798" y="2848"/>
                </a:cubicBezTo>
                <a:cubicBezTo>
                  <a:pt x="2781" y="2807"/>
                  <a:pt x="2769" y="2763"/>
                  <a:pt x="2762" y="2718"/>
                </a:cubicBezTo>
                <a:cubicBezTo>
                  <a:pt x="2752" y="2643"/>
                  <a:pt x="2756" y="2561"/>
                  <a:pt x="2714" y="2497"/>
                </a:cubicBezTo>
                <a:cubicBezTo>
                  <a:pt x="2689" y="2459"/>
                  <a:pt x="2650" y="2433"/>
                  <a:pt x="2610" y="2412"/>
                </a:cubicBezTo>
                <a:cubicBezTo>
                  <a:pt x="2578" y="2394"/>
                  <a:pt x="2544" y="2380"/>
                  <a:pt x="2518" y="2356"/>
                </a:cubicBezTo>
                <a:cubicBezTo>
                  <a:pt x="2496" y="2336"/>
                  <a:pt x="2480" y="2310"/>
                  <a:pt x="2460" y="2289"/>
                </a:cubicBezTo>
                <a:cubicBezTo>
                  <a:pt x="2424" y="2251"/>
                  <a:pt x="2375" y="2228"/>
                  <a:pt x="2339" y="2191"/>
                </a:cubicBezTo>
                <a:cubicBezTo>
                  <a:pt x="2315" y="2165"/>
                  <a:pt x="2297" y="2132"/>
                  <a:pt x="2276" y="2104"/>
                </a:cubicBezTo>
                <a:cubicBezTo>
                  <a:pt x="2240" y="2054"/>
                  <a:pt x="2192" y="2016"/>
                  <a:pt x="2154" y="1968"/>
                </a:cubicBezTo>
                <a:cubicBezTo>
                  <a:pt x="2130" y="1939"/>
                  <a:pt x="2110" y="1910"/>
                  <a:pt x="2075" y="1890"/>
                </a:cubicBezTo>
                <a:cubicBezTo>
                  <a:pt x="1970" y="1831"/>
                  <a:pt x="1837" y="1860"/>
                  <a:pt x="1735" y="1792"/>
                </a:cubicBezTo>
                <a:cubicBezTo>
                  <a:pt x="1634" y="1725"/>
                  <a:pt x="1542" y="1628"/>
                  <a:pt x="1474" y="1528"/>
                </a:cubicBezTo>
                <a:cubicBezTo>
                  <a:pt x="1316" y="1300"/>
                  <a:pt x="1274" y="1013"/>
                  <a:pt x="1158" y="762"/>
                </a:cubicBezTo>
                <a:cubicBezTo>
                  <a:pt x="1044" y="515"/>
                  <a:pt x="856" y="305"/>
                  <a:pt x="626" y="161"/>
                </a:cubicBezTo>
                <a:cubicBezTo>
                  <a:pt x="546" y="111"/>
                  <a:pt x="384" y="0"/>
                  <a:pt x="2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32"/>
          <p:cNvSpPr/>
          <p:nvPr/>
        </p:nvSpPr>
        <p:spPr>
          <a:xfrm rot="-272215">
            <a:off x="4785440" y="4417257"/>
            <a:ext cx="637293" cy="460200"/>
          </a:xfrm>
          <a:custGeom>
            <a:avLst/>
            <a:gdLst/>
            <a:ahLst/>
            <a:cxnLst/>
            <a:rect l="l" t="t" r="r" b="b"/>
            <a:pathLst>
              <a:path w="1004" h="725" extrusionOk="0">
                <a:moveTo>
                  <a:pt x="433" y="620"/>
                </a:moveTo>
                <a:cubicBezTo>
                  <a:pt x="437" y="678"/>
                  <a:pt x="491" y="715"/>
                  <a:pt x="544" y="719"/>
                </a:cubicBezTo>
                <a:lnTo>
                  <a:pt x="590" y="723"/>
                </a:lnTo>
                <a:cubicBezTo>
                  <a:pt x="603" y="724"/>
                  <a:pt x="617" y="725"/>
                  <a:pt x="628" y="719"/>
                </a:cubicBezTo>
                <a:cubicBezTo>
                  <a:pt x="642" y="711"/>
                  <a:pt x="649" y="694"/>
                  <a:pt x="648" y="678"/>
                </a:cubicBezTo>
                <a:cubicBezTo>
                  <a:pt x="648" y="663"/>
                  <a:pt x="642" y="648"/>
                  <a:pt x="635" y="634"/>
                </a:cubicBezTo>
                <a:cubicBezTo>
                  <a:pt x="625" y="615"/>
                  <a:pt x="615" y="597"/>
                  <a:pt x="602" y="581"/>
                </a:cubicBezTo>
                <a:cubicBezTo>
                  <a:pt x="596" y="573"/>
                  <a:pt x="590" y="566"/>
                  <a:pt x="581" y="560"/>
                </a:cubicBezTo>
                <a:cubicBezTo>
                  <a:pt x="573" y="557"/>
                  <a:pt x="564" y="555"/>
                  <a:pt x="556" y="553"/>
                </a:cubicBezTo>
                <a:cubicBezTo>
                  <a:pt x="549" y="553"/>
                  <a:pt x="540" y="552"/>
                  <a:pt x="530" y="552"/>
                </a:cubicBezTo>
                <a:cubicBezTo>
                  <a:pt x="486" y="552"/>
                  <a:pt x="428" y="567"/>
                  <a:pt x="433" y="620"/>
                </a:cubicBezTo>
                <a:close/>
                <a:moveTo>
                  <a:pt x="814" y="546"/>
                </a:moveTo>
                <a:cubicBezTo>
                  <a:pt x="825" y="612"/>
                  <a:pt x="895" y="625"/>
                  <a:pt x="949" y="602"/>
                </a:cubicBezTo>
                <a:cubicBezTo>
                  <a:pt x="970" y="594"/>
                  <a:pt x="990" y="577"/>
                  <a:pt x="999" y="556"/>
                </a:cubicBezTo>
                <a:cubicBezTo>
                  <a:pt x="1002" y="550"/>
                  <a:pt x="1004" y="543"/>
                  <a:pt x="1003" y="537"/>
                </a:cubicBezTo>
                <a:cubicBezTo>
                  <a:pt x="1001" y="526"/>
                  <a:pt x="991" y="518"/>
                  <a:pt x="983" y="512"/>
                </a:cubicBezTo>
                <a:cubicBezTo>
                  <a:pt x="963" y="497"/>
                  <a:pt x="945" y="483"/>
                  <a:pt x="922" y="475"/>
                </a:cubicBezTo>
                <a:cubicBezTo>
                  <a:pt x="914" y="471"/>
                  <a:pt x="903" y="470"/>
                  <a:pt x="894" y="470"/>
                </a:cubicBezTo>
                <a:cubicBezTo>
                  <a:pt x="851" y="470"/>
                  <a:pt x="806" y="498"/>
                  <a:pt x="814" y="546"/>
                </a:cubicBezTo>
                <a:close/>
                <a:moveTo>
                  <a:pt x="79" y="312"/>
                </a:moveTo>
                <a:cubicBezTo>
                  <a:pt x="0" y="332"/>
                  <a:pt x="79" y="424"/>
                  <a:pt x="112" y="455"/>
                </a:cubicBezTo>
                <a:cubicBezTo>
                  <a:pt x="127" y="470"/>
                  <a:pt x="144" y="481"/>
                  <a:pt x="162" y="491"/>
                </a:cubicBezTo>
                <a:cubicBezTo>
                  <a:pt x="168" y="495"/>
                  <a:pt x="173" y="498"/>
                  <a:pt x="180" y="499"/>
                </a:cubicBezTo>
                <a:cubicBezTo>
                  <a:pt x="196" y="502"/>
                  <a:pt x="210" y="488"/>
                  <a:pt x="220" y="475"/>
                </a:cubicBezTo>
                <a:cubicBezTo>
                  <a:pt x="229" y="464"/>
                  <a:pt x="238" y="454"/>
                  <a:pt x="242" y="441"/>
                </a:cubicBezTo>
                <a:cubicBezTo>
                  <a:pt x="250" y="419"/>
                  <a:pt x="244" y="394"/>
                  <a:pt x="231" y="374"/>
                </a:cubicBezTo>
                <a:cubicBezTo>
                  <a:pt x="218" y="355"/>
                  <a:pt x="198" y="341"/>
                  <a:pt x="178" y="330"/>
                </a:cubicBezTo>
                <a:cubicBezTo>
                  <a:pt x="155" y="318"/>
                  <a:pt x="129" y="308"/>
                  <a:pt x="103" y="308"/>
                </a:cubicBezTo>
                <a:cubicBezTo>
                  <a:pt x="95" y="308"/>
                  <a:pt x="87" y="309"/>
                  <a:pt x="79" y="312"/>
                </a:cubicBezTo>
                <a:close/>
                <a:moveTo>
                  <a:pt x="450" y="335"/>
                </a:moveTo>
                <a:cubicBezTo>
                  <a:pt x="458" y="407"/>
                  <a:pt x="596" y="420"/>
                  <a:pt x="587" y="344"/>
                </a:cubicBezTo>
                <a:cubicBezTo>
                  <a:pt x="583" y="307"/>
                  <a:pt x="536" y="280"/>
                  <a:pt x="497" y="280"/>
                </a:cubicBezTo>
                <a:cubicBezTo>
                  <a:pt x="469" y="280"/>
                  <a:pt x="446" y="295"/>
                  <a:pt x="450" y="335"/>
                </a:cubicBezTo>
                <a:close/>
                <a:moveTo>
                  <a:pt x="801" y="90"/>
                </a:moveTo>
                <a:cubicBezTo>
                  <a:pt x="787" y="92"/>
                  <a:pt x="774" y="94"/>
                  <a:pt x="762" y="100"/>
                </a:cubicBezTo>
                <a:cubicBezTo>
                  <a:pt x="749" y="107"/>
                  <a:pt x="738" y="119"/>
                  <a:pt x="729" y="131"/>
                </a:cubicBezTo>
                <a:cubicBezTo>
                  <a:pt x="700" y="172"/>
                  <a:pt x="654" y="249"/>
                  <a:pt x="715" y="284"/>
                </a:cubicBezTo>
                <a:cubicBezTo>
                  <a:pt x="760" y="310"/>
                  <a:pt x="862" y="315"/>
                  <a:pt x="887" y="256"/>
                </a:cubicBezTo>
                <a:cubicBezTo>
                  <a:pt x="893" y="244"/>
                  <a:pt x="893" y="229"/>
                  <a:pt x="893" y="215"/>
                </a:cubicBezTo>
                <a:cubicBezTo>
                  <a:pt x="893" y="198"/>
                  <a:pt x="893" y="181"/>
                  <a:pt x="894" y="163"/>
                </a:cubicBezTo>
                <a:cubicBezTo>
                  <a:pt x="894" y="143"/>
                  <a:pt x="893" y="120"/>
                  <a:pt x="880" y="106"/>
                </a:cubicBezTo>
                <a:cubicBezTo>
                  <a:pt x="867" y="92"/>
                  <a:pt x="850" y="87"/>
                  <a:pt x="831" y="87"/>
                </a:cubicBezTo>
                <a:cubicBezTo>
                  <a:pt x="821" y="87"/>
                  <a:pt x="811" y="89"/>
                  <a:pt x="801" y="90"/>
                </a:cubicBezTo>
                <a:close/>
                <a:moveTo>
                  <a:pt x="350" y="3"/>
                </a:moveTo>
                <a:cubicBezTo>
                  <a:pt x="327" y="6"/>
                  <a:pt x="302" y="5"/>
                  <a:pt x="279" y="9"/>
                </a:cubicBezTo>
                <a:cubicBezTo>
                  <a:pt x="254" y="13"/>
                  <a:pt x="247" y="29"/>
                  <a:pt x="250" y="52"/>
                </a:cubicBezTo>
                <a:cubicBezTo>
                  <a:pt x="254" y="78"/>
                  <a:pt x="272" y="104"/>
                  <a:pt x="292" y="119"/>
                </a:cubicBezTo>
                <a:cubicBezTo>
                  <a:pt x="316" y="134"/>
                  <a:pt x="371" y="153"/>
                  <a:pt x="398" y="149"/>
                </a:cubicBezTo>
                <a:cubicBezTo>
                  <a:pt x="416" y="147"/>
                  <a:pt x="430" y="132"/>
                  <a:pt x="435" y="115"/>
                </a:cubicBezTo>
                <a:cubicBezTo>
                  <a:pt x="441" y="99"/>
                  <a:pt x="439" y="81"/>
                  <a:pt x="436" y="64"/>
                </a:cubicBezTo>
                <a:cubicBezTo>
                  <a:pt x="433" y="44"/>
                  <a:pt x="425" y="22"/>
                  <a:pt x="408" y="10"/>
                </a:cubicBezTo>
                <a:cubicBezTo>
                  <a:pt x="398" y="3"/>
                  <a:pt x="385" y="1"/>
                  <a:pt x="373" y="1"/>
                </a:cubicBezTo>
                <a:cubicBezTo>
                  <a:pt x="365" y="1"/>
                  <a:pt x="357" y="2"/>
                  <a:pt x="350" y="3"/>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32"/>
          <p:cNvSpPr txBox="1">
            <a:spLocks noGrp="1"/>
          </p:cNvSpPr>
          <p:nvPr>
            <p:ph type="subTitle" idx="1"/>
          </p:nvPr>
        </p:nvSpPr>
        <p:spPr>
          <a:xfrm>
            <a:off x="1054926" y="2810650"/>
            <a:ext cx="2977200" cy="1154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80" name="Google Shape;480;p32"/>
          <p:cNvSpPr txBox="1">
            <a:spLocks noGrp="1"/>
          </p:cNvSpPr>
          <p:nvPr>
            <p:ph type="title"/>
          </p:nvPr>
        </p:nvSpPr>
        <p:spPr>
          <a:xfrm>
            <a:off x="1054926" y="1178775"/>
            <a:ext cx="2977200" cy="14436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481" name="Google Shape;481;p32"/>
          <p:cNvSpPr/>
          <p:nvPr/>
        </p:nvSpPr>
        <p:spPr>
          <a:xfrm rot="900039">
            <a:off x="4936225" y="-961389"/>
            <a:ext cx="2007530" cy="1562369"/>
          </a:xfrm>
          <a:custGeom>
            <a:avLst/>
            <a:gdLst/>
            <a:ahLst/>
            <a:cxnLst/>
            <a:rect l="l" t="t" r="r" b="b"/>
            <a:pathLst>
              <a:path w="5661" h="4406" extrusionOk="0">
                <a:moveTo>
                  <a:pt x="3929" y="173"/>
                </a:moveTo>
                <a:cubicBezTo>
                  <a:pt x="3921" y="173"/>
                  <a:pt x="3913" y="178"/>
                  <a:pt x="3911" y="188"/>
                </a:cubicBezTo>
                <a:cubicBezTo>
                  <a:pt x="3834" y="564"/>
                  <a:pt x="3834" y="955"/>
                  <a:pt x="3911" y="1330"/>
                </a:cubicBezTo>
                <a:cubicBezTo>
                  <a:pt x="3951" y="1519"/>
                  <a:pt x="4017" y="1699"/>
                  <a:pt x="4061" y="1885"/>
                </a:cubicBezTo>
                <a:cubicBezTo>
                  <a:pt x="4103" y="2066"/>
                  <a:pt x="4119" y="2255"/>
                  <a:pt x="4047" y="2430"/>
                </a:cubicBezTo>
                <a:cubicBezTo>
                  <a:pt x="3985" y="2583"/>
                  <a:pt x="3872" y="2710"/>
                  <a:pt x="3745" y="2813"/>
                </a:cubicBezTo>
                <a:cubicBezTo>
                  <a:pt x="3712" y="2841"/>
                  <a:pt x="3674" y="2877"/>
                  <a:pt x="3630" y="2885"/>
                </a:cubicBezTo>
                <a:cubicBezTo>
                  <a:pt x="3623" y="2886"/>
                  <a:pt x="3617" y="2887"/>
                  <a:pt x="3610" y="2887"/>
                </a:cubicBezTo>
                <a:cubicBezTo>
                  <a:pt x="3571" y="2887"/>
                  <a:pt x="3533" y="2867"/>
                  <a:pt x="3499" y="2850"/>
                </a:cubicBezTo>
                <a:cubicBezTo>
                  <a:pt x="3431" y="2814"/>
                  <a:pt x="3370" y="2766"/>
                  <a:pt x="3318" y="2709"/>
                </a:cubicBezTo>
                <a:cubicBezTo>
                  <a:pt x="3211" y="2594"/>
                  <a:pt x="3136" y="2455"/>
                  <a:pt x="3071" y="2314"/>
                </a:cubicBezTo>
                <a:cubicBezTo>
                  <a:pt x="2991" y="2142"/>
                  <a:pt x="2918" y="1966"/>
                  <a:pt x="2852" y="1789"/>
                </a:cubicBezTo>
                <a:cubicBezTo>
                  <a:pt x="2717" y="1427"/>
                  <a:pt x="2606" y="1056"/>
                  <a:pt x="2523" y="680"/>
                </a:cubicBezTo>
                <a:cubicBezTo>
                  <a:pt x="2512" y="633"/>
                  <a:pt x="2503" y="587"/>
                  <a:pt x="2493" y="541"/>
                </a:cubicBezTo>
                <a:cubicBezTo>
                  <a:pt x="2491" y="530"/>
                  <a:pt x="2484" y="526"/>
                  <a:pt x="2475" y="526"/>
                </a:cubicBezTo>
                <a:cubicBezTo>
                  <a:pt x="2463" y="526"/>
                  <a:pt x="2450" y="536"/>
                  <a:pt x="2453" y="551"/>
                </a:cubicBezTo>
                <a:cubicBezTo>
                  <a:pt x="2533" y="941"/>
                  <a:pt x="2640" y="1325"/>
                  <a:pt x="2775" y="1699"/>
                </a:cubicBezTo>
                <a:cubicBezTo>
                  <a:pt x="2843" y="1885"/>
                  <a:pt x="2917" y="2071"/>
                  <a:pt x="2998" y="2252"/>
                </a:cubicBezTo>
                <a:cubicBezTo>
                  <a:pt x="3063" y="2401"/>
                  <a:pt x="3135" y="2548"/>
                  <a:pt x="3235" y="2677"/>
                </a:cubicBezTo>
                <a:cubicBezTo>
                  <a:pt x="3283" y="2737"/>
                  <a:pt x="3338" y="2793"/>
                  <a:pt x="3400" y="2837"/>
                </a:cubicBezTo>
                <a:cubicBezTo>
                  <a:pt x="3457" y="2878"/>
                  <a:pt x="3535" y="2928"/>
                  <a:pt x="3610" y="2928"/>
                </a:cubicBezTo>
                <a:cubicBezTo>
                  <a:pt x="3616" y="2928"/>
                  <a:pt x="3622" y="2928"/>
                  <a:pt x="3628" y="2927"/>
                </a:cubicBezTo>
                <a:cubicBezTo>
                  <a:pt x="3671" y="2923"/>
                  <a:pt x="3706" y="2897"/>
                  <a:pt x="3739" y="2870"/>
                </a:cubicBezTo>
                <a:cubicBezTo>
                  <a:pt x="3772" y="2845"/>
                  <a:pt x="3804" y="2819"/>
                  <a:pt x="3834" y="2790"/>
                </a:cubicBezTo>
                <a:cubicBezTo>
                  <a:pt x="3896" y="2734"/>
                  <a:pt x="3952" y="2672"/>
                  <a:pt x="3999" y="2603"/>
                </a:cubicBezTo>
                <a:cubicBezTo>
                  <a:pt x="4102" y="2456"/>
                  <a:pt x="4149" y="2285"/>
                  <a:pt x="4137" y="2106"/>
                </a:cubicBezTo>
                <a:cubicBezTo>
                  <a:pt x="4125" y="1909"/>
                  <a:pt x="4058" y="1720"/>
                  <a:pt x="4004" y="1532"/>
                </a:cubicBezTo>
                <a:cubicBezTo>
                  <a:pt x="3894" y="1147"/>
                  <a:pt x="3864" y="740"/>
                  <a:pt x="3925" y="343"/>
                </a:cubicBezTo>
                <a:cubicBezTo>
                  <a:pt x="3932" y="295"/>
                  <a:pt x="3942" y="247"/>
                  <a:pt x="3951" y="199"/>
                </a:cubicBezTo>
                <a:cubicBezTo>
                  <a:pt x="3955" y="184"/>
                  <a:pt x="3941" y="173"/>
                  <a:pt x="3929" y="173"/>
                </a:cubicBezTo>
                <a:close/>
                <a:moveTo>
                  <a:pt x="1704" y="267"/>
                </a:moveTo>
                <a:cubicBezTo>
                  <a:pt x="1696" y="267"/>
                  <a:pt x="1689" y="272"/>
                  <a:pt x="1687" y="282"/>
                </a:cubicBezTo>
                <a:cubicBezTo>
                  <a:pt x="1631" y="547"/>
                  <a:pt x="1783" y="786"/>
                  <a:pt x="1929" y="991"/>
                </a:cubicBezTo>
                <a:cubicBezTo>
                  <a:pt x="2006" y="1099"/>
                  <a:pt x="2081" y="1206"/>
                  <a:pt x="2140" y="1325"/>
                </a:cubicBezTo>
                <a:cubicBezTo>
                  <a:pt x="2199" y="1444"/>
                  <a:pt x="2244" y="1568"/>
                  <a:pt x="2289" y="1692"/>
                </a:cubicBezTo>
                <a:cubicBezTo>
                  <a:pt x="2382" y="1951"/>
                  <a:pt x="2482" y="2204"/>
                  <a:pt x="2595" y="2454"/>
                </a:cubicBezTo>
                <a:cubicBezTo>
                  <a:pt x="2653" y="2579"/>
                  <a:pt x="2712" y="2704"/>
                  <a:pt x="2770" y="2828"/>
                </a:cubicBezTo>
                <a:cubicBezTo>
                  <a:pt x="2824" y="2941"/>
                  <a:pt x="2882" y="3055"/>
                  <a:pt x="2955" y="3157"/>
                </a:cubicBezTo>
                <a:cubicBezTo>
                  <a:pt x="3085" y="3336"/>
                  <a:pt x="3267" y="3461"/>
                  <a:pt x="3481" y="3518"/>
                </a:cubicBezTo>
                <a:cubicBezTo>
                  <a:pt x="3580" y="3545"/>
                  <a:pt x="3682" y="3557"/>
                  <a:pt x="3784" y="3557"/>
                </a:cubicBezTo>
                <a:cubicBezTo>
                  <a:pt x="3895" y="3557"/>
                  <a:pt x="4005" y="3543"/>
                  <a:pt x="4111" y="3516"/>
                </a:cubicBezTo>
                <a:cubicBezTo>
                  <a:pt x="4319" y="3462"/>
                  <a:pt x="4552" y="3358"/>
                  <a:pt x="4631" y="3143"/>
                </a:cubicBezTo>
                <a:cubicBezTo>
                  <a:pt x="4673" y="3027"/>
                  <a:pt x="4667" y="2897"/>
                  <a:pt x="4660" y="2776"/>
                </a:cubicBezTo>
                <a:cubicBezTo>
                  <a:pt x="4652" y="2630"/>
                  <a:pt x="4643" y="2484"/>
                  <a:pt x="4634" y="2338"/>
                </a:cubicBezTo>
                <a:cubicBezTo>
                  <a:pt x="4598" y="1759"/>
                  <a:pt x="4563" y="1179"/>
                  <a:pt x="4529" y="599"/>
                </a:cubicBezTo>
                <a:cubicBezTo>
                  <a:pt x="4524" y="527"/>
                  <a:pt x="4520" y="454"/>
                  <a:pt x="4515" y="382"/>
                </a:cubicBezTo>
                <a:cubicBezTo>
                  <a:pt x="4515" y="369"/>
                  <a:pt x="4503" y="362"/>
                  <a:pt x="4493" y="362"/>
                </a:cubicBezTo>
                <a:cubicBezTo>
                  <a:pt x="4483" y="362"/>
                  <a:pt x="4473" y="368"/>
                  <a:pt x="4474" y="382"/>
                </a:cubicBezTo>
                <a:cubicBezTo>
                  <a:pt x="4508" y="948"/>
                  <a:pt x="4543" y="1513"/>
                  <a:pt x="4577" y="2079"/>
                </a:cubicBezTo>
                <a:cubicBezTo>
                  <a:pt x="4585" y="2221"/>
                  <a:pt x="4594" y="2362"/>
                  <a:pt x="4603" y="2504"/>
                </a:cubicBezTo>
                <a:cubicBezTo>
                  <a:pt x="4611" y="2635"/>
                  <a:pt x="4623" y="2768"/>
                  <a:pt x="4624" y="2900"/>
                </a:cubicBezTo>
                <a:cubicBezTo>
                  <a:pt x="4624" y="3021"/>
                  <a:pt x="4606" y="3146"/>
                  <a:pt x="4528" y="3243"/>
                </a:cubicBezTo>
                <a:cubicBezTo>
                  <a:pt x="4458" y="3330"/>
                  <a:pt x="4355" y="3385"/>
                  <a:pt x="4253" y="3426"/>
                </a:cubicBezTo>
                <a:cubicBezTo>
                  <a:pt x="4107" y="3484"/>
                  <a:pt x="3944" y="3516"/>
                  <a:pt x="3783" y="3516"/>
                </a:cubicBezTo>
                <a:cubicBezTo>
                  <a:pt x="3523" y="3516"/>
                  <a:pt x="3266" y="3433"/>
                  <a:pt x="3081" y="3243"/>
                </a:cubicBezTo>
                <a:cubicBezTo>
                  <a:pt x="2907" y="3063"/>
                  <a:pt x="2811" y="2820"/>
                  <a:pt x="2707" y="2596"/>
                </a:cubicBezTo>
                <a:cubicBezTo>
                  <a:pt x="2593" y="2351"/>
                  <a:pt x="2481" y="2104"/>
                  <a:pt x="2389" y="1850"/>
                </a:cubicBezTo>
                <a:cubicBezTo>
                  <a:pt x="2302" y="1610"/>
                  <a:pt x="2226" y="1365"/>
                  <a:pt x="2088" y="1149"/>
                </a:cubicBezTo>
                <a:cubicBezTo>
                  <a:pt x="1952" y="935"/>
                  <a:pt x="1763" y="739"/>
                  <a:pt x="1722" y="480"/>
                </a:cubicBezTo>
                <a:cubicBezTo>
                  <a:pt x="1713" y="418"/>
                  <a:pt x="1714" y="355"/>
                  <a:pt x="1727" y="294"/>
                </a:cubicBezTo>
                <a:cubicBezTo>
                  <a:pt x="1730" y="278"/>
                  <a:pt x="1716" y="267"/>
                  <a:pt x="1704" y="267"/>
                </a:cubicBezTo>
                <a:close/>
                <a:moveTo>
                  <a:pt x="4818" y="0"/>
                </a:moveTo>
                <a:cubicBezTo>
                  <a:pt x="4806" y="0"/>
                  <a:pt x="4793" y="11"/>
                  <a:pt x="4796" y="27"/>
                </a:cubicBezTo>
                <a:cubicBezTo>
                  <a:pt x="4870" y="384"/>
                  <a:pt x="4932" y="744"/>
                  <a:pt x="4983" y="1106"/>
                </a:cubicBezTo>
                <a:cubicBezTo>
                  <a:pt x="5033" y="1467"/>
                  <a:pt x="5073" y="1830"/>
                  <a:pt x="5100" y="2194"/>
                </a:cubicBezTo>
                <a:cubicBezTo>
                  <a:pt x="5114" y="2367"/>
                  <a:pt x="5127" y="2542"/>
                  <a:pt x="5129" y="2717"/>
                </a:cubicBezTo>
                <a:cubicBezTo>
                  <a:pt x="5132" y="2883"/>
                  <a:pt x="5121" y="3052"/>
                  <a:pt x="5072" y="3212"/>
                </a:cubicBezTo>
                <a:cubicBezTo>
                  <a:pt x="4990" y="3477"/>
                  <a:pt x="4792" y="3681"/>
                  <a:pt x="4547" y="3805"/>
                </a:cubicBezTo>
                <a:cubicBezTo>
                  <a:pt x="4347" y="3905"/>
                  <a:pt x="4127" y="3950"/>
                  <a:pt x="3906" y="3950"/>
                </a:cubicBezTo>
                <a:cubicBezTo>
                  <a:pt x="3845" y="3950"/>
                  <a:pt x="3785" y="3946"/>
                  <a:pt x="3724" y="3940"/>
                </a:cubicBezTo>
                <a:cubicBezTo>
                  <a:pt x="3386" y="3902"/>
                  <a:pt x="3064" y="3775"/>
                  <a:pt x="2760" y="3628"/>
                </a:cubicBezTo>
                <a:cubicBezTo>
                  <a:pt x="2612" y="3557"/>
                  <a:pt x="2448" y="3489"/>
                  <a:pt x="2339" y="3363"/>
                </a:cubicBezTo>
                <a:cubicBezTo>
                  <a:pt x="2286" y="3302"/>
                  <a:pt x="2246" y="3232"/>
                  <a:pt x="2206" y="3162"/>
                </a:cubicBezTo>
                <a:cubicBezTo>
                  <a:pt x="2160" y="3082"/>
                  <a:pt x="2113" y="3001"/>
                  <a:pt x="2067" y="2921"/>
                </a:cubicBezTo>
                <a:cubicBezTo>
                  <a:pt x="1898" y="2628"/>
                  <a:pt x="1730" y="2333"/>
                  <a:pt x="1556" y="2043"/>
                </a:cubicBezTo>
                <a:cubicBezTo>
                  <a:pt x="1391" y="1767"/>
                  <a:pt x="1219" y="1494"/>
                  <a:pt x="1028" y="1234"/>
                </a:cubicBezTo>
                <a:cubicBezTo>
                  <a:pt x="840" y="977"/>
                  <a:pt x="637" y="730"/>
                  <a:pt x="408" y="508"/>
                </a:cubicBezTo>
                <a:cubicBezTo>
                  <a:pt x="353" y="453"/>
                  <a:pt x="296" y="400"/>
                  <a:pt x="238" y="350"/>
                </a:cubicBezTo>
                <a:cubicBezTo>
                  <a:pt x="234" y="346"/>
                  <a:pt x="229" y="344"/>
                  <a:pt x="224" y="344"/>
                </a:cubicBezTo>
                <a:cubicBezTo>
                  <a:pt x="207" y="344"/>
                  <a:pt x="193" y="365"/>
                  <a:pt x="208" y="378"/>
                </a:cubicBezTo>
                <a:cubicBezTo>
                  <a:pt x="452" y="593"/>
                  <a:pt x="671" y="834"/>
                  <a:pt x="869" y="1091"/>
                </a:cubicBezTo>
                <a:cubicBezTo>
                  <a:pt x="1071" y="1351"/>
                  <a:pt x="1253" y="1626"/>
                  <a:pt x="1425" y="1906"/>
                </a:cubicBezTo>
                <a:cubicBezTo>
                  <a:pt x="1601" y="2193"/>
                  <a:pt x="1768" y="2485"/>
                  <a:pt x="1935" y="2776"/>
                </a:cubicBezTo>
                <a:cubicBezTo>
                  <a:pt x="2028" y="2936"/>
                  <a:pt x="2117" y="3099"/>
                  <a:pt x="2213" y="3256"/>
                </a:cubicBezTo>
                <a:cubicBezTo>
                  <a:pt x="2255" y="3323"/>
                  <a:pt x="2300" y="3390"/>
                  <a:pt x="2359" y="3443"/>
                </a:cubicBezTo>
                <a:cubicBezTo>
                  <a:pt x="2420" y="3499"/>
                  <a:pt x="2493" y="3540"/>
                  <a:pt x="2567" y="3578"/>
                </a:cubicBezTo>
                <a:cubicBezTo>
                  <a:pt x="2869" y="3734"/>
                  <a:pt x="3185" y="3878"/>
                  <a:pt x="3520" y="3949"/>
                </a:cubicBezTo>
                <a:cubicBezTo>
                  <a:pt x="3649" y="3976"/>
                  <a:pt x="3779" y="3991"/>
                  <a:pt x="3910" y="3991"/>
                </a:cubicBezTo>
                <a:cubicBezTo>
                  <a:pt x="4076" y="3991"/>
                  <a:pt x="4242" y="3966"/>
                  <a:pt x="4402" y="3910"/>
                </a:cubicBezTo>
                <a:cubicBezTo>
                  <a:pt x="4651" y="3823"/>
                  <a:pt x="4880" y="3664"/>
                  <a:pt x="5018" y="3435"/>
                </a:cubicBezTo>
                <a:cubicBezTo>
                  <a:pt x="5189" y="3150"/>
                  <a:pt x="5180" y="2805"/>
                  <a:pt x="5162" y="2484"/>
                </a:cubicBezTo>
                <a:cubicBezTo>
                  <a:pt x="5140" y="2114"/>
                  <a:pt x="5106" y="1745"/>
                  <a:pt x="5060" y="1378"/>
                </a:cubicBezTo>
                <a:cubicBezTo>
                  <a:pt x="5015" y="1011"/>
                  <a:pt x="4957" y="644"/>
                  <a:pt x="4888" y="280"/>
                </a:cubicBezTo>
                <a:cubicBezTo>
                  <a:pt x="4872" y="192"/>
                  <a:pt x="4854" y="103"/>
                  <a:pt x="4836" y="15"/>
                </a:cubicBezTo>
                <a:cubicBezTo>
                  <a:pt x="4834" y="5"/>
                  <a:pt x="4826" y="0"/>
                  <a:pt x="4818" y="0"/>
                </a:cubicBezTo>
                <a:close/>
                <a:moveTo>
                  <a:pt x="5555" y="543"/>
                </a:moveTo>
                <a:cubicBezTo>
                  <a:pt x="5543" y="543"/>
                  <a:pt x="5529" y="554"/>
                  <a:pt x="5533" y="570"/>
                </a:cubicBezTo>
                <a:cubicBezTo>
                  <a:pt x="5609" y="946"/>
                  <a:pt x="5610" y="1332"/>
                  <a:pt x="5581" y="1713"/>
                </a:cubicBezTo>
                <a:cubicBezTo>
                  <a:pt x="5550" y="2098"/>
                  <a:pt x="5489" y="2479"/>
                  <a:pt x="5441" y="2862"/>
                </a:cubicBezTo>
                <a:cubicBezTo>
                  <a:pt x="5418" y="3046"/>
                  <a:pt x="5403" y="3231"/>
                  <a:pt x="5382" y="3415"/>
                </a:cubicBezTo>
                <a:cubicBezTo>
                  <a:pt x="5362" y="3589"/>
                  <a:pt x="5327" y="3764"/>
                  <a:pt x="5231" y="3914"/>
                </a:cubicBezTo>
                <a:cubicBezTo>
                  <a:pt x="5058" y="4183"/>
                  <a:pt x="4738" y="4321"/>
                  <a:pt x="4431" y="4354"/>
                </a:cubicBezTo>
                <a:cubicBezTo>
                  <a:pt x="4363" y="4361"/>
                  <a:pt x="4295" y="4365"/>
                  <a:pt x="4227" y="4365"/>
                </a:cubicBezTo>
                <a:cubicBezTo>
                  <a:pt x="4105" y="4365"/>
                  <a:pt x="3982" y="4354"/>
                  <a:pt x="3860" y="4338"/>
                </a:cubicBezTo>
                <a:cubicBezTo>
                  <a:pt x="3666" y="4313"/>
                  <a:pt x="3473" y="4278"/>
                  <a:pt x="3281" y="4239"/>
                </a:cubicBezTo>
                <a:cubicBezTo>
                  <a:pt x="3094" y="4201"/>
                  <a:pt x="2906" y="4161"/>
                  <a:pt x="2722" y="4110"/>
                </a:cubicBezTo>
                <a:cubicBezTo>
                  <a:pt x="2557" y="4066"/>
                  <a:pt x="2391" y="4006"/>
                  <a:pt x="2258" y="3899"/>
                </a:cubicBezTo>
                <a:cubicBezTo>
                  <a:pt x="2015" y="3703"/>
                  <a:pt x="1909" y="3395"/>
                  <a:pt x="1783" y="3122"/>
                </a:cubicBezTo>
                <a:cubicBezTo>
                  <a:pt x="1656" y="2848"/>
                  <a:pt x="1484" y="2602"/>
                  <a:pt x="1288" y="2372"/>
                </a:cubicBezTo>
                <a:cubicBezTo>
                  <a:pt x="1092" y="2140"/>
                  <a:pt x="878" y="1925"/>
                  <a:pt x="675" y="1699"/>
                </a:cubicBezTo>
                <a:cubicBezTo>
                  <a:pt x="474" y="1476"/>
                  <a:pt x="283" y="1242"/>
                  <a:pt x="138" y="977"/>
                </a:cubicBezTo>
                <a:cubicBezTo>
                  <a:pt x="104" y="913"/>
                  <a:pt x="72" y="847"/>
                  <a:pt x="43" y="780"/>
                </a:cubicBezTo>
                <a:cubicBezTo>
                  <a:pt x="40" y="772"/>
                  <a:pt x="34" y="769"/>
                  <a:pt x="28" y="769"/>
                </a:cubicBezTo>
                <a:cubicBezTo>
                  <a:pt x="15" y="769"/>
                  <a:pt x="0" y="784"/>
                  <a:pt x="7" y="800"/>
                </a:cubicBezTo>
                <a:cubicBezTo>
                  <a:pt x="127" y="1080"/>
                  <a:pt x="304" y="1330"/>
                  <a:pt x="500" y="1562"/>
                </a:cubicBezTo>
                <a:cubicBezTo>
                  <a:pt x="699" y="1798"/>
                  <a:pt x="917" y="2017"/>
                  <a:pt x="1124" y="2247"/>
                </a:cubicBezTo>
                <a:cubicBezTo>
                  <a:pt x="1330" y="2477"/>
                  <a:pt x="1527" y="2718"/>
                  <a:pt x="1673" y="2992"/>
                </a:cubicBezTo>
                <a:cubicBezTo>
                  <a:pt x="1817" y="3264"/>
                  <a:pt x="1905" y="3573"/>
                  <a:pt x="2109" y="3812"/>
                </a:cubicBezTo>
                <a:cubicBezTo>
                  <a:pt x="2341" y="4083"/>
                  <a:pt x="2704" y="4155"/>
                  <a:pt x="3036" y="4229"/>
                </a:cubicBezTo>
                <a:cubicBezTo>
                  <a:pt x="3233" y="4273"/>
                  <a:pt x="3430" y="4312"/>
                  <a:pt x="3628" y="4344"/>
                </a:cubicBezTo>
                <a:cubicBezTo>
                  <a:pt x="3819" y="4376"/>
                  <a:pt x="4011" y="4404"/>
                  <a:pt x="4204" y="4405"/>
                </a:cubicBezTo>
                <a:cubicBezTo>
                  <a:pt x="4212" y="4405"/>
                  <a:pt x="4221" y="4405"/>
                  <a:pt x="4230" y="4405"/>
                </a:cubicBezTo>
                <a:cubicBezTo>
                  <a:pt x="4551" y="4405"/>
                  <a:pt x="4880" y="4326"/>
                  <a:pt x="5122" y="4105"/>
                </a:cubicBezTo>
                <a:cubicBezTo>
                  <a:pt x="5242" y="3996"/>
                  <a:pt x="5325" y="3857"/>
                  <a:pt x="5370" y="3702"/>
                </a:cubicBezTo>
                <a:cubicBezTo>
                  <a:pt x="5421" y="3529"/>
                  <a:pt x="5430" y="3347"/>
                  <a:pt x="5448" y="3169"/>
                </a:cubicBezTo>
                <a:cubicBezTo>
                  <a:pt x="5486" y="2778"/>
                  <a:pt x="5551" y="2389"/>
                  <a:pt x="5595" y="1999"/>
                </a:cubicBezTo>
                <a:cubicBezTo>
                  <a:pt x="5637" y="1613"/>
                  <a:pt x="5661" y="1222"/>
                  <a:pt x="5616" y="835"/>
                </a:cubicBezTo>
                <a:cubicBezTo>
                  <a:pt x="5606" y="742"/>
                  <a:pt x="5591" y="650"/>
                  <a:pt x="5573" y="558"/>
                </a:cubicBezTo>
                <a:cubicBezTo>
                  <a:pt x="5571" y="548"/>
                  <a:pt x="5563" y="543"/>
                  <a:pt x="5555" y="543"/>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7"/>
        <p:cNvGrpSpPr/>
        <p:nvPr/>
      </p:nvGrpSpPr>
      <p:grpSpPr>
        <a:xfrm>
          <a:off x="0" y="0"/>
          <a:ext cx="0" cy="0"/>
          <a:chOff x="0" y="0"/>
          <a:chExt cx="0" cy="0"/>
        </a:xfrm>
      </p:grpSpPr>
      <p:sp>
        <p:nvSpPr>
          <p:cNvPr id="38" name="Google Shape;38;p4"/>
          <p:cNvSpPr/>
          <p:nvPr/>
        </p:nvSpPr>
        <p:spPr>
          <a:xfrm rot="9521981">
            <a:off x="-1953990" y="-1309124"/>
            <a:ext cx="3950264" cy="2250744"/>
          </a:xfrm>
          <a:custGeom>
            <a:avLst/>
            <a:gdLst/>
            <a:ahLst/>
            <a:cxnLst/>
            <a:rect l="l" t="t" r="r" b="b"/>
            <a:pathLst>
              <a:path w="8157" h="6144" extrusionOk="0">
                <a:moveTo>
                  <a:pt x="5596" y="105"/>
                </a:moveTo>
                <a:cubicBezTo>
                  <a:pt x="5324" y="242"/>
                  <a:pt x="5110" y="322"/>
                  <a:pt x="4797" y="318"/>
                </a:cubicBezTo>
                <a:cubicBezTo>
                  <a:pt x="4437" y="314"/>
                  <a:pt x="3983" y="232"/>
                  <a:pt x="3631" y="306"/>
                </a:cubicBezTo>
                <a:cubicBezTo>
                  <a:pt x="3221" y="392"/>
                  <a:pt x="2965" y="816"/>
                  <a:pt x="2524" y="792"/>
                </a:cubicBezTo>
                <a:cubicBezTo>
                  <a:pt x="2148" y="771"/>
                  <a:pt x="1983" y="441"/>
                  <a:pt x="1662" y="304"/>
                </a:cubicBezTo>
                <a:cubicBezTo>
                  <a:pt x="1506" y="237"/>
                  <a:pt x="1330" y="243"/>
                  <a:pt x="1161" y="249"/>
                </a:cubicBezTo>
                <a:cubicBezTo>
                  <a:pt x="1048" y="252"/>
                  <a:pt x="938" y="284"/>
                  <a:pt x="827" y="304"/>
                </a:cubicBezTo>
                <a:cubicBezTo>
                  <a:pt x="709" y="325"/>
                  <a:pt x="588" y="362"/>
                  <a:pt x="501" y="449"/>
                </a:cubicBezTo>
                <a:cubicBezTo>
                  <a:pt x="381" y="570"/>
                  <a:pt x="348" y="748"/>
                  <a:pt x="238" y="876"/>
                </a:cubicBezTo>
                <a:cubicBezTo>
                  <a:pt x="122" y="1011"/>
                  <a:pt x="93" y="1157"/>
                  <a:pt x="85" y="1335"/>
                </a:cubicBezTo>
                <a:cubicBezTo>
                  <a:pt x="76" y="1551"/>
                  <a:pt x="83" y="1755"/>
                  <a:pt x="36" y="1968"/>
                </a:cubicBezTo>
                <a:cubicBezTo>
                  <a:pt x="1" y="2122"/>
                  <a:pt x="35" y="2205"/>
                  <a:pt x="98" y="2342"/>
                </a:cubicBezTo>
                <a:cubicBezTo>
                  <a:pt x="183" y="2523"/>
                  <a:pt x="209" y="2730"/>
                  <a:pt x="280" y="2918"/>
                </a:cubicBezTo>
                <a:cubicBezTo>
                  <a:pt x="350" y="3106"/>
                  <a:pt x="437" y="3290"/>
                  <a:pt x="557" y="3450"/>
                </a:cubicBezTo>
                <a:cubicBezTo>
                  <a:pt x="961" y="3995"/>
                  <a:pt x="1553" y="4345"/>
                  <a:pt x="2099" y="4729"/>
                </a:cubicBezTo>
                <a:cubicBezTo>
                  <a:pt x="2672" y="5130"/>
                  <a:pt x="3409" y="5971"/>
                  <a:pt x="4151" y="5983"/>
                </a:cubicBezTo>
                <a:cubicBezTo>
                  <a:pt x="4374" y="5988"/>
                  <a:pt x="4592" y="5912"/>
                  <a:pt x="4814" y="5904"/>
                </a:cubicBezTo>
                <a:cubicBezTo>
                  <a:pt x="5129" y="5892"/>
                  <a:pt x="5432" y="6014"/>
                  <a:pt x="5743" y="6067"/>
                </a:cubicBezTo>
                <a:cubicBezTo>
                  <a:pt x="6180" y="6143"/>
                  <a:pt x="6503" y="5982"/>
                  <a:pt x="6822" y="5699"/>
                </a:cubicBezTo>
                <a:cubicBezTo>
                  <a:pt x="7159" y="5399"/>
                  <a:pt x="7366" y="4994"/>
                  <a:pt x="7633" y="4643"/>
                </a:cubicBezTo>
                <a:cubicBezTo>
                  <a:pt x="7894" y="4297"/>
                  <a:pt x="8135" y="3971"/>
                  <a:pt x="8146" y="3518"/>
                </a:cubicBezTo>
                <a:cubicBezTo>
                  <a:pt x="8157" y="3140"/>
                  <a:pt x="8033" y="2795"/>
                  <a:pt x="8040" y="2414"/>
                </a:cubicBezTo>
                <a:cubicBezTo>
                  <a:pt x="8045" y="2134"/>
                  <a:pt x="8068" y="1850"/>
                  <a:pt x="8012" y="1575"/>
                </a:cubicBezTo>
                <a:cubicBezTo>
                  <a:pt x="7946" y="1247"/>
                  <a:pt x="7717" y="1068"/>
                  <a:pt x="7577" y="813"/>
                </a:cubicBezTo>
                <a:cubicBezTo>
                  <a:pt x="7546" y="759"/>
                  <a:pt x="7520" y="700"/>
                  <a:pt x="7501" y="636"/>
                </a:cubicBezTo>
                <a:cubicBezTo>
                  <a:pt x="7452" y="478"/>
                  <a:pt x="7288" y="392"/>
                  <a:pt x="7138" y="321"/>
                </a:cubicBezTo>
                <a:cubicBezTo>
                  <a:pt x="6798" y="161"/>
                  <a:pt x="6416" y="1"/>
                  <a:pt x="6052" y="1"/>
                </a:cubicBezTo>
                <a:cubicBezTo>
                  <a:pt x="5895" y="1"/>
                  <a:pt x="5741" y="31"/>
                  <a:pt x="5596" y="105"/>
                </a:cubicBezTo>
                <a:close/>
              </a:path>
            </a:pathLst>
          </a:custGeom>
          <a:gradFill>
            <a:gsLst>
              <a:gs pos="0">
                <a:schemeClr val="lt1"/>
              </a:gs>
              <a:gs pos="100000">
                <a:schemeClr val="accent1"/>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4"/>
          <p:cNvSpPr/>
          <p:nvPr/>
        </p:nvSpPr>
        <p:spPr>
          <a:xfrm rot="2843203">
            <a:off x="3105359" y="3937681"/>
            <a:ext cx="3502443" cy="3398044"/>
          </a:xfrm>
          <a:custGeom>
            <a:avLst/>
            <a:gdLst/>
            <a:ahLst/>
            <a:cxnLst/>
            <a:rect l="l" t="t" r="r" b="b"/>
            <a:pathLst>
              <a:path w="15990" h="15513" extrusionOk="0">
                <a:moveTo>
                  <a:pt x="11181" y="0"/>
                </a:moveTo>
                <a:cubicBezTo>
                  <a:pt x="11145" y="0"/>
                  <a:pt x="11109" y="2"/>
                  <a:pt x="11074" y="5"/>
                </a:cubicBezTo>
                <a:cubicBezTo>
                  <a:pt x="11020" y="10"/>
                  <a:pt x="10967" y="19"/>
                  <a:pt x="10915" y="34"/>
                </a:cubicBezTo>
                <a:cubicBezTo>
                  <a:pt x="10763" y="75"/>
                  <a:pt x="10626" y="161"/>
                  <a:pt x="10478" y="214"/>
                </a:cubicBezTo>
                <a:cubicBezTo>
                  <a:pt x="10338" y="263"/>
                  <a:pt x="10188" y="284"/>
                  <a:pt x="10049" y="336"/>
                </a:cubicBezTo>
                <a:cubicBezTo>
                  <a:pt x="9864" y="407"/>
                  <a:pt x="9702" y="536"/>
                  <a:pt x="9511" y="590"/>
                </a:cubicBezTo>
                <a:cubicBezTo>
                  <a:pt x="9298" y="650"/>
                  <a:pt x="9057" y="662"/>
                  <a:pt x="8870" y="793"/>
                </a:cubicBezTo>
                <a:cubicBezTo>
                  <a:pt x="8671" y="934"/>
                  <a:pt x="8589" y="1171"/>
                  <a:pt x="8417" y="1336"/>
                </a:cubicBezTo>
                <a:cubicBezTo>
                  <a:pt x="8259" y="1486"/>
                  <a:pt x="8101" y="1637"/>
                  <a:pt x="7924" y="1764"/>
                </a:cubicBezTo>
                <a:cubicBezTo>
                  <a:pt x="7713" y="1919"/>
                  <a:pt x="7474" y="2040"/>
                  <a:pt x="7289" y="2225"/>
                </a:cubicBezTo>
                <a:cubicBezTo>
                  <a:pt x="7083" y="2431"/>
                  <a:pt x="6957" y="2701"/>
                  <a:pt x="6834" y="2966"/>
                </a:cubicBezTo>
                <a:cubicBezTo>
                  <a:pt x="6590" y="3492"/>
                  <a:pt x="6343" y="4033"/>
                  <a:pt x="6290" y="4612"/>
                </a:cubicBezTo>
                <a:cubicBezTo>
                  <a:pt x="6270" y="4817"/>
                  <a:pt x="6277" y="5024"/>
                  <a:pt x="6256" y="5229"/>
                </a:cubicBezTo>
                <a:cubicBezTo>
                  <a:pt x="6216" y="5629"/>
                  <a:pt x="6077" y="6255"/>
                  <a:pt x="5781" y="6550"/>
                </a:cubicBezTo>
                <a:cubicBezTo>
                  <a:pt x="5666" y="6666"/>
                  <a:pt x="5513" y="6724"/>
                  <a:pt x="5400" y="6849"/>
                </a:cubicBezTo>
                <a:cubicBezTo>
                  <a:pt x="5240" y="7023"/>
                  <a:pt x="5111" y="7231"/>
                  <a:pt x="5018" y="7449"/>
                </a:cubicBezTo>
                <a:cubicBezTo>
                  <a:pt x="4887" y="7759"/>
                  <a:pt x="4827" y="8096"/>
                  <a:pt x="4708" y="8412"/>
                </a:cubicBezTo>
                <a:cubicBezTo>
                  <a:pt x="4318" y="9449"/>
                  <a:pt x="3220" y="10152"/>
                  <a:pt x="2122" y="10152"/>
                </a:cubicBezTo>
                <a:cubicBezTo>
                  <a:pt x="1919" y="10152"/>
                  <a:pt x="1716" y="10129"/>
                  <a:pt x="1518" y="10078"/>
                </a:cubicBezTo>
                <a:cubicBezTo>
                  <a:pt x="1286" y="10020"/>
                  <a:pt x="1049" y="9930"/>
                  <a:pt x="815" y="9930"/>
                </a:cubicBezTo>
                <a:cubicBezTo>
                  <a:pt x="745" y="9930"/>
                  <a:pt x="675" y="9938"/>
                  <a:pt x="606" y="9958"/>
                </a:cubicBezTo>
                <a:cubicBezTo>
                  <a:pt x="269" y="10054"/>
                  <a:pt x="55" y="10409"/>
                  <a:pt x="28" y="10759"/>
                </a:cubicBezTo>
                <a:cubicBezTo>
                  <a:pt x="0" y="11109"/>
                  <a:pt x="125" y="11452"/>
                  <a:pt x="273" y="11770"/>
                </a:cubicBezTo>
                <a:cubicBezTo>
                  <a:pt x="1050" y="13446"/>
                  <a:pt x="2557" y="14768"/>
                  <a:pt x="4320" y="15321"/>
                </a:cubicBezTo>
                <a:cubicBezTo>
                  <a:pt x="4675" y="15432"/>
                  <a:pt x="5052" y="15513"/>
                  <a:pt x="5422" y="15513"/>
                </a:cubicBezTo>
                <a:cubicBezTo>
                  <a:pt x="5648" y="15513"/>
                  <a:pt x="5872" y="15482"/>
                  <a:pt x="6088" y="15411"/>
                </a:cubicBezTo>
                <a:cubicBezTo>
                  <a:pt x="6798" y="15174"/>
                  <a:pt x="7306" y="14529"/>
                  <a:pt x="8002" y="14254"/>
                </a:cubicBezTo>
                <a:cubicBezTo>
                  <a:pt x="8712" y="13973"/>
                  <a:pt x="9518" y="14112"/>
                  <a:pt x="10263" y="13945"/>
                </a:cubicBezTo>
                <a:cubicBezTo>
                  <a:pt x="11081" y="13760"/>
                  <a:pt x="11773" y="13218"/>
                  <a:pt x="12358" y="12617"/>
                </a:cubicBezTo>
                <a:cubicBezTo>
                  <a:pt x="13793" y="11143"/>
                  <a:pt x="14729" y="9259"/>
                  <a:pt x="15293" y="7294"/>
                </a:cubicBezTo>
                <a:cubicBezTo>
                  <a:pt x="15615" y="6168"/>
                  <a:pt x="15989" y="4830"/>
                  <a:pt x="15939" y="3649"/>
                </a:cubicBezTo>
                <a:cubicBezTo>
                  <a:pt x="15915" y="3112"/>
                  <a:pt x="15508" y="2750"/>
                  <a:pt x="15134" y="2419"/>
                </a:cubicBezTo>
                <a:cubicBezTo>
                  <a:pt x="14946" y="2253"/>
                  <a:pt x="14715" y="2094"/>
                  <a:pt x="14567" y="1888"/>
                </a:cubicBezTo>
                <a:cubicBezTo>
                  <a:pt x="14406" y="1665"/>
                  <a:pt x="14388" y="1425"/>
                  <a:pt x="14123" y="1278"/>
                </a:cubicBezTo>
                <a:cubicBezTo>
                  <a:pt x="13977" y="1197"/>
                  <a:pt x="13814" y="1147"/>
                  <a:pt x="13667" y="1067"/>
                </a:cubicBezTo>
                <a:cubicBezTo>
                  <a:pt x="13388" y="915"/>
                  <a:pt x="13180" y="660"/>
                  <a:pt x="12922" y="474"/>
                </a:cubicBezTo>
                <a:cubicBezTo>
                  <a:pt x="12653" y="282"/>
                  <a:pt x="12313" y="98"/>
                  <a:pt x="11981" y="87"/>
                </a:cubicBezTo>
                <a:cubicBezTo>
                  <a:pt x="11719" y="79"/>
                  <a:pt x="11447" y="0"/>
                  <a:pt x="11181" y="0"/>
                </a:cubicBezTo>
                <a:close/>
              </a:path>
            </a:pathLst>
          </a:custGeom>
          <a:gradFill>
            <a:gsLst>
              <a:gs pos="0">
                <a:schemeClr val="lt1"/>
              </a:gs>
              <a:gs pos="100000">
                <a:schemeClr val="accen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4"/>
          <p:cNvSpPr/>
          <p:nvPr/>
        </p:nvSpPr>
        <p:spPr>
          <a:xfrm>
            <a:off x="-1058480" y="4083622"/>
            <a:ext cx="3502447" cy="3803070"/>
          </a:xfrm>
          <a:custGeom>
            <a:avLst/>
            <a:gdLst/>
            <a:ahLst/>
            <a:cxnLst/>
            <a:rect l="l" t="t" r="r" b="b"/>
            <a:pathLst>
              <a:path w="4643" h="5220" extrusionOk="0">
                <a:moveTo>
                  <a:pt x="2297" y="1"/>
                </a:moveTo>
                <a:cubicBezTo>
                  <a:pt x="2292" y="1"/>
                  <a:pt x="2286" y="1"/>
                  <a:pt x="2280" y="1"/>
                </a:cubicBezTo>
                <a:cubicBezTo>
                  <a:pt x="1961" y="9"/>
                  <a:pt x="1696" y="250"/>
                  <a:pt x="1389" y="336"/>
                </a:cubicBezTo>
                <a:cubicBezTo>
                  <a:pt x="1238" y="379"/>
                  <a:pt x="1079" y="384"/>
                  <a:pt x="931" y="432"/>
                </a:cubicBezTo>
                <a:cubicBezTo>
                  <a:pt x="511" y="568"/>
                  <a:pt x="295" y="994"/>
                  <a:pt x="223" y="1401"/>
                </a:cubicBezTo>
                <a:cubicBezTo>
                  <a:pt x="129" y="1943"/>
                  <a:pt x="1" y="2471"/>
                  <a:pt x="230" y="2992"/>
                </a:cubicBezTo>
                <a:cubicBezTo>
                  <a:pt x="387" y="3347"/>
                  <a:pt x="709" y="3573"/>
                  <a:pt x="856" y="3934"/>
                </a:cubicBezTo>
                <a:cubicBezTo>
                  <a:pt x="983" y="4244"/>
                  <a:pt x="1022" y="4599"/>
                  <a:pt x="1248" y="4861"/>
                </a:cubicBezTo>
                <a:cubicBezTo>
                  <a:pt x="1476" y="5125"/>
                  <a:pt x="1838" y="5219"/>
                  <a:pt x="2195" y="5219"/>
                </a:cubicBezTo>
                <a:cubicBezTo>
                  <a:pt x="2271" y="5219"/>
                  <a:pt x="2347" y="5215"/>
                  <a:pt x="2421" y="5207"/>
                </a:cubicBezTo>
                <a:cubicBezTo>
                  <a:pt x="2577" y="5191"/>
                  <a:pt x="2735" y="5161"/>
                  <a:pt x="2874" y="5086"/>
                </a:cubicBezTo>
                <a:cubicBezTo>
                  <a:pt x="3200" y="4910"/>
                  <a:pt x="3352" y="4526"/>
                  <a:pt x="3422" y="4162"/>
                </a:cubicBezTo>
                <a:cubicBezTo>
                  <a:pt x="3491" y="3799"/>
                  <a:pt x="3508" y="3416"/>
                  <a:pt x="3672" y="3086"/>
                </a:cubicBezTo>
                <a:cubicBezTo>
                  <a:pt x="3841" y="2747"/>
                  <a:pt x="4146" y="2497"/>
                  <a:pt x="4353" y="2180"/>
                </a:cubicBezTo>
                <a:cubicBezTo>
                  <a:pt x="4560" y="1863"/>
                  <a:pt x="4642" y="1397"/>
                  <a:pt x="4368" y="1136"/>
                </a:cubicBezTo>
                <a:cubicBezTo>
                  <a:pt x="4176" y="952"/>
                  <a:pt x="3882" y="938"/>
                  <a:pt x="3638" y="829"/>
                </a:cubicBezTo>
                <a:cubicBezTo>
                  <a:pt x="3391" y="719"/>
                  <a:pt x="3202" y="514"/>
                  <a:pt x="2999" y="336"/>
                </a:cubicBezTo>
                <a:cubicBezTo>
                  <a:pt x="2800" y="161"/>
                  <a:pt x="2561" y="1"/>
                  <a:pt x="229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4"/>
          <p:cNvSpPr/>
          <p:nvPr/>
        </p:nvSpPr>
        <p:spPr>
          <a:xfrm rot="-9207319">
            <a:off x="6026256" y="-1185676"/>
            <a:ext cx="3950270" cy="2250742"/>
          </a:xfrm>
          <a:custGeom>
            <a:avLst/>
            <a:gdLst/>
            <a:ahLst/>
            <a:cxnLst/>
            <a:rect l="l" t="t" r="r" b="b"/>
            <a:pathLst>
              <a:path w="8157" h="6144" extrusionOk="0">
                <a:moveTo>
                  <a:pt x="5596" y="105"/>
                </a:moveTo>
                <a:cubicBezTo>
                  <a:pt x="5324" y="242"/>
                  <a:pt x="5110" y="322"/>
                  <a:pt x="4797" y="318"/>
                </a:cubicBezTo>
                <a:cubicBezTo>
                  <a:pt x="4437" y="314"/>
                  <a:pt x="3983" y="232"/>
                  <a:pt x="3631" y="306"/>
                </a:cubicBezTo>
                <a:cubicBezTo>
                  <a:pt x="3221" y="392"/>
                  <a:pt x="2965" y="816"/>
                  <a:pt x="2524" y="792"/>
                </a:cubicBezTo>
                <a:cubicBezTo>
                  <a:pt x="2148" y="771"/>
                  <a:pt x="1983" y="441"/>
                  <a:pt x="1662" y="304"/>
                </a:cubicBezTo>
                <a:cubicBezTo>
                  <a:pt x="1506" y="237"/>
                  <a:pt x="1330" y="243"/>
                  <a:pt x="1161" y="249"/>
                </a:cubicBezTo>
                <a:cubicBezTo>
                  <a:pt x="1048" y="252"/>
                  <a:pt x="938" y="284"/>
                  <a:pt x="827" y="304"/>
                </a:cubicBezTo>
                <a:cubicBezTo>
                  <a:pt x="709" y="325"/>
                  <a:pt x="588" y="362"/>
                  <a:pt x="501" y="449"/>
                </a:cubicBezTo>
                <a:cubicBezTo>
                  <a:pt x="381" y="570"/>
                  <a:pt x="348" y="748"/>
                  <a:pt x="238" y="876"/>
                </a:cubicBezTo>
                <a:cubicBezTo>
                  <a:pt x="122" y="1011"/>
                  <a:pt x="93" y="1157"/>
                  <a:pt x="85" y="1335"/>
                </a:cubicBezTo>
                <a:cubicBezTo>
                  <a:pt x="76" y="1551"/>
                  <a:pt x="83" y="1755"/>
                  <a:pt x="36" y="1968"/>
                </a:cubicBezTo>
                <a:cubicBezTo>
                  <a:pt x="1" y="2122"/>
                  <a:pt x="35" y="2205"/>
                  <a:pt x="98" y="2342"/>
                </a:cubicBezTo>
                <a:cubicBezTo>
                  <a:pt x="183" y="2523"/>
                  <a:pt x="209" y="2730"/>
                  <a:pt x="280" y="2918"/>
                </a:cubicBezTo>
                <a:cubicBezTo>
                  <a:pt x="350" y="3106"/>
                  <a:pt x="437" y="3290"/>
                  <a:pt x="557" y="3450"/>
                </a:cubicBezTo>
                <a:cubicBezTo>
                  <a:pt x="961" y="3995"/>
                  <a:pt x="1553" y="4345"/>
                  <a:pt x="2099" y="4729"/>
                </a:cubicBezTo>
                <a:cubicBezTo>
                  <a:pt x="2672" y="5130"/>
                  <a:pt x="3409" y="5971"/>
                  <a:pt x="4151" y="5983"/>
                </a:cubicBezTo>
                <a:cubicBezTo>
                  <a:pt x="4374" y="5988"/>
                  <a:pt x="4592" y="5912"/>
                  <a:pt x="4814" y="5904"/>
                </a:cubicBezTo>
                <a:cubicBezTo>
                  <a:pt x="5129" y="5892"/>
                  <a:pt x="5432" y="6014"/>
                  <a:pt x="5743" y="6067"/>
                </a:cubicBezTo>
                <a:cubicBezTo>
                  <a:pt x="6180" y="6143"/>
                  <a:pt x="6503" y="5982"/>
                  <a:pt x="6822" y="5699"/>
                </a:cubicBezTo>
                <a:cubicBezTo>
                  <a:pt x="7159" y="5399"/>
                  <a:pt x="7366" y="4994"/>
                  <a:pt x="7633" y="4643"/>
                </a:cubicBezTo>
                <a:cubicBezTo>
                  <a:pt x="7894" y="4297"/>
                  <a:pt x="8135" y="3971"/>
                  <a:pt x="8146" y="3518"/>
                </a:cubicBezTo>
                <a:cubicBezTo>
                  <a:pt x="8157" y="3140"/>
                  <a:pt x="8033" y="2795"/>
                  <a:pt x="8040" y="2414"/>
                </a:cubicBezTo>
                <a:cubicBezTo>
                  <a:pt x="8045" y="2134"/>
                  <a:pt x="8068" y="1850"/>
                  <a:pt x="8012" y="1575"/>
                </a:cubicBezTo>
                <a:cubicBezTo>
                  <a:pt x="7946" y="1247"/>
                  <a:pt x="7717" y="1068"/>
                  <a:pt x="7577" y="813"/>
                </a:cubicBezTo>
                <a:cubicBezTo>
                  <a:pt x="7546" y="759"/>
                  <a:pt x="7520" y="700"/>
                  <a:pt x="7501" y="636"/>
                </a:cubicBezTo>
                <a:cubicBezTo>
                  <a:pt x="7452" y="478"/>
                  <a:pt x="7288" y="392"/>
                  <a:pt x="7138" y="321"/>
                </a:cubicBezTo>
                <a:cubicBezTo>
                  <a:pt x="6798" y="161"/>
                  <a:pt x="6416" y="1"/>
                  <a:pt x="6052" y="1"/>
                </a:cubicBezTo>
                <a:cubicBezTo>
                  <a:pt x="5895" y="1"/>
                  <a:pt x="5741" y="31"/>
                  <a:pt x="5596" y="105"/>
                </a:cubicBezTo>
                <a:close/>
              </a:path>
            </a:pathLst>
          </a:custGeom>
          <a:gradFill>
            <a:gsLst>
              <a:gs pos="0">
                <a:schemeClr val="lt1"/>
              </a:gs>
              <a:gs pos="100000">
                <a:schemeClr val="accent1"/>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 name="Google Shape;42;p4"/>
          <p:cNvGrpSpPr/>
          <p:nvPr/>
        </p:nvGrpSpPr>
        <p:grpSpPr>
          <a:xfrm rot="10265994">
            <a:off x="-885909" y="-1906619"/>
            <a:ext cx="3251994" cy="2435020"/>
            <a:chOff x="3606157" y="2088665"/>
            <a:chExt cx="463580" cy="351793"/>
          </a:xfrm>
        </p:grpSpPr>
        <p:sp>
          <p:nvSpPr>
            <p:cNvPr id="43" name="Google Shape;43;p4"/>
            <p:cNvSpPr/>
            <p:nvPr/>
          </p:nvSpPr>
          <p:spPr>
            <a:xfrm>
              <a:off x="3606157" y="2088665"/>
              <a:ext cx="463580" cy="351793"/>
            </a:xfrm>
            <a:custGeom>
              <a:avLst/>
              <a:gdLst/>
              <a:ahLst/>
              <a:cxnLst/>
              <a:rect l="l" t="t" r="r" b="b"/>
              <a:pathLst>
                <a:path w="8153" h="6187" extrusionOk="0">
                  <a:moveTo>
                    <a:pt x="5695" y="44"/>
                  </a:moveTo>
                  <a:cubicBezTo>
                    <a:pt x="5223" y="113"/>
                    <a:pt x="4753" y="202"/>
                    <a:pt x="4277" y="211"/>
                  </a:cubicBezTo>
                  <a:cubicBezTo>
                    <a:pt x="3883" y="218"/>
                    <a:pt x="3491" y="171"/>
                    <a:pt x="3099" y="125"/>
                  </a:cubicBezTo>
                  <a:cubicBezTo>
                    <a:pt x="2679" y="74"/>
                    <a:pt x="2259" y="25"/>
                    <a:pt x="1836" y="41"/>
                  </a:cubicBezTo>
                  <a:cubicBezTo>
                    <a:pt x="1398" y="59"/>
                    <a:pt x="947" y="156"/>
                    <a:pt x="593" y="415"/>
                  </a:cubicBezTo>
                  <a:cubicBezTo>
                    <a:pt x="239" y="674"/>
                    <a:pt x="0" y="1121"/>
                    <a:pt x="78" y="1553"/>
                  </a:cubicBezTo>
                  <a:cubicBezTo>
                    <a:pt x="150" y="1958"/>
                    <a:pt x="475" y="2287"/>
                    <a:pt x="527" y="2695"/>
                  </a:cubicBezTo>
                  <a:cubicBezTo>
                    <a:pt x="541" y="2804"/>
                    <a:pt x="534" y="2915"/>
                    <a:pt x="561" y="3022"/>
                  </a:cubicBezTo>
                  <a:cubicBezTo>
                    <a:pt x="652" y="3405"/>
                    <a:pt x="1129" y="3640"/>
                    <a:pt x="1132" y="4034"/>
                  </a:cubicBezTo>
                  <a:cubicBezTo>
                    <a:pt x="1133" y="4200"/>
                    <a:pt x="1045" y="4354"/>
                    <a:pt x="1031" y="4519"/>
                  </a:cubicBezTo>
                  <a:cubicBezTo>
                    <a:pt x="1011" y="4765"/>
                    <a:pt x="1138" y="4932"/>
                    <a:pt x="1300" y="5091"/>
                  </a:cubicBezTo>
                  <a:cubicBezTo>
                    <a:pt x="1477" y="5267"/>
                    <a:pt x="1557" y="5494"/>
                    <a:pt x="1796" y="5610"/>
                  </a:cubicBezTo>
                  <a:cubicBezTo>
                    <a:pt x="1901" y="5661"/>
                    <a:pt x="2019" y="5684"/>
                    <a:pt x="2118" y="5744"/>
                  </a:cubicBezTo>
                  <a:cubicBezTo>
                    <a:pt x="2179" y="5780"/>
                    <a:pt x="2232" y="5828"/>
                    <a:pt x="2291" y="5865"/>
                  </a:cubicBezTo>
                  <a:cubicBezTo>
                    <a:pt x="2441" y="5957"/>
                    <a:pt x="2625" y="5971"/>
                    <a:pt x="2801" y="5984"/>
                  </a:cubicBezTo>
                  <a:cubicBezTo>
                    <a:pt x="3612" y="6038"/>
                    <a:pt x="4492" y="6186"/>
                    <a:pt x="5227" y="5737"/>
                  </a:cubicBezTo>
                  <a:cubicBezTo>
                    <a:pt x="5919" y="5313"/>
                    <a:pt x="6281" y="4430"/>
                    <a:pt x="7039" y="4138"/>
                  </a:cubicBezTo>
                  <a:cubicBezTo>
                    <a:pt x="7272" y="4049"/>
                    <a:pt x="7535" y="4018"/>
                    <a:pt x="7728" y="3860"/>
                  </a:cubicBezTo>
                  <a:cubicBezTo>
                    <a:pt x="7885" y="3732"/>
                    <a:pt x="7973" y="3535"/>
                    <a:pt x="8029" y="3340"/>
                  </a:cubicBezTo>
                  <a:cubicBezTo>
                    <a:pt x="8153" y="2903"/>
                    <a:pt x="8146" y="2441"/>
                    <a:pt x="8140" y="1988"/>
                  </a:cubicBezTo>
                  <a:cubicBezTo>
                    <a:pt x="8139" y="1876"/>
                    <a:pt x="8137" y="1764"/>
                    <a:pt x="8104" y="1657"/>
                  </a:cubicBezTo>
                  <a:cubicBezTo>
                    <a:pt x="8015" y="1367"/>
                    <a:pt x="7724" y="1217"/>
                    <a:pt x="7585" y="959"/>
                  </a:cubicBezTo>
                  <a:cubicBezTo>
                    <a:pt x="7536" y="867"/>
                    <a:pt x="7547" y="734"/>
                    <a:pt x="7501" y="658"/>
                  </a:cubicBezTo>
                  <a:cubicBezTo>
                    <a:pt x="7427" y="536"/>
                    <a:pt x="7169" y="413"/>
                    <a:pt x="7052" y="326"/>
                  </a:cubicBezTo>
                  <a:cubicBezTo>
                    <a:pt x="6936" y="239"/>
                    <a:pt x="6819" y="152"/>
                    <a:pt x="6687" y="94"/>
                  </a:cubicBezTo>
                  <a:cubicBezTo>
                    <a:pt x="6528" y="24"/>
                    <a:pt x="6356" y="0"/>
                    <a:pt x="6182" y="0"/>
                  </a:cubicBezTo>
                  <a:cubicBezTo>
                    <a:pt x="6019" y="0"/>
                    <a:pt x="5855" y="21"/>
                    <a:pt x="5695" y="44"/>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4"/>
            <p:cNvSpPr/>
            <p:nvPr/>
          </p:nvSpPr>
          <p:spPr>
            <a:xfrm>
              <a:off x="3636407" y="2095887"/>
              <a:ext cx="432648" cy="333598"/>
            </a:xfrm>
            <a:custGeom>
              <a:avLst/>
              <a:gdLst/>
              <a:ahLst/>
              <a:cxnLst/>
              <a:rect l="l" t="t" r="r" b="b"/>
              <a:pathLst>
                <a:path w="7609" h="5867" extrusionOk="0">
                  <a:moveTo>
                    <a:pt x="2597" y="1"/>
                  </a:moveTo>
                  <a:cubicBezTo>
                    <a:pt x="2403" y="221"/>
                    <a:pt x="2204" y="438"/>
                    <a:pt x="2004" y="651"/>
                  </a:cubicBezTo>
                  <a:cubicBezTo>
                    <a:pt x="1360" y="1334"/>
                    <a:pt x="686" y="1986"/>
                    <a:pt x="1" y="2627"/>
                  </a:cubicBezTo>
                  <a:cubicBezTo>
                    <a:pt x="4" y="2666"/>
                    <a:pt x="6" y="2707"/>
                    <a:pt x="9" y="2747"/>
                  </a:cubicBezTo>
                  <a:cubicBezTo>
                    <a:pt x="313" y="2462"/>
                    <a:pt x="617" y="2176"/>
                    <a:pt x="917" y="1885"/>
                  </a:cubicBezTo>
                  <a:cubicBezTo>
                    <a:pt x="1536" y="1283"/>
                    <a:pt x="2140" y="663"/>
                    <a:pt x="2711" y="15"/>
                  </a:cubicBezTo>
                  <a:cubicBezTo>
                    <a:pt x="2672" y="10"/>
                    <a:pt x="2635" y="6"/>
                    <a:pt x="2597" y="1"/>
                  </a:cubicBezTo>
                  <a:close/>
                  <a:moveTo>
                    <a:pt x="4492" y="18"/>
                  </a:moveTo>
                  <a:cubicBezTo>
                    <a:pt x="4414" y="29"/>
                    <a:pt x="4335" y="39"/>
                    <a:pt x="4255" y="48"/>
                  </a:cubicBezTo>
                  <a:cubicBezTo>
                    <a:pt x="3794" y="485"/>
                    <a:pt x="3319" y="909"/>
                    <a:pt x="2833" y="1321"/>
                  </a:cubicBezTo>
                  <a:cubicBezTo>
                    <a:pt x="2213" y="1845"/>
                    <a:pt x="1577" y="2350"/>
                    <a:pt x="930" y="2841"/>
                  </a:cubicBezTo>
                  <a:cubicBezTo>
                    <a:pt x="716" y="3003"/>
                    <a:pt x="500" y="3163"/>
                    <a:pt x="284" y="3322"/>
                  </a:cubicBezTo>
                  <a:cubicBezTo>
                    <a:pt x="315" y="3359"/>
                    <a:pt x="346" y="3394"/>
                    <a:pt x="375" y="3429"/>
                  </a:cubicBezTo>
                  <a:cubicBezTo>
                    <a:pt x="509" y="3331"/>
                    <a:pt x="642" y="3232"/>
                    <a:pt x="775" y="3133"/>
                  </a:cubicBezTo>
                  <a:cubicBezTo>
                    <a:pt x="1423" y="2646"/>
                    <a:pt x="2061" y="2147"/>
                    <a:pt x="2685" y="1628"/>
                  </a:cubicBezTo>
                  <a:cubicBezTo>
                    <a:pt x="3305" y="1111"/>
                    <a:pt x="3910" y="577"/>
                    <a:pt x="4492" y="18"/>
                  </a:cubicBezTo>
                  <a:close/>
                  <a:moveTo>
                    <a:pt x="6377" y="95"/>
                  </a:moveTo>
                  <a:cubicBezTo>
                    <a:pt x="6056" y="374"/>
                    <a:pt x="5730" y="648"/>
                    <a:pt x="5400" y="918"/>
                  </a:cubicBezTo>
                  <a:cubicBezTo>
                    <a:pt x="4806" y="1403"/>
                    <a:pt x="4200" y="1873"/>
                    <a:pt x="3587" y="2334"/>
                  </a:cubicBezTo>
                  <a:cubicBezTo>
                    <a:pt x="2973" y="2795"/>
                    <a:pt x="2352" y="3250"/>
                    <a:pt x="1731" y="3703"/>
                  </a:cubicBezTo>
                  <a:cubicBezTo>
                    <a:pt x="1326" y="3998"/>
                    <a:pt x="921" y="4294"/>
                    <a:pt x="517" y="4590"/>
                  </a:cubicBezTo>
                  <a:cubicBezTo>
                    <a:pt x="525" y="4621"/>
                    <a:pt x="537" y="4652"/>
                    <a:pt x="550" y="4681"/>
                  </a:cubicBezTo>
                  <a:cubicBezTo>
                    <a:pt x="885" y="4434"/>
                    <a:pt x="1221" y="4190"/>
                    <a:pt x="1557" y="3945"/>
                  </a:cubicBezTo>
                  <a:cubicBezTo>
                    <a:pt x="2178" y="3492"/>
                    <a:pt x="2800" y="3039"/>
                    <a:pt x="3416" y="2579"/>
                  </a:cubicBezTo>
                  <a:cubicBezTo>
                    <a:pt x="4028" y="2121"/>
                    <a:pt x="4634" y="1655"/>
                    <a:pt x="5230" y="1176"/>
                  </a:cubicBezTo>
                  <a:cubicBezTo>
                    <a:pt x="5645" y="842"/>
                    <a:pt x="6053" y="501"/>
                    <a:pt x="6455" y="151"/>
                  </a:cubicBezTo>
                  <a:cubicBezTo>
                    <a:pt x="6430" y="132"/>
                    <a:pt x="6403" y="113"/>
                    <a:pt x="6377" y="95"/>
                  </a:cubicBezTo>
                  <a:close/>
                  <a:moveTo>
                    <a:pt x="6999" y="616"/>
                  </a:moveTo>
                  <a:cubicBezTo>
                    <a:pt x="6328" y="1102"/>
                    <a:pt x="5651" y="1577"/>
                    <a:pt x="4964" y="2039"/>
                  </a:cubicBezTo>
                  <a:cubicBezTo>
                    <a:pt x="3955" y="2717"/>
                    <a:pt x="2927" y="3367"/>
                    <a:pt x="1884" y="3989"/>
                  </a:cubicBezTo>
                  <a:cubicBezTo>
                    <a:pt x="1454" y="4246"/>
                    <a:pt x="1021" y="4498"/>
                    <a:pt x="585" y="4745"/>
                  </a:cubicBezTo>
                  <a:cubicBezTo>
                    <a:pt x="609" y="4784"/>
                    <a:pt x="638" y="4823"/>
                    <a:pt x="670" y="4860"/>
                  </a:cubicBezTo>
                  <a:cubicBezTo>
                    <a:pt x="965" y="4691"/>
                    <a:pt x="1259" y="4521"/>
                    <a:pt x="1551" y="4349"/>
                  </a:cubicBezTo>
                  <a:cubicBezTo>
                    <a:pt x="2608" y="3730"/>
                    <a:pt x="3648" y="3081"/>
                    <a:pt x="4669" y="2404"/>
                  </a:cubicBezTo>
                  <a:cubicBezTo>
                    <a:pt x="5467" y="1876"/>
                    <a:pt x="6254" y="1329"/>
                    <a:pt x="7029" y="767"/>
                  </a:cubicBezTo>
                  <a:cubicBezTo>
                    <a:pt x="7015" y="717"/>
                    <a:pt x="7008" y="664"/>
                    <a:pt x="6999" y="616"/>
                  </a:cubicBezTo>
                  <a:close/>
                  <a:moveTo>
                    <a:pt x="7607" y="1792"/>
                  </a:moveTo>
                  <a:cubicBezTo>
                    <a:pt x="7170" y="2059"/>
                    <a:pt x="6729" y="2319"/>
                    <a:pt x="6285" y="2572"/>
                  </a:cubicBezTo>
                  <a:cubicBezTo>
                    <a:pt x="5632" y="2943"/>
                    <a:pt x="4974" y="3303"/>
                    <a:pt x="4314" y="3659"/>
                  </a:cubicBezTo>
                  <a:cubicBezTo>
                    <a:pt x="3645" y="4020"/>
                    <a:pt x="2979" y="4387"/>
                    <a:pt x="2289" y="4707"/>
                  </a:cubicBezTo>
                  <a:cubicBezTo>
                    <a:pt x="1869" y="4901"/>
                    <a:pt x="1445" y="5087"/>
                    <a:pt x="1029" y="5291"/>
                  </a:cubicBezTo>
                  <a:cubicBezTo>
                    <a:pt x="1050" y="5316"/>
                    <a:pt x="1072" y="5341"/>
                    <a:pt x="1096" y="5363"/>
                  </a:cubicBezTo>
                  <a:cubicBezTo>
                    <a:pt x="1421" y="5204"/>
                    <a:pt x="1751" y="5055"/>
                    <a:pt x="2080" y="4905"/>
                  </a:cubicBezTo>
                  <a:cubicBezTo>
                    <a:pt x="2421" y="4750"/>
                    <a:pt x="2760" y="4591"/>
                    <a:pt x="3092" y="4419"/>
                  </a:cubicBezTo>
                  <a:cubicBezTo>
                    <a:pt x="3433" y="4242"/>
                    <a:pt x="3771" y="4058"/>
                    <a:pt x="4109" y="3876"/>
                  </a:cubicBezTo>
                  <a:cubicBezTo>
                    <a:pt x="4770" y="3520"/>
                    <a:pt x="5429" y="3163"/>
                    <a:pt x="6082" y="2795"/>
                  </a:cubicBezTo>
                  <a:cubicBezTo>
                    <a:pt x="6595" y="2505"/>
                    <a:pt x="7105" y="2208"/>
                    <a:pt x="7608" y="1901"/>
                  </a:cubicBezTo>
                  <a:lnTo>
                    <a:pt x="7608" y="1861"/>
                  </a:lnTo>
                  <a:cubicBezTo>
                    <a:pt x="7607" y="1838"/>
                    <a:pt x="7607" y="1815"/>
                    <a:pt x="7607" y="1792"/>
                  </a:cubicBezTo>
                  <a:close/>
                  <a:moveTo>
                    <a:pt x="7606" y="2444"/>
                  </a:moveTo>
                  <a:lnTo>
                    <a:pt x="7606" y="2444"/>
                  </a:lnTo>
                  <a:cubicBezTo>
                    <a:pt x="7141" y="2671"/>
                    <a:pt x="6676" y="2900"/>
                    <a:pt x="6211" y="3128"/>
                  </a:cubicBezTo>
                  <a:cubicBezTo>
                    <a:pt x="5278" y="3586"/>
                    <a:pt x="4340" y="4036"/>
                    <a:pt x="3426" y="4532"/>
                  </a:cubicBezTo>
                  <a:cubicBezTo>
                    <a:pt x="2791" y="4876"/>
                    <a:pt x="2167" y="5239"/>
                    <a:pt x="1537" y="5591"/>
                  </a:cubicBezTo>
                  <a:cubicBezTo>
                    <a:pt x="1554" y="5599"/>
                    <a:pt x="1571" y="5608"/>
                    <a:pt x="1586" y="5617"/>
                  </a:cubicBezTo>
                  <a:cubicBezTo>
                    <a:pt x="1602" y="5626"/>
                    <a:pt x="1616" y="5636"/>
                    <a:pt x="1631" y="5646"/>
                  </a:cubicBezTo>
                  <a:cubicBezTo>
                    <a:pt x="2132" y="5366"/>
                    <a:pt x="2630" y="5079"/>
                    <a:pt x="3132" y="4800"/>
                  </a:cubicBezTo>
                  <a:cubicBezTo>
                    <a:pt x="4033" y="4301"/>
                    <a:pt x="4958" y="3847"/>
                    <a:pt x="5883" y="3394"/>
                  </a:cubicBezTo>
                  <a:cubicBezTo>
                    <a:pt x="6456" y="3112"/>
                    <a:pt x="7028" y="2831"/>
                    <a:pt x="7600" y="2550"/>
                  </a:cubicBezTo>
                  <a:cubicBezTo>
                    <a:pt x="7603" y="2515"/>
                    <a:pt x="7605" y="2479"/>
                    <a:pt x="7606" y="2444"/>
                  </a:cubicBezTo>
                  <a:close/>
                  <a:moveTo>
                    <a:pt x="7384" y="3499"/>
                  </a:moveTo>
                  <a:cubicBezTo>
                    <a:pt x="6563" y="3843"/>
                    <a:pt x="5746" y="4196"/>
                    <a:pt x="4932" y="4557"/>
                  </a:cubicBezTo>
                  <a:cubicBezTo>
                    <a:pt x="3991" y="4975"/>
                    <a:pt x="3055" y="5404"/>
                    <a:pt x="2124" y="5844"/>
                  </a:cubicBezTo>
                  <a:cubicBezTo>
                    <a:pt x="2172" y="5850"/>
                    <a:pt x="2221" y="5853"/>
                    <a:pt x="2269" y="5857"/>
                  </a:cubicBezTo>
                  <a:cubicBezTo>
                    <a:pt x="2314" y="5859"/>
                    <a:pt x="2362" y="5863"/>
                    <a:pt x="2408" y="5866"/>
                  </a:cubicBezTo>
                  <a:cubicBezTo>
                    <a:pt x="3109" y="5536"/>
                    <a:pt x="3814" y="5211"/>
                    <a:pt x="4521" y="4894"/>
                  </a:cubicBezTo>
                  <a:cubicBezTo>
                    <a:pt x="5110" y="4629"/>
                    <a:pt x="5701" y="4370"/>
                    <a:pt x="6294" y="4114"/>
                  </a:cubicBezTo>
                  <a:cubicBezTo>
                    <a:pt x="6362" y="4075"/>
                    <a:pt x="6432" y="4040"/>
                    <a:pt x="6507" y="4011"/>
                  </a:cubicBezTo>
                  <a:cubicBezTo>
                    <a:pt x="6550" y="3994"/>
                    <a:pt x="6594" y="3980"/>
                    <a:pt x="6638" y="3966"/>
                  </a:cubicBezTo>
                  <a:cubicBezTo>
                    <a:pt x="6827" y="3886"/>
                    <a:pt x="7015" y="3806"/>
                    <a:pt x="7205" y="3725"/>
                  </a:cubicBezTo>
                  <a:cubicBezTo>
                    <a:pt x="7279" y="3662"/>
                    <a:pt x="7338" y="3585"/>
                    <a:pt x="7384" y="3499"/>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4"/>
          <p:cNvSpPr/>
          <p:nvPr/>
        </p:nvSpPr>
        <p:spPr>
          <a:xfrm rot="5400000">
            <a:off x="7330674" y="3623363"/>
            <a:ext cx="2453992" cy="2386258"/>
          </a:xfrm>
          <a:custGeom>
            <a:avLst/>
            <a:gdLst/>
            <a:ahLst/>
            <a:cxnLst/>
            <a:rect l="l" t="t" r="r" b="b"/>
            <a:pathLst>
              <a:path w="6944" h="6752" extrusionOk="0">
                <a:moveTo>
                  <a:pt x="280" y="0"/>
                </a:moveTo>
                <a:cubicBezTo>
                  <a:pt x="275" y="0"/>
                  <a:pt x="271" y="1"/>
                  <a:pt x="266" y="1"/>
                </a:cubicBezTo>
                <a:cubicBezTo>
                  <a:pt x="141" y="13"/>
                  <a:pt x="112" y="199"/>
                  <a:pt x="81" y="308"/>
                </a:cubicBezTo>
                <a:cubicBezTo>
                  <a:pt x="1" y="601"/>
                  <a:pt x="154" y="683"/>
                  <a:pt x="280" y="920"/>
                </a:cubicBezTo>
                <a:cubicBezTo>
                  <a:pt x="419" y="1183"/>
                  <a:pt x="429" y="1474"/>
                  <a:pt x="618" y="1722"/>
                </a:cubicBezTo>
                <a:cubicBezTo>
                  <a:pt x="760" y="1907"/>
                  <a:pt x="958" y="2055"/>
                  <a:pt x="1185" y="2106"/>
                </a:cubicBezTo>
                <a:cubicBezTo>
                  <a:pt x="1291" y="2130"/>
                  <a:pt x="1404" y="2133"/>
                  <a:pt x="1502" y="2180"/>
                </a:cubicBezTo>
                <a:cubicBezTo>
                  <a:pt x="1695" y="2272"/>
                  <a:pt x="1785" y="2504"/>
                  <a:pt x="1971" y="2612"/>
                </a:cubicBezTo>
                <a:cubicBezTo>
                  <a:pt x="2057" y="2661"/>
                  <a:pt x="2160" y="2681"/>
                  <a:pt x="2247" y="2730"/>
                </a:cubicBezTo>
                <a:cubicBezTo>
                  <a:pt x="2356" y="2793"/>
                  <a:pt x="2434" y="2900"/>
                  <a:pt x="2496" y="3011"/>
                </a:cubicBezTo>
                <a:cubicBezTo>
                  <a:pt x="2576" y="3154"/>
                  <a:pt x="2634" y="3309"/>
                  <a:pt x="2669" y="3470"/>
                </a:cubicBezTo>
                <a:cubicBezTo>
                  <a:pt x="2691" y="3569"/>
                  <a:pt x="2703" y="3671"/>
                  <a:pt x="2736" y="3766"/>
                </a:cubicBezTo>
                <a:cubicBezTo>
                  <a:pt x="2790" y="3920"/>
                  <a:pt x="2896" y="4053"/>
                  <a:pt x="3033" y="4140"/>
                </a:cubicBezTo>
                <a:cubicBezTo>
                  <a:pt x="3210" y="4251"/>
                  <a:pt x="3411" y="4293"/>
                  <a:pt x="3545" y="4464"/>
                </a:cubicBezTo>
                <a:cubicBezTo>
                  <a:pt x="3672" y="4627"/>
                  <a:pt x="3839" y="4747"/>
                  <a:pt x="4043" y="4815"/>
                </a:cubicBezTo>
                <a:cubicBezTo>
                  <a:pt x="4133" y="4844"/>
                  <a:pt x="4238" y="4875"/>
                  <a:pt x="4332" y="4891"/>
                </a:cubicBezTo>
                <a:cubicBezTo>
                  <a:pt x="4343" y="4893"/>
                  <a:pt x="4354" y="4893"/>
                  <a:pt x="4366" y="4893"/>
                </a:cubicBezTo>
                <a:cubicBezTo>
                  <a:pt x="4462" y="4893"/>
                  <a:pt x="4562" y="4832"/>
                  <a:pt x="4659" y="4828"/>
                </a:cubicBezTo>
                <a:cubicBezTo>
                  <a:pt x="4664" y="4828"/>
                  <a:pt x="4670" y="4827"/>
                  <a:pt x="4675" y="4827"/>
                </a:cubicBezTo>
                <a:cubicBezTo>
                  <a:pt x="4728" y="4827"/>
                  <a:pt x="4780" y="4836"/>
                  <a:pt x="4833" y="4836"/>
                </a:cubicBezTo>
                <a:cubicBezTo>
                  <a:pt x="4845" y="4836"/>
                  <a:pt x="4856" y="4836"/>
                  <a:pt x="4868" y="4835"/>
                </a:cubicBezTo>
                <a:cubicBezTo>
                  <a:pt x="4910" y="4831"/>
                  <a:pt x="4952" y="4820"/>
                  <a:pt x="4996" y="4816"/>
                </a:cubicBezTo>
                <a:cubicBezTo>
                  <a:pt x="5008" y="4815"/>
                  <a:pt x="5020" y="4815"/>
                  <a:pt x="5032" y="4815"/>
                </a:cubicBezTo>
                <a:cubicBezTo>
                  <a:pt x="5202" y="4815"/>
                  <a:pt x="5355" y="4927"/>
                  <a:pt x="5491" y="5033"/>
                </a:cubicBezTo>
                <a:cubicBezTo>
                  <a:pt x="5756" y="5241"/>
                  <a:pt x="6014" y="5463"/>
                  <a:pt x="6289" y="5658"/>
                </a:cubicBezTo>
                <a:cubicBezTo>
                  <a:pt x="6500" y="5808"/>
                  <a:pt x="6622" y="6127"/>
                  <a:pt x="6619" y="6383"/>
                </a:cubicBezTo>
                <a:cubicBezTo>
                  <a:pt x="6618" y="6474"/>
                  <a:pt x="6589" y="6626"/>
                  <a:pt x="6661" y="6701"/>
                </a:cubicBezTo>
                <a:cubicBezTo>
                  <a:pt x="6694" y="6735"/>
                  <a:pt x="6727" y="6752"/>
                  <a:pt x="6758" y="6752"/>
                </a:cubicBezTo>
                <a:cubicBezTo>
                  <a:pt x="6798" y="6752"/>
                  <a:pt x="6834" y="6723"/>
                  <a:pt x="6860" y="6668"/>
                </a:cubicBezTo>
                <a:cubicBezTo>
                  <a:pt x="6943" y="6492"/>
                  <a:pt x="6718" y="6054"/>
                  <a:pt x="6658" y="5880"/>
                </a:cubicBezTo>
                <a:cubicBezTo>
                  <a:pt x="6548" y="5557"/>
                  <a:pt x="6415" y="5223"/>
                  <a:pt x="6155" y="5001"/>
                </a:cubicBezTo>
                <a:cubicBezTo>
                  <a:pt x="5990" y="4861"/>
                  <a:pt x="5786" y="4778"/>
                  <a:pt x="5577" y="4724"/>
                </a:cubicBezTo>
                <a:cubicBezTo>
                  <a:pt x="5467" y="4695"/>
                  <a:pt x="5356" y="4674"/>
                  <a:pt x="5243" y="4655"/>
                </a:cubicBezTo>
                <a:cubicBezTo>
                  <a:pt x="5195" y="4647"/>
                  <a:pt x="5147" y="4648"/>
                  <a:pt x="5100" y="4635"/>
                </a:cubicBezTo>
                <a:cubicBezTo>
                  <a:pt x="5040" y="4617"/>
                  <a:pt x="4982" y="4599"/>
                  <a:pt x="4919" y="4596"/>
                </a:cubicBezTo>
                <a:cubicBezTo>
                  <a:pt x="4878" y="4595"/>
                  <a:pt x="4833" y="4597"/>
                  <a:pt x="4800" y="4573"/>
                </a:cubicBezTo>
                <a:cubicBezTo>
                  <a:pt x="4786" y="4562"/>
                  <a:pt x="4776" y="4547"/>
                  <a:pt x="4763" y="4538"/>
                </a:cubicBezTo>
                <a:cubicBezTo>
                  <a:pt x="4742" y="4522"/>
                  <a:pt x="4717" y="4518"/>
                  <a:pt x="4691" y="4518"/>
                </a:cubicBezTo>
                <a:cubicBezTo>
                  <a:pt x="4669" y="4518"/>
                  <a:pt x="4645" y="4521"/>
                  <a:pt x="4623" y="4522"/>
                </a:cubicBezTo>
                <a:cubicBezTo>
                  <a:pt x="4618" y="4522"/>
                  <a:pt x="4614" y="4522"/>
                  <a:pt x="4609" y="4522"/>
                </a:cubicBezTo>
                <a:cubicBezTo>
                  <a:pt x="4535" y="4522"/>
                  <a:pt x="4461" y="4496"/>
                  <a:pt x="4402" y="4450"/>
                </a:cubicBezTo>
                <a:cubicBezTo>
                  <a:pt x="4367" y="4421"/>
                  <a:pt x="4336" y="4383"/>
                  <a:pt x="4291" y="4371"/>
                </a:cubicBezTo>
                <a:cubicBezTo>
                  <a:pt x="4271" y="4366"/>
                  <a:pt x="4249" y="4366"/>
                  <a:pt x="4228" y="4363"/>
                </a:cubicBezTo>
                <a:cubicBezTo>
                  <a:pt x="4135" y="4350"/>
                  <a:pt x="4066" y="4272"/>
                  <a:pt x="3982" y="4231"/>
                </a:cubicBezTo>
                <a:cubicBezTo>
                  <a:pt x="3938" y="4210"/>
                  <a:pt x="3893" y="4196"/>
                  <a:pt x="3858" y="4161"/>
                </a:cubicBezTo>
                <a:cubicBezTo>
                  <a:pt x="3824" y="4126"/>
                  <a:pt x="3802" y="4079"/>
                  <a:pt x="3774" y="4038"/>
                </a:cubicBezTo>
                <a:cubicBezTo>
                  <a:pt x="3739" y="3986"/>
                  <a:pt x="3704" y="3938"/>
                  <a:pt x="3650" y="3904"/>
                </a:cubicBezTo>
                <a:cubicBezTo>
                  <a:pt x="3489" y="3801"/>
                  <a:pt x="3291" y="3766"/>
                  <a:pt x="3142" y="3643"/>
                </a:cubicBezTo>
                <a:cubicBezTo>
                  <a:pt x="3011" y="3534"/>
                  <a:pt x="2945" y="3374"/>
                  <a:pt x="2901" y="3214"/>
                </a:cubicBezTo>
                <a:cubicBezTo>
                  <a:pt x="2877" y="3125"/>
                  <a:pt x="2862" y="3034"/>
                  <a:pt x="2841" y="2945"/>
                </a:cubicBezTo>
                <a:cubicBezTo>
                  <a:pt x="2833" y="2910"/>
                  <a:pt x="2812" y="2881"/>
                  <a:pt x="2798" y="2848"/>
                </a:cubicBezTo>
                <a:cubicBezTo>
                  <a:pt x="2781" y="2807"/>
                  <a:pt x="2769" y="2763"/>
                  <a:pt x="2762" y="2718"/>
                </a:cubicBezTo>
                <a:cubicBezTo>
                  <a:pt x="2752" y="2643"/>
                  <a:pt x="2756" y="2561"/>
                  <a:pt x="2714" y="2497"/>
                </a:cubicBezTo>
                <a:cubicBezTo>
                  <a:pt x="2689" y="2459"/>
                  <a:pt x="2650" y="2433"/>
                  <a:pt x="2610" y="2412"/>
                </a:cubicBezTo>
                <a:cubicBezTo>
                  <a:pt x="2578" y="2394"/>
                  <a:pt x="2544" y="2380"/>
                  <a:pt x="2518" y="2356"/>
                </a:cubicBezTo>
                <a:cubicBezTo>
                  <a:pt x="2496" y="2336"/>
                  <a:pt x="2480" y="2310"/>
                  <a:pt x="2460" y="2289"/>
                </a:cubicBezTo>
                <a:cubicBezTo>
                  <a:pt x="2424" y="2251"/>
                  <a:pt x="2375" y="2228"/>
                  <a:pt x="2339" y="2191"/>
                </a:cubicBezTo>
                <a:cubicBezTo>
                  <a:pt x="2315" y="2165"/>
                  <a:pt x="2297" y="2132"/>
                  <a:pt x="2276" y="2104"/>
                </a:cubicBezTo>
                <a:cubicBezTo>
                  <a:pt x="2240" y="2054"/>
                  <a:pt x="2192" y="2016"/>
                  <a:pt x="2154" y="1968"/>
                </a:cubicBezTo>
                <a:cubicBezTo>
                  <a:pt x="2130" y="1939"/>
                  <a:pt x="2110" y="1910"/>
                  <a:pt x="2075" y="1890"/>
                </a:cubicBezTo>
                <a:cubicBezTo>
                  <a:pt x="1970" y="1831"/>
                  <a:pt x="1837" y="1860"/>
                  <a:pt x="1735" y="1792"/>
                </a:cubicBezTo>
                <a:cubicBezTo>
                  <a:pt x="1634" y="1725"/>
                  <a:pt x="1542" y="1628"/>
                  <a:pt x="1474" y="1528"/>
                </a:cubicBezTo>
                <a:cubicBezTo>
                  <a:pt x="1316" y="1300"/>
                  <a:pt x="1274" y="1013"/>
                  <a:pt x="1158" y="762"/>
                </a:cubicBezTo>
                <a:cubicBezTo>
                  <a:pt x="1044" y="515"/>
                  <a:pt x="856" y="305"/>
                  <a:pt x="626" y="161"/>
                </a:cubicBezTo>
                <a:cubicBezTo>
                  <a:pt x="546" y="111"/>
                  <a:pt x="384" y="0"/>
                  <a:pt x="2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4"/>
          <p:cNvSpPr/>
          <p:nvPr/>
        </p:nvSpPr>
        <p:spPr>
          <a:xfrm>
            <a:off x="8356899" y="4109075"/>
            <a:ext cx="637292" cy="460199"/>
          </a:xfrm>
          <a:custGeom>
            <a:avLst/>
            <a:gdLst/>
            <a:ahLst/>
            <a:cxnLst/>
            <a:rect l="l" t="t" r="r" b="b"/>
            <a:pathLst>
              <a:path w="1004" h="725" extrusionOk="0">
                <a:moveTo>
                  <a:pt x="433" y="620"/>
                </a:moveTo>
                <a:cubicBezTo>
                  <a:pt x="437" y="678"/>
                  <a:pt x="491" y="715"/>
                  <a:pt x="544" y="719"/>
                </a:cubicBezTo>
                <a:lnTo>
                  <a:pt x="590" y="723"/>
                </a:lnTo>
                <a:cubicBezTo>
                  <a:pt x="603" y="724"/>
                  <a:pt x="617" y="725"/>
                  <a:pt x="628" y="719"/>
                </a:cubicBezTo>
                <a:cubicBezTo>
                  <a:pt x="642" y="711"/>
                  <a:pt x="649" y="694"/>
                  <a:pt x="648" y="678"/>
                </a:cubicBezTo>
                <a:cubicBezTo>
                  <a:pt x="648" y="663"/>
                  <a:pt x="642" y="648"/>
                  <a:pt x="635" y="634"/>
                </a:cubicBezTo>
                <a:cubicBezTo>
                  <a:pt x="625" y="615"/>
                  <a:pt x="615" y="597"/>
                  <a:pt x="602" y="581"/>
                </a:cubicBezTo>
                <a:cubicBezTo>
                  <a:pt x="596" y="573"/>
                  <a:pt x="590" y="566"/>
                  <a:pt x="581" y="560"/>
                </a:cubicBezTo>
                <a:cubicBezTo>
                  <a:pt x="573" y="557"/>
                  <a:pt x="564" y="555"/>
                  <a:pt x="556" y="553"/>
                </a:cubicBezTo>
                <a:cubicBezTo>
                  <a:pt x="549" y="553"/>
                  <a:pt x="540" y="552"/>
                  <a:pt x="530" y="552"/>
                </a:cubicBezTo>
                <a:cubicBezTo>
                  <a:pt x="486" y="552"/>
                  <a:pt x="428" y="567"/>
                  <a:pt x="433" y="620"/>
                </a:cubicBezTo>
                <a:close/>
                <a:moveTo>
                  <a:pt x="814" y="546"/>
                </a:moveTo>
                <a:cubicBezTo>
                  <a:pt x="825" y="612"/>
                  <a:pt x="895" y="625"/>
                  <a:pt x="949" y="602"/>
                </a:cubicBezTo>
                <a:cubicBezTo>
                  <a:pt x="970" y="594"/>
                  <a:pt x="990" y="577"/>
                  <a:pt x="999" y="556"/>
                </a:cubicBezTo>
                <a:cubicBezTo>
                  <a:pt x="1002" y="550"/>
                  <a:pt x="1004" y="543"/>
                  <a:pt x="1003" y="537"/>
                </a:cubicBezTo>
                <a:cubicBezTo>
                  <a:pt x="1001" y="526"/>
                  <a:pt x="991" y="518"/>
                  <a:pt x="983" y="512"/>
                </a:cubicBezTo>
                <a:cubicBezTo>
                  <a:pt x="963" y="497"/>
                  <a:pt x="945" y="483"/>
                  <a:pt x="922" y="475"/>
                </a:cubicBezTo>
                <a:cubicBezTo>
                  <a:pt x="914" y="471"/>
                  <a:pt x="903" y="470"/>
                  <a:pt x="894" y="470"/>
                </a:cubicBezTo>
                <a:cubicBezTo>
                  <a:pt x="851" y="470"/>
                  <a:pt x="806" y="498"/>
                  <a:pt x="814" y="546"/>
                </a:cubicBezTo>
                <a:close/>
                <a:moveTo>
                  <a:pt x="79" y="312"/>
                </a:moveTo>
                <a:cubicBezTo>
                  <a:pt x="0" y="332"/>
                  <a:pt x="79" y="424"/>
                  <a:pt x="112" y="455"/>
                </a:cubicBezTo>
                <a:cubicBezTo>
                  <a:pt x="127" y="470"/>
                  <a:pt x="144" y="481"/>
                  <a:pt x="162" y="491"/>
                </a:cubicBezTo>
                <a:cubicBezTo>
                  <a:pt x="168" y="495"/>
                  <a:pt x="173" y="498"/>
                  <a:pt x="180" y="499"/>
                </a:cubicBezTo>
                <a:cubicBezTo>
                  <a:pt x="196" y="502"/>
                  <a:pt x="210" y="488"/>
                  <a:pt x="220" y="475"/>
                </a:cubicBezTo>
                <a:cubicBezTo>
                  <a:pt x="229" y="464"/>
                  <a:pt x="238" y="454"/>
                  <a:pt x="242" y="441"/>
                </a:cubicBezTo>
                <a:cubicBezTo>
                  <a:pt x="250" y="419"/>
                  <a:pt x="244" y="394"/>
                  <a:pt x="231" y="374"/>
                </a:cubicBezTo>
                <a:cubicBezTo>
                  <a:pt x="218" y="355"/>
                  <a:pt x="198" y="341"/>
                  <a:pt x="178" y="330"/>
                </a:cubicBezTo>
                <a:cubicBezTo>
                  <a:pt x="155" y="318"/>
                  <a:pt x="129" y="308"/>
                  <a:pt x="103" y="308"/>
                </a:cubicBezTo>
                <a:cubicBezTo>
                  <a:pt x="95" y="308"/>
                  <a:pt x="87" y="309"/>
                  <a:pt x="79" y="312"/>
                </a:cubicBezTo>
                <a:close/>
                <a:moveTo>
                  <a:pt x="450" y="335"/>
                </a:moveTo>
                <a:cubicBezTo>
                  <a:pt x="458" y="407"/>
                  <a:pt x="596" y="420"/>
                  <a:pt x="587" y="344"/>
                </a:cubicBezTo>
                <a:cubicBezTo>
                  <a:pt x="583" y="307"/>
                  <a:pt x="536" y="280"/>
                  <a:pt x="497" y="280"/>
                </a:cubicBezTo>
                <a:cubicBezTo>
                  <a:pt x="469" y="280"/>
                  <a:pt x="446" y="295"/>
                  <a:pt x="450" y="335"/>
                </a:cubicBezTo>
                <a:close/>
                <a:moveTo>
                  <a:pt x="801" y="90"/>
                </a:moveTo>
                <a:cubicBezTo>
                  <a:pt x="787" y="92"/>
                  <a:pt x="774" y="94"/>
                  <a:pt x="762" y="100"/>
                </a:cubicBezTo>
                <a:cubicBezTo>
                  <a:pt x="749" y="107"/>
                  <a:pt x="738" y="119"/>
                  <a:pt x="729" y="131"/>
                </a:cubicBezTo>
                <a:cubicBezTo>
                  <a:pt x="700" y="172"/>
                  <a:pt x="654" y="249"/>
                  <a:pt x="715" y="284"/>
                </a:cubicBezTo>
                <a:cubicBezTo>
                  <a:pt x="760" y="310"/>
                  <a:pt x="862" y="315"/>
                  <a:pt x="887" y="256"/>
                </a:cubicBezTo>
                <a:cubicBezTo>
                  <a:pt x="893" y="244"/>
                  <a:pt x="893" y="229"/>
                  <a:pt x="893" y="215"/>
                </a:cubicBezTo>
                <a:cubicBezTo>
                  <a:pt x="893" y="198"/>
                  <a:pt x="893" y="181"/>
                  <a:pt x="894" y="163"/>
                </a:cubicBezTo>
                <a:cubicBezTo>
                  <a:pt x="894" y="143"/>
                  <a:pt x="893" y="120"/>
                  <a:pt x="880" y="106"/>
                </a:cubicBezTo>
                <a:cubicBezTo>
                  <a:pt x="867" y="92"/>
                  <a:pt x="850" y="87"/>
                  <a:pt x="831" y="87"/>
                </a:cubicBezTo>
                <a:cubicBezTo>
                  <a:pt x="821" y="87"/>
                  <a:pt x="811" y="89"/>
                  <a:pt x="801" y="90"/>
                </a:cubicBezTo>
                <a:close/>
                <a:moveTo>
                  <a:pt x="350" y="3"/>
                </a:moveTo>
                <a:cubicBezTo>
                  <a:pt x="327" y="6"/>
                  <a:pt x="302" y="5"/>
                  <a:pt x="279" y="9"/>
                </a:cubicBezTo>
                <a:cubicBezTo>
                  <a:pt x="254" y="13"/>
                  <a:pt x="247" y="29"/>
                  <a:pt x="250" y="52"/>
                </a:cubicBezTo>
                <a:cubicBezTo>
                  <a:pt x="254" y="78"/>
                  <a:pt x="272" y="104"/>
                  <a:pt x="292" y="119"/>
                </a:cubicBezTo>
                <a:cubicBezTo>
                  <a:pt x="316" y="134"/>
                  <a:pt x="371" y="153"/>
                  <a:pt x="398" y="149"/>
                </a:cubicBezTo>
                <a:cubicBezTo>
                  <a:pt x="416" y="147"/>
                  <a:pt x="430" y="132"/>
                  <a:pt x="435" y="115"/>
                </a:cubicBezTo>
                <a:cubicBezTo>
                  <a:pt x="441" y="99"/>
                  <a:pt x="439" y="81"/>
                  <a:pt x="436" y="64"/>
                </a:cubicBezTo>
                <a:cubicBezTo>
                  <a:pt x="433" y="44"/>
                  <a:pt x="425" y="22"/>
                  <a:pt x="408" y="10"/>
                </a:cubicBezTo>
                <a:cubicBezTo>
                  <a:pt x="398" y="3"/>
                  <a:pt x="385" y="1"/>
                  <a:pt x="373" y="1"/>
                </a:cubicBezTo>
                <a:cubicBezTo>
                  <a:pt x="365" y="1"/>
                  <a:pt x="357" y="2"/>
                  <a:pt x="350" y="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4"/>
          <p:cNvSpPr/>
          <p:nvPr/>
        </p:nvSpPr>
        <p:spPr>
          <a:xfrm rot="-8899401">
            <a:off x="-798673" y="4130797"/>
            <a:ext cx="2007533" cy="1562363"/>
          </a:xfrm>
          <a:custGeom>
            <a:avLst/>
            <a:gdLst/>
            <a:ahLst/>
            <a:cxnLst/>
            <a:rect l="l" t="t" r="r" b="b"/>
            <a:pathLst>
              <a:path w="5661" h="4406" extrusionOk="0">
                <a:moveTo>
                  <a:pt x="3929" y="173"/>
                </a:moveTo>
                <a:cubicBezTo>
                  <a:pt x="3921" y="173"/>
                  <a:pt x="3913" y="178"/>
                  <a:pt x="3911" y="188"/>
                </a:cubicBezTo>
                <a:cubicBezTo>
                  <a:pt x="3834" y="564"/>
                  <a:pt x="3834" y="955"/>
                  <a:pt x="3911" y="1330"/>
                </a:cubicBezTo>
                <a:cubicBezTo>
                  <a:pt x="3951" y="1519"/>
                  <a:pt x="4017" y="1699"/>
                  <a:pt x="4061" y="1885"/>
                </a:cubicBezTo>
                <a:cubicBezTo>
                  <a:pt x="4103" y="2066"/>
                  <a:pt x="4119" y="2255"/>
                  <a:pt x="4047" y="2430"/>
                </a:cubicBezTo>
                <a:cubicBezTo>
                  <a:pt x="3985" y="2583"/>
                  <a:pt x="3872" y="2710"/>
                  <a:pt x="3745" y="2813"/>
                </a:cubicBezTo>
                <a:cubicBezTo>
                  <a:pt x="3712" y="2841"/>
                  <a:pt x="3674" y="2877"/>
                  <a:pt x="3630" y="2885"/>
                </a:cubicBezTo>
                <a:cubicBezTo>
                  <a:pt x="3623" y="2886"/>
                  <a:pt x="3617" y="2887"/>
                  <a:pt x="3610" y="2887"/>
                </a:cubicBezTo>
                <a:cubicBezTo>
                  <a:pt x="3571" y="2887"/>
                  <a:pt x="3533" y="2867"/>
                  <a:pt x="3499" y="2850"/>
                </a:cubicBezTo>
                <a:cubicBezTo>
                  <a:pt x="3431" y="2814"/>
                  <a:pt x="3370" y="2766"/>
                  <a:pt x="3318" y="2709"/>
                </a:cubicBezTo>
                <a:cubicBezTo>
                  <a:pt x="3211" y="2594"/>
                  <a:pt x="3136" y="2455"/>
                  <a:pt x="3071" y="2314"/>
                </a:cubicBezTo>
                <a:cubicBezTo>
                  <a:pt x="2991" y="2142"/>
                  <a:pt x="2918" y="1966"/>
                  <a:pt x="2852" y="1789"/>
                </a:cubicBezTo>
                <a:cubicBezTo>
                  <a:pt x="2717" y="1427"/>
                  <a:pt x="2606" y="1056"/>
                  <a:pt x="2523" y="680"/>
                </a:cubicBezTo>
                <a:cubicBezTo>
                  <a:pt x="2512" y="633"/>
                  <a:pt x="2503" y="587"/>
                  <a:pt x="2493" y="541"/>
                </a:cubicBezTo>
                <a:cubicBezTo>
                  <a:pt x="2491" y="530"/>
                  <a:pt x="2484" y="526"/>
                  <a:pt x="2475" y="526"/>
                </a:cubicBezTo>
                <a:cubicBezTo>
                  <a:pt x="2463" y="526"/>
                  <a:pt x="2450" y="536"/>
                  <a:pt x="2453" y="551"/>
                </a:cubicBezTo>
                <a:cubicBezTo>
                  <a:pt x="2533" y="941"/>
                  <a:pt x="2640" y="1325"/>
                  <a:pt x="2775" y="1699"/>
                </a:cubicBezTo>
                <a:cubicBezTo>
                  <a:pt x="2843" y="1885"/>
                  <a:pt x="2917" y="2071"/>
                  <a:pt x="2998" y="2252"/>
                </a:cubicBezTo>
                <a:cubicBezTo>
                  <a:pt x="3063" y="2401"/>
                  <a:pt x="3135" y="2548"/>
                  <a:pt x="3235" y="2677"/>
                </a:cubicBezTo>
                <a:cubicBezTo>
                  <a:pt x="3283" y="2737"/>
                  <a:pt x="3338" y="2793"/>
                  <a:pt x="3400" y="2837"/>
                </a:cubicBezTo>
                <a:cubicBezTo>
                  <a:pt x="3457" y="2878"/>
                  <a:pt x="3535" y="2928"/>
                  <a:pt x="3610" y="2928"/>
                </a:cubicBezTo>
                <a:cubicBezTo>
                  <a:pt x="3616" y="2928"/>
                  <a:pt x="3622" y="2928"/>
                  <a:pt x="3628" y="2927"/>
                </a:cubicBezTo>
                <a:cubicBezTo>
                  <a:pt x="3671" y="2923"/>
                  <a:pt x="3706" y="2897"/>
                  <a:pt x="3739" y="2870"/>
                </a:cubicBezTo>
                <a:cubicBezTo>
                  <a:pt x="3772" y="2845"/>
                  <a:pt x="3804" y="2819"/>
                  <a:pt x="3834" y="2790"/>
                </a:cubicBezTo>
                <a:cubicBezTo>
                  <a:pt x="3896" y="2734"/>
                  <a:pt x="3952" y="2672"/>
                  <a:pt x="3999" y="2603"/>
                </a:cubicBezTo>
                <a:cubicBezTo>
                  <a:pt x="4102" y="2456"/>
                  <a:pt x="4149" y="2285"/>
                  <a:pt x="4137" y="2106"/>
                </a:cubicBezTo>
                <a:cubicBezTo>
                  <a:pt x="4125" y="1909"/>
                  <a:pt x="4058" y="1720"/>
                  <a:pt x="4004" y="1532"/>
                </a:cubicBezTo>
                <a:cubicBezTo>
                  <a:pt x="3894" y="1147"/>
                  <a:pt x="3864" y="740"/>
                  <a:pt x="3925" y="343"/>
                </a:cubicBezTo>
                <a:cubicBezTo>
                  <a:pt x="3932" y="295"/>
                  <a:pt x="3942" y="247"/>
                  <a:pt x="3951" y="199"/>
                </a:cubicBezTo>
                <a:cubicBezTo>
                  <a:pt x="3955" y="184"/>
                  <a:pt x="3941" y="173"/>
                  <a:pt x="3929" y="173"/>
                </a:cubicBezTo>
                <a:close/>
                <a:moveTo>
                  <a:pt x="1704" y="267"/>
                </a:moveTo>
                <a:cubicBezTo>
                  <a:pt x="1696" y="267"/>
                  <a:pt x="1689" y="272"/>
                  <a:pt x="1687" y="282"/>
                </a:cubicBezTo>
                <a:cubicBezTo>
                  <a:pt x="1631" y="547"/>
                  <a:pt x="1783" y="786"/>
                  <a:pt x="1929" y="991"/>
                </a:cubicBezTo>
                <a:cubicBezTo>
                  <a:pt x="2006" y="1099"/>
                  <a:pt x="2081" y="1206"/>
                  <a:pt x="2140" y="1325"/>
                </a:cubicBezTo>
                <a:cubicBezTo>
                  <a:pt x="2199" y="1444"/>
                  <a:pt x="2244" y="1568"/>
                  <a:pt x="2289" y="1692"/>
                </a:cubicBezTo>
                <a:cubicBezTo>
                  <a:pt x="2382" y="1951"/>
                  <a:pt x="2482" y="2204"/>
                  <a:pt x="2595" y="2454"/>
                </a:cubicBezTo>
                <a:cubicBezTo>
                  <a:pt x="2653" y="2579"/>
                  <a:pt x="2712" y="2704"/>
                  <a:pt x="2770" y="2828"/>
                </a:cubicBezTo>
                <a:cubicBezTo>
                  <a:pt x="2824" y="2941"/>
                  <a:pt x="2882" y="3055"/>
                  <a:pt x="2955" y="3157"/>
                </a:cubicBezTo>
                <a:cubicBezTo>
                  <a:pt x="3085" y="3336"/>
                  <a:pt x="3267" y="3461"/>
                  <a:pt x="3481" y="3518"/>
                </a:cubicBezTo>
                <a:cubicBezTo>
                  <a:pt x="3580" y="3545"/>
                  <a:pt x="3682" y="3557"/>
                  <a:pt x="3784" y="3557"/>
                </a:cubicBezTo>
                <a:cubicBezTo>
                  <a:pt x="3895" y="3557"/>
                  <a:pt x="4005" y="3543"/>
                  <a:pt x="4111" y="3516"/>
                </a:cubicBezTo>
                <a:cubicBezTo>
                  <a:pt x="4319" y="3462"/>
                  <a:pt x="4552" y="3358"/>
                  <a:pt x="4631" y="3143"/>
                </a:cubicBezTo>
                <a:cubicBezTo>
                  <a:pt x="4673" y="3027"/>
                  <a:pt x="4667" y="2897"/>
                  <a:pt x="4660" y="2776"/>
                </a:cubicBezTo>
                <a:cubicBezTo>
                  <a:pt x="4652" y="2630"/>
                  <a:pt x="4643" y="2484"/>
                  <a:pt x="4634" y="2338"/>
                </a:cubicBezTo>
                <a:cubicBezTo>
                  <a:pt x="4598" y="1759"/>
                  <a:pt x="4563" y="1179"/>
                  <a:pt x="4529" y="599"/>
                </a:cubicBezTo>
                <a:cubicBezTo>
                  <a:pt x="4524" y="527"/>
                  <a:pt x="4520" y="454"/>
                  <a:pt x="4515" y="382"/>
                </a:cubicBezTo>
                <a:cubicBezTo>
                  <a:pt x="4515" y="369"/>
                  <a:pt x="4503" y="362"/>
                  <a:pt x="4493" y="362"/>
                </a:cubicBezTo>
                <a:cubicBezTo>
                  <a:pt x="4483" y="362"/>
                  <a:pt x="4473" y="368"/>
                  <a:pt x="4474" y="382"/>
                </a:cubicBezTo>
                <a:cubicBezTo>
                  <a:pt x="4508" y="948"/>
                  <a:pt x="4543" y="1513"/>
                  <a:pt x="4577" y="2079"/>
                </a:cubicBezTo>
                <a:cubicBezTo>
                  <a:pt x="4585" y="2221"/>
                  <a:pt x="4594" y="2362"/>
                  <a:pt x="4603" y="2504"/>
                </a:cubicBezTo>
                <a:cubicBezTo>
                  <a:pt x="4611" y="2635"/>
                  <a:pt x="4623" y="2768"/>
                  <a:pt x="4624" y="2900"/>
                </a:cubicBezTo>
                <a:cubicBezTo>
                  <a:pt x="4624" y="3021"/>
                  <a:pt x="4606" y="3146"/>
                  <a:pt x="4528" y="3243"/>
                </a:cubicBezTo>
                <a:cubicBezTo>
                  <a:pt x="4458" y="3330"/>
                  <a:pt x="4355" y="3385"/>
                  <a:pt x="4253" y="3426"/>
                </a:cubicBezTo>
                <a:cubicBezTo>
                  <a:pt x="4107" y="3484"/>
                  <a:pt x="3944" y="3516"/>
                  <a:pt x="3783" y="3516"/>
                </a:cubicBezTo>
                <a:cubicBezTo>
                  <a:pt x="3523" y="3516"/>
                  <a:pt x="3266" y="3433"/>
                  <a:pt x="3081" y="3243"/>
                </a:cubicBezTo>
                <a:cubicBezTo>
                  <a:pt x="2907" y="3063"/>
                  <a:pt x="2811" y="2820"/>
                  <a:pt x="2707" y="2596"/>
                </a:cubicBezTo>
                <a:cubicBezTo>
                  <a:pt x="2593" y="2351"/>
                  <a:pt x="2481" y="2104"/>
                  <a:pt x="2389" y="1850"/>
                </a:cubicBezTo>
                <a:cubicBezTo>
                  <a:pt x="2302" y="1610"/>
                  <a:pt x="2226" y="1365"/>
                  <a:pt x="2088" y="1149"/>
                </a:cubicBezTo>
                <a:cubicBezTo>
                  <a:pt x="1952" y="935"/>
                  <a:pt x="1763" y="739"/>
                  <a:pt x="1722" y="480"/>
                </a:cubicBezTo>
                <a:cubicBezTo>
                  <a:pt x="1713" y="418"/>
                  <a:pt x="1714" y="355"/>
                  <a:pt x="1727" y="294"/>
                </a:cubicBezTo>
                <a:cubicBezTo>
                  <a:pt x="1730" y="278"/>
                  <a:pt x="1716" y="267"/>
                  <a:pt x="1704" y="267"/>
                </a:cubicBezTo>
                <a:close/>
                <a:moveTo>
                  <a:pt x="4818" y="0"/>
                </a:moveTo>
                <a:cubicBezTo>
                  <a:pt x="4806" y="0"/>
                  <a:pt x="4793" y="11"/>
                  <a:pt x="4796" y="27"/>
                </a:cubicBezTo>
                <a:cubicBezTo>
                  <a:pt x="4870" y="384"/>
                  <a:pt x="4932" y="744"/>
                  <a:pt x="4983" y="1106"/>
                </a:cubicBezTo>
                <a:cubicBezTo>
                  <a:pt x="5033" y="1467"/>
                  <a:pt x="5073" y="1830"/>
                  <a:pt x="5100" y="2194"/>
                </a:cubicBezTo>
                <a:cubicBezTo>
                  <a:pt x="5114" y="2367"/>
                  <a:pt x="5127" y="2542"/>
                  <a:pt x="5129" y="2717"/>
                </a:cubicBezTo>
                <a:cubicBezTo>
                  <a:pt x="5132" y="2883"/>
                  <a:pt x="5121" y="3052"/>
                  <a:pt x="5072" y="3212"/>
                </a:cubicBezTo>
                <a:cubicBezTo>
                  <a:pt x="4990" y="3477"/>
                  <a:pt x="4792" y="3681"/>
                  <a:pt x="4547" y="3805"/>
                </a:cubicBezTo>
                <a:cubicBezTo>
                  <a:pt x="4347" y="3905"/>
                  <a:pt x="4127" y="3950"/>
                  <a:pt x="3906" y="3950"/>
                </a:cubicBezTo>
                <a:cubicBezTo>
                  <a:pt x="3845" y="3950"/>
                  <a:pt x="3785" y="3946"/>
                  <a:pt x="3724" y="3940"/>
                </a:cubicBezTo>
                <a:cubicBezTo>
                  <a:pt x="3386" y="3902"/>
                  <a:pt x="3064" y="3775"/>
                  <a:pt x="2760" y="3628"/>
                </a:cubicBezTo>
                <a:cubicBezTo>
                  <a:pt x="2612" y="3557"/>
                  <a:pt x="2448" y="3489"/>
                  <a:pt x="2339" y="3363"/>
                </a:cubicBezTo>
                <a:cubicBezTo>
                  <a:pt x="2286" y="3302"/>
                  <a:pt x="2246" y="3232"/>
                  <a:pt x="2206" y="3162"/>
                </a:cubicBezTo>
                <a:cubicBezTo>
                  <a:pt x="2160" y="3082"/>
                  <a:pt x="2113" y="3001"/>
                  <a:pt x="2067" y="2921"/>
                </a:cubicBezTo>
                <a:cubicBezTo>
                  <a:pt x="1898" y="2628"/>
                  <a:pt x="1730" y="2333"/>
                  <a:pt x="1556" y="2043"/>
                </a:cubicBezTo>
                <a:cubicBezTo>
                  <a:pt x="1391" y="1767"/>
                  <a:pt x="1219" y="1494"/>
                  <a:pt x="1028" y="1234"/>
                </a:cubicBezTo>
                <a:cubicBezTo>
                  <a:pt x="840" y="977"/>
                  <a:pt x="637" y="730"/>
                  <a:pt x="408" y="508"/>
                </a:cubicBezTo>
                <a:cubicBezTo>
                  <a:pt x="353" y="453"/>
                  <a:pt x="296" y="400"/>
                  <a:pt x="238" y="350"/>
                </a:cubicBezTo>
                <a:cubicBezTo>
                  <a:pt x="234" y="346"/>
                  <a:pt x="229" y="344"/>
                  <a:pt x="224" y="344"/>
                </a:cubicBezTo>
                <a:cubicBezTo>
                  <a:pt x="207" y="344"/>
                  <a:pt x="193" y="365"/>
                  <a:pt x="208" y="378"/>
                </a:cubicBezTo>
                <a:cubicBezTo>
                  <a:pt x="452" y="593"/>
                  <a:pt x="671" y="834"/>
                  <a:pt x="869" y="1091"/>
                </a:cubicBezTo>
                <a:cubicBezTo>
                  <a:pt x="1071" y="1351"/>
                  <a:pt x="1253" y="1626"/>
                  <a:pt x="1425" y="1906"/>
                </a:cubicBezTo>
                <a:cubicBezTo>
                  <a:pt x="1601" y="2193"/>
                  <a:pt x="1768" y="2485"/>
                  <a:pt x="1935" y="2776"/>
                </a:cubicBezTo>
                <a:cubicBezTo>
                  <a:pt x="2028" y="2936"/>
                  <a:pt x="2117" y="3099"/>
                  <a:pt x="2213" y="3256"/>
                </a:cubicBezTo>
                <a:cubicBezTo>
                  <a:pt x="2255" y="3323"/>
                  <a:pt x="2300" y="3390"/>
                  <a:pt x="2359" y="3443"/>
                </a:cubicBezTo>
                <a:cubicBezTo>
                  <a:pt x="2420" y="3499"/>
                  <a:pt x="2493" y="3540"/>
                  <a:pt x="2567" y="3578"/>
                </a:cubicBezTo>
                <a:cubicBezTo>
                  <a:pt x="2869" y="3734"/>
                  <a:pt x="3185" y="3878"/>
                  <a:pt x="3520" y="3949"/>
                </a:cubicBezTo>
                <a:cubicBezTo>
                  <a:pt x="3649" y="3976"/>
                  <a:pt x="3779" y="3991"/>
                  <a:pt x="3910" y="3991"/>
                </a:cubicBezTo>
                <a:cubicBezTo>
                  <a:pt x="4076" y="3991"/>
                  <a:pt x="4242" y="3966"/>
                  <a:pt x="4402" y="3910"/>
                </a:cubicBezTo>
                <a:cubicBezTo>
                  <a:pt x="4651" y="3823"/>
                  <a:pt x="4880" y="3664"/>
                  <a:pt x="5018" y="3435"/>
                </a:cubicBezTo>
                <a:cubicBezTo>
                  <a:pt x="5189" y="3150"/>
                  <a:pt x="5180" y="2805"/>
                  <a:pt x="5162" y="2484"/>
                </a:cubicBezTo>
                <a:cubicBezTo>
                  <a:pt x="5140" y="2114"/>
                  <a:pt x="5106" y="1745"/>
                  <a:pt x="5060" y="1378"/>
                </a:cubicBezTo>
                <a:cubicBezTo>
                  <a:pt x="5015" y="1011"/>
                  <a:pt x="4957" y="644"/>
                  <a:pt x="4888" y="280"/>
                </a:cubicBezTo>
                <a:cubicBezTo>
                  <a:pt x="4872" y="192"/>
                  <a:pt x="4854" y="103"/>
                  <a:pt x="4836" y="15"/>
                </a:cubicBezTo>
                <a:cubicBezTo>
                  <a:pt x="4834" y="5"/>
                  <a:pt x="4826" y="0"/>
                  <a:pt x="4818" y="0"/>
                </a:cubicBezTo>
                <a:close/>
                <a:moveTo>
                  <a:pt x="5555" y="543"/>
                </a:moveTo>
                <a:cubicBezTo>
                  <a:pt x="5543" y="543"/>
                  <a:pt x="5529" y="554"/>
                  <a:pt x="5533" y="570"/>
                </a:cubicBezTo>
                <a:cubicBezTo>
                  <a:pt x="5609" y="946"/>
                  <a:pt x="5610" y="1332"/>
                  <a:pt x="5581" y="1713"/>
                </a:cubicBezTo>
                <a:cubicBezTo>
                  <a:pt x="5550" y="2098"/>
                  <a:pt x="5489" y="2479"/>
                  <a:pt x="5441" y="2862"/>
                </a:cubicBezTo>
                <a:cubicBezTo>
                  <a:pt x="5418" y="3046"/>
                  <a:pt x="5403" y="3231"/>
                  <a:pt x="5382" y="3415"/>
                </a:cubicBezTo>
                <a:cubicBezTo>
                  <a:pt x="5362" y="3589"/>
                  <a:pt x="5327" y="3764"/>
                  <a:pt x="5231" y="3914"/>
                </a:cubicBezTo>
                <a:cubicBezTo>
                  <a:pt x="5058" y="4183"/>
                  <a:pt x="4738" y="4321"/>
                  <a:pt x="4431" y="4354"/>
                </a:cubicBezTo>
                <a:cubicBezTo>
                  <a:pt x="4363" y="4361"/>
                  <a:pt x="4295" y="4365"/>
                  <a:pt x="4227" y="4365"/>
                </a:cubicBezTo>
                <a:cubicBezTo>
                  <a:pt x="4105" y="4365"/>
                  <a:pt x="3982" y="4354"/>
                  <a:pt x="3860" y="4338"/>
                </a:cubicBezTo>
                <a:cubicBezTo>
                  <a:pt x="3666" y="4313"/>
                  <a:pt x="3473" y="4278"/>
                  <a:pt x="3281" y="4239"/>
                </a:cubicBezTo>
                <a:cubicBezTo>
                  <a:pt x="3094" y="4201"/>
                  <a:pt x="2906" y="4161"/>
                  <a:pt x="2722" y="4110"/>
                </a:cubicBezTo>
                <a:cubicBezTo>
                  <a:pt x="2557" y="4066"/>
                  <a:pt x="2391" y="4006"/>
                  <a:pt x="2258" y="3899"/>
                </a:cubicBezTo>
                <a:cubicBezTo>
                  <a:pt x="2015" y="3703"/>
                  <a:pt x="1909" y="3395"/>
                  <a:pt x="1783" y="3122"/>
                </a:cubicBezTo>
                <a:cubicBezTo>
                  <a:pt x="1656" y="2848"/>
                  <a:pt x="1484" y="2602"/>
                  <a:pt x="1288" y="2372"/>
                </a:cubicBezTo>
                <a:cubicBezTo>
                  <a:pt x="1092" y="2140"/>
                  <a:pt x="878" y="1925"/>
                  <a:pt x="675" y="1699"/>
                </a:cubicBezTo>
                <a:cubicBezTo>
                  <a:pt x="474" y="1476"/>
                  <a:pt x="283" y="1242"/>
                  <a:pt x="138" y="977"/>
                </a:cubicBezTo>
                <a:cubicBezTo>
                  <a:pt x="104" y="913"/>
                  <a:pt x="72" y="847"/>
                  <a:pt x="43" y="780"/>
                </a:cubicBezTo>
                <a:cubicBezTo>
                  <a:pt x="40" y="772"/>
                  <a:pt x="34" y="769"/>
                  <a:pt x="28" y="769"/>
                </a:cubicBezTo>
                <a:cubicBezTo>
                  <a:pt x="15" y="769"/>
                  <a:pt x="0" y="784"/>
                  <a:pt x="7" y="800"/>
                </a:cubicBezTo>
                <a:cubicBezTo>
                  <a:pt x="127" y="1080"/>
                  <a:pt x="304" y="1330"/>
                  <a:pt x="500" y="1562"/>
                </a:cubicBezTo>
                <a:cubicBezTo>
                  <a:pt x="699" y="1798"/>
                  <a:pt x="917" y="2017"/>
                  <a:pt x="1124" y="2247"/>
                </a:cubicBezTo>
                <a:cubicBezTo>
                  <a:pt x="1330" y="2477"/>
                  <a:pt x="1527" y="2718"/>
                  <a:pt x="1673" y="2992"/>
                </a:cubicBezTo>
                <a:cubicBezTo>
                  <a:pt x="1817" y="3264"/>
                  <a:pt x="1905" y="3573"/>
                  <a:pt x="2109" y="3812"/>
                </a:cubicBezTo>
                <a:cubicBezTo>
                  <a:pt x="2341" y="4083"/>
                  <a:pt x="2704" y="4155"/>
                  <a:pt x="3036" y="4229"/>
                </a:cubicBezTo>
                <a:cubicBezTo>
                  <a:pt x="3233" y="4273"/>
                  <a:pt x="3430" y="4312"/>
                  <a:pt x="3628" y="4344"/>
                </a:cubicBezTo>
                <a:cubicBezTo>
                  <a:pt x="3819" y="4376"/>
                  <a:pt x="4011" y="4404"/>
                  <a:pt x="4204" y="4405"/>
                </a:cubicBezTo>
                <a:cubicBezTo>
                  <a:pt x="4212" y="4405"/>
                  <a:pt x="4221" y="4405"/>
                  <a:pt x="4230" y="4405"/>
                </a:cubicBezTo>
                <a:cubicBezTo>
                  <a:pt x="4551" y="4405"/>
                  <a:pt x="4880" y="4326"/>
                  <a:pt x="5122" y="4105"/>
                </a:cubicBezTo>
                <a:cubicBezTo>
                  <a:pt x="5242" y="3996"/>
                  <a:pt x="5325" y="3857"/>
                  <a:pt x="5370" y="3702"/>
                </a:cubicBezTo>
                <a:cubicBezTo>
                  <a:pt x="5421" y="3529"/>
                  <a:pt x="5430" y="3347"/>
                  <a:pt x="5448" y="3169"/>
                </a:cubicBezTo>
                <a:cubicBezTo>
                  <a:pt x="5486" y="2778"/>
                  <a:pt x="5551" y="2389"/>
                  <a:pt x="5595" y="1999"/>
                </a:cubicBezTo>
                <a:cubicBezTo>
                  <a:pt x="5637" y="1613"/>
                  <a:pt x="5661" y="1222"/>
                  <a:pt x="5616" y="835"/>
                </a:cubicBezTo>
                <a:cubicBezTo>
                  <a:pt x="5606" y="742"/>
                  <a:pt x="5591" y="650"/>
                  <a:pt x="5573" y="558"/>
                </a:cubicBezTo>
                <a:cubicBezTo>
                  <a:pt x="5571" y="548"/>
                  <a:pt x="5563" y="543"/>
                  <a:pt x="5555" y="54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4"/>
          <p:cNvSpPr txBox="1">
            <a:spLocks noGrp="1"/>
          </p:cNvSpPr>
          <p:nvPr>
            <p:ph type="body" idx="1"/>
          </p:nvPr>
        </p:nvSpPr>
        <p:spPr>
          <a:xfrm>
            <a:off x="720000" y="1113375"/>
            <a:ext cx="7704000" cy="675000"/>
          </a:xfrm>
          <a:prstGeom prst="rect">
            <a:avLst/>
          </a:prstGeom>
        </p:spPr>
        <p:txBody>
          <a:bodyPr spcFirstLastPara="1" wrap="square" lIns="91425" tIns="91425" rIns="91425" bIns="91425" anchor="t" anchorCtr="0">
            <a:noAutofit/>
          </a:bodyPr>
          <a:lstStyle>
            <a:lvl1pPr marL="457200" lvl="0" indent="-292100" rtl="0">
              <a:lnSpc>
                <a:spcPct val="100000"/>
              </a:lnSpc>
              <a:spcBef>
                <a:spcPts val="0"/>
              </a:spcBef>
              <a:spcAft>
                <a:spcPts val="0"/>
              </a:spcAft>
              <a:buSzPts val="1000"/>
              <a:buFont typeface="Open Sans"/>
              <a:buChar char="-"/>
              <a:defRPr sz="1600"/>
            </a:lvl1pPr>
            <a:lvl2pPr marL="914400" lvl="1" indent="-292100" rtl="0">
              <a:spcBef>
                <a:spcPts val="0"/>
              </a:spcBef>
              <a:spcAft>
                <a:spcPts val="0"/>
              </a:spcAft>
              <a:buSzPts val="1000"/>
              <a:buFont typeface="Open Sans"/>
              <a:buChar char="○"/>
              <a:defRPr sz="1600"/>
            </a:lvl2pPr>
            <a:lvl3pPr marL="1371600" lvl="2" indent="-292100" rtl="0">
              <a:spcBef>
                <a:spcPts val="0"/>
              </a:spcBef>
              <a:spcAft>
                <a:spcPts val="0"/>
              </a:spcAft>
              <a:buSzPts val="1000"/>
              <a:buFont typeface="Open Sans"/>
              <a:buChar char="■"/>
              <a:defRPr sz="1600"/>
            </a:lvl3pPr>
            <a:lvl4pPr marL="1828800" lvl="3" indent="-292100" rtl="0">
              <a:spcBef>
                <a:spcPts val="0"/>
              </a:spcBef>
              <a:spcAft>
                <a:spcPts val="0"/>
              </a:spcAft>
              <a:buSzPts val="1000"/>
              <a:buFont typeface="Open Sans"/>
              <a:buChar char="●"/>
              <a:defRPr sz="1600"/>
            </a:lvl4pPr>
            <a:lvl5pPr marL="2286000" lvl="4" indent="-317500" rtl="0">
              <a:spcBef>
                <a:spcPts val="0"/>
              </a:spcBef>
              <a:spcAft>
                <a:spcPts val="0"/>
              </a:spcAft>
              <a:buSzPts val="1400"/>
              <a:buFont typeface="Open Sans"/>
              <a:buChar char="○"/>
              <a:defRPr sz="1600"/>
            </a:lvl5pPr>
            <a:lvl6pPr marL="2743200" lvl="5" indent="-317500" rtl="0">
              <a:spcBef>
                <a:spcPts val="0"/>
              </a:spcBef>
              <a:spcAft>
                <a:spcPts val="0"/>
              </a:spcAft>
              <a:buSzPts val="1400"/>
              <a:buFont typeface="Open Sans"/>
              <a:buChar char="■"/>
              <a:defRPr sz="1600"/>
            </a:lvl6pPr>
            <a:lvl7pPr marL="3200400" lvl="6" indent="-285750" rtl="0">
              <a:spcBef>
                <a:spcPts val="0"/>
              </a:spcBef>
              <a:spcAft>
                <a:spcPts val="0"/>
              </a:spcAft>
              <a:buSzPts val="900"/>
              <a:buFont typeface="Open Sans"/>
              <a:buChar char="●"/>
              <a:defRPr sz="1600"/>
            </a:lvl7pPr>
            <a:lvl8pPr marL="3657600" lvl="7" indent="-285750" rtl="0">
              <a:spcBef>
                <a:spcPts val="0"/>
              </a:spcBef>
              <a:spcAft>
                <a:spcPts val="0"/>
              </a:spcAft>
              <a:buSzPts val="900"/>
              <a:buFont typeface="Open Sans"/>
              <a:buChar char="○"/>
              <a:defRPr sz="1600"/>
            </a:lvl8pPr>
            <a:lvl9pPr marL="4114800" lvl="8" indent="-279400" rtl="0">
              <a:spcBef>
                <a:spcPts val="0"/>
              </a:spcBef>
              <a:spcAft>
                <a:spcPts val="0"/>
              </a:spcAft>
              <a:buSzPts val="800"/>
              <a:buFont typeface="Open Sans"/>
              <a:buChar char="■"/>
              <a:defRPr sz="1600"/>
            </a:lvl9pPr>
          </a:lstStyle>
          <a:p>
            <a:endParaRPr/>
          </a:p>
        </p:txBody>
      </p:sp>
      <p:sp>
        <p:nvSpPr>
          <p:cNvPr id="49" name="Google Shape;49;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Background">
  <p:cSld name="CUSTOM_10">
    <p:bg>
      <p:bgPr>
        <a:solidFill>
          <a:schemeClr val="lt1"/>
        </a:solidFill>
        <a:effectLst/>
      </p:bgPr>
    </p:bg>
    <p:spTree>
      <p:nvGrpSpPr>
        <p:cNvPr id="1" name="Shape 507"/>
        <p:cNvGrpSpPr/>
        <p:nvPr/>
      </p:nvGrpSpPr>
      <p:grpSpPr>
        <a:xfrm>
          <a:off x="0" y="0"/>
          <a:ext cx="0" cy="0"/>
          <a:chOff x="0" y="0"/>
          <a:chExt cx="0" cy="0"/>
        </a:xfrm>
      </p:grpSpPr>
      <p:sp>
        <p:nvSpPr>
          <p:cNvPr id="508" name="Google Shape;508;p35"/>
          <p:cNvSpPr/>
          <p:nvPr/>
        </p:nvSpPr>
        <p:spPr>
          <a:xfrm rot="10800000">
            <a:off x="8429025" y="757525"/>
            <a:ext cx="2356535" cy="3053818"/>
          </a:xfrm>
          <a:custGeom>
            <a:avLst/>
            <a:gdLst/>
            <a:ahLst/>
            <a:cxnLst/>
            <a:rect l="l" t="t" r="r" b="b"/>
            <a:pathLst>
              <a:path w="13117" h="16998" extrusionOk="0">
                <a:moveTo>
                  <a:pt x="3756" y="1"/>
                </a:moveTo>
                <a:cubicBezTo>
                  <a:pt x="3551" y="1"/>
                  <a:pt x="3345" y="9"/>
                  <a:pt x="3138" y="27"/>
                </a:cubicBezTo>
                <a:cubicBezTo>
                  <a:pt x="2862" y="353"/>
                  <a:pt x="0" y="1632"/>
                  <a:pt x="169" y="1961"/>
                </a:cubicBezTo>
                <a:lnTo>
                  <a:pt x="3987" y="14060"/>
                </a:lnTo>
                <a:cubicBezTo>
                  <a:pt x="4050" y="14326"/>
                  <a:pt x="4114" y="14593"/>
                  <a:pt x="4178" y="14860"/>
                </a:cubicBezTo>
                <a:lnTo>
                  <a:pt x="4542" y="16391"/>
                </a:lnTo>
                <a:cubicBezTo>
                  <a:pt x="4577" y="16539"/>
                  <a:pt x="4616" y="16692"/>
                  <a:pt x="4735" y="16808"/>
                </a:cubicBezTo>
                <a:cubicBezTo>
                  <a:pt x="4867" y="16939"/>
                  <a:pt x="5083" y="16997"/>
                  <a:pt x="5315" y="16997"/>
                </a:cubicBezTo>
                <a:cubicBezTo>
                  <a:pt x="5533" y="16997"/>
                  <a:pt x="5765" y="16946"/>
                  <a:pt x="5959" y="16854"/>
                </a:cubicBezTo>
                <a:cubicBezTo>
                  <a:pt x="6531" y="16581"/>
                  <a:pt x="6663" y="16139"/>
                  <a:pt x="7020" y="15758"/>
                </a:cubicBezTo>
                <a:cubicBezTo>
                  <a:pt x="7423" y="15328"/>
                  <a:pt x="7711" y="14815"/>
                  <a:pt x="8212" y="14435"/>
                </a:cubicBezTo>
                <a:cubicBezTo>
                  <a:pt x="8623" y="14124"/>
                  <a:pt x="9167" y="13931"/>
                  <a:pt x="9593" y="13631"/>
                </a:cubicBezTo>
                <a:cubicBezTo>
                  <a:pt x="10393" y="13066"/>
                  <a:pt x="10672" y="12200"/>
                  <a:pt x="11467" y="11632"/>
                </a:cubicBezTo>
                <a:cubicBezTo>
                  <a:pt x="11902" y="11322"/>
                  <a:pt x="12486" y="11102"/>
                  <a:pt x="12761" y="10710"/>
                </a:cubicBezTo>
                <a:cubicBezTo>
                  <a:pt x="13081" y="10253"/>
                  <a:pt x="12860" y="9742"/>
                  <a:pt x="12895" y="9251"/>
                </a:cubicBezTo>
                <a:cubicBezTo>
                  <a:pt x="12917" y="8931"/>
                  <a:pt x="13049" y="8611"/>
                  <a:pt x="13076" y="8293"/>
                </a:cubicBezTo>
                <a:cubicBezTo>
                  <a:pt x="13117" y="7822"/>
                  <a:pt x="12925" y="7379"/>
                  <a:pt x="12864" y="6917"/>
                </a:cubicBezTo>
                <a:cubicBezTo>
                  <a:pt x="12799" y="6415"/>
                  <a:pt x="12890" y="5897"/>
                  <a:pt x="12861" y="5390"/>
                </a:cubicBezTo>
                <a:cubicBezTo>
                  <a:pt x="12833" y="4884"/>
                  <a:pt x="12663" y="4364"/>
                  <a:pt x="12174" y="4046"/>
                </a:cubicBezTo>
                <a:cubicBezTo>
                  <a:pt x="11941" y="3894"/>
                  <a:pt x="11644" y="3793"/>
                  <a:pt x="11453" y="3610"/>
                </a:cubicBezTo>
                <a:cubicBezTo>
                  <a:pt x="11292" y="3455"/>
                  <a:pt x="11213" y="3244"/>
                  <a:pt x="10996" y="3132"/>
                </a:cubicBezTo>
                <a:cubicBezTo>
                  <a:pt x="10649" y="2952"/>
                  <a:pt x="10112" y="3096"/>
                  <a:pt x="9715" y="2976"/>
                </a:cubicBezTo>
                <a:cubicBezTo>
                  <a:pt x="9248" y="2836"/>
                  <a:pt x="9136" y="2395"/>
                  <a:pt x="9121" y="2008"/>
                </a:cubicBezTo>
                <a:cubicBezTo>
                  <a:pt x="9106" y="1621"/>
                  <a:pt x="9110" y="1186"/>
                  <a:pt x="8743" y="938"/>
                </a:cubicBezTo>
                <a:cubicBezTo>
                  <a:pt x="8342" y="668"/>
                  <a:pt x="7687" y="742"/>
                  <a:pt x="7131" y="676"/>
                </a:cubicBezTo>
                <a:cubicBezTo>
                  <a:pt x="6584" y="612"/>
                  <a:pt x="6111" y="401"/>
                  <a:pt x="5606" y="254"/>
                </a:cubicBezTo>
                <a:cubicBezTo>
                  <a:pt x="5029" y="86"/>
                  <a:pt x="4399" y="1"/>
                  <a:pt x="3756" y="1"/>
                </a:cubicBezTo>
                <a:close/>
              </a:path>
            </a:pathLst>
          </a:custGeom>
          <a:gradFill>
            <a:gsLst>
              <a:gs pos="0">
                <a:schemeClr val="lt1"/>
              </a:gs>
              <a:gs pos="100000">
                <a:schemeClr val="accent1"/>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5"/>
          <p:cNvSpPr/>
          <p:nvPr/>
        </p:nvSpPr>
        <p:spPr>
          <a:xfrm>
            <a:off x="3041620" y="4684600"/>
            <a:ext cx="4873490" cy="3053818"/>
          </a:xfrm>
          <a:custGeom>
            <a:avLst/>
            <a:gdLst/>
            <a:ahLst/>
            <a:cxnLst/>
            <a:rect l="l" t="t" r="r" b="b"/>
            <a:pathLst>
              <a:path w="13117" h="16998" extrusionOk="0">
                <a:moveTo>
                  <a:pt x="3756" y="1"/>
                </a:moveTo>
                <a:cubicBezTo>
                  <a:pt x="3551" y="1"/>
                  <a:pt x="3345" y="9"/>
                  <a:pt x="3138" y="27"/>
                </a:cubicBezTo>
                <a:cubicBezTo>
                  <a:pt x="2862" y="353"/>
                  <a:pt x="0" y="1632"/>
                  <a:pt x="169" y="1961"/>
                </a:cubicBezTo>
                <a:lnTo>
                  <a:pt x="3987" y="14060"/>
                </a:lnTo>
                <a:cubicBezTo>
                  <a:pt x="4050" y="14326"/>
                  <a:pt x="4114" y="14593"/>
                  <a:pt x="4178" y="14860"/>
                </a:cubicBezTo>
                <a:lnTo>
                  <a:pt x="4542" y="16391"/>
                </a:lnTo>
                <a:cubicBezTo>
                  <a:pt x="4577" y="16539"/>
                  <a:pt x="4616" y="16692"/>
                  <a:pt x="4735" y="16808"/>
                </a:cubicBezTo>
                <a:cubicBezTo>
                  <a:pt x="4867" y="16939"/>
                  <a:pt x="5083" y="16997"/>
                  <a:pt x="5315" y="16997"/>
                </a:cubicBezTo>
                <a:cubicBezTo>
                  <a:pt x="5533" y="16997"/>
                  <a:pt x="5765" y="16946"/>
                  <a:pt x="5959" y="16854"/>
                </a:cubicBezTo>
                <a:cubicBezTo>
                  <a:pt x="6531" y="16581"/>
                  <a:pt x="6663" y="16139"/>
                  <a:pt x="7020" y="15758"/>
                </a:cubicBezTo>
                <a:cubicBezTo>
                  <a:pt x="7423" y="15328"/>
                  <a:pt x="7711" y="14815"/>
                  <a:pt x="8212" y="14435"/>
                </a:cubicBezTo>
                <a:cubicBezTo>
                  <a:pt x="8623" y="14124"/>
                  <a:pt x="9167" y="13931"/>
                  <a:pt x="9593" y="13631"/>
                </a:cubicBezTo>
                <a:cubicBezTo>
                  <a:pt x="10393" y="13066"/>
                  <a:pt x="10672" y="12200"/>
                  <a:pt x="11467" y="11632"/>
                </a:cubicBezTo>
                <a:cubicBezTo>
                  <a:pt x="11902" y="11322"/>
                  <a:pt x="12486" y="11102"/>
                  <a:pt x="12761" y="10710"/>
                </a:cubicBezTo>
                <a:cubicBezTo>
                  <a:pt x="13081" y="10253"/>
                  <a:pt x="12860" y="9742"/>
                  <a:pt x="12895" y="9251"/>
                </a:cubicBezTo>
                <a:cubicBezTo>
                  <a:pt x="12917" y="8931"/>
                  <a:pt x="13049" y="8611"/>
                  <a:pt x="13076" y="8293"/>
                </a:cubicBezTo>
                <a:cubicBezTo>
                  <a:pt x="13117" y="7822"/>
                  <a:pt x="12925" y="7379"/>
                  <a:pt x="12864" y="6917"/>
                </a:cubicBezTo>
                <a:cubicBezTo>
                  <a:pt x="12799" y="6415"/>
                  <a:pt x="12890" y="5897"/>
                  <a:pt x="12861" y="5390"/>
                </a:cubicBezTo>
                <a:cubicBezTo>
                  <a:pt x="12833" y="4884"/>
                  <a:pt x="12663" y="4364"/>
                  <a:pt x="12174" y="4046"/>
                </a:cubicBezTo>
                <a:cubicBezTo>
                  <a:pt x="11941" y="3894"/>
                  <a:pt x="11644" y="3793"/>
                  <a:pt x="11453" y="3610"/>
                </a:cubicBezTo>
                <a:cubicBezTo>
                  <a:pt x="11292" y="3455"/>
                  <a:pt x="11213" y="3244"/>
                  <a:pt x="10996" y="3132"/>
                </a:cubicBezTo>
                <a:cubicBezTo>
                  <a:pt x="10649" y="2952"/>
                  <a:pt x="10112" y="3096"/>
                  <a:pt x="9715" y="2976"/>
                </a:cubicBezTo>
                <a:cubicBezTo>
                  <a:pt x="9248" y="2836"/>
                  <a:pt x="9136" y="2395"/>
                  <a:pt x="9121" y="2008"/>
                </a:cubicBezTo>
                <a:cubicBezTo>
                  <a:pt x="9106" y="1621"/>
                  <a:pt x="9110" y="1186"/>
                  <a:pt x="8743" y="938"/>
                </a:cubicBezTo>
                <a:cubicBezTo>
                  <a:pt x="8342" y="668"/>
                  <a:pt x="7687" y="742"/>
                  <a:pt x="7131" y="676"/>
                </a:cubicBezTo>
                <a:cubicBezTo>
                  <a:pt x="6584" y="612"/>
                  <a:pt x="6111" y="401"/>
                  <a:pt x="5606" y="254"/>
                </a:cubicBezTo>
                <a:cubicBezTo>
                  <a:pt x="5029" y="86"/>
                  <a:pt x="4399" y="1"/>
                  <a:pt x="3756" y="1"/>
                </a:cubicBezTo>
                <a:close/>
              </a:path>
            </a:pathLst>
          </a:custGeom>
          <a:gradFill>
            <a:gsLst>
              <a:gs pos="0">
                <a:schemeClr val="lt1"/>
              </a:gs>
              <a:gs pos="100000">
                <a:schemeClr val="accent1"/>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5"/>
          <p:cNvSpPr/>
          <p:nvPr/>
        </p:nvSpPr>
        <p:spPr>
          <a:xfrm rot="6466295">
            <a:off x="2785070" y="-3468008"/>
            <a:ext cx="2356541" cy="5003487"/>
          </a:xfrm>
          <a:custGeom>
            <a:avLst/>
            <a:gdLst/>
            <a:ahLst/>
            <a:cxnLst/>
            <a:rect l="l" t="t" r="r" b="b"/>
            <a:pathLst>
              <a:path w="13117" h="16998" extrusionOk="0">
                <a:moveTo>
                  <a:pt x="3756" y="1"/>
                </a:moveTo>
                <a:cubicBezTo>
                  <a:pt x="3551" y="1"/>
                  <a:pt x="3345" y="9"/>
                  <a:pt x="3138" y="27"/>
                </a:cubicBezTo>
                <a:cubicBezTo>
                  <a:pt x="2862" y="353"/>
                  <a:pt x="0" y="1632"/>
                  <a:pt x="169" y="1961"/>
                </a:cubicBezTo>
                <a:lnTo>
                  <a:pt x="3987" y="14060"/>
                </a:lnTo>
                <a:cubicBezTo>
                  <a:pt x="4050" y="14326"/>
                  <a:pt x="4114" y="14593"/>
                  <a:pt x="4178" y="14860"/>
                </a:cubicBezTo>
                <a:lnTo>
                  <a:pt x="4542" y="16391"/>
                </a:lnTo>
                <a:cubicBezTo>
                  <a:pt x="4577" y="16539"/>
                  <a:pt x="4616" y="16692"/>
                  <a:pt x="4735" y="16808"/>
                </a:cubicBezTo>
                <a:cubicBezTo>
                  <a:pt x="4867" y="16939"/>
                  <a:pt x="5083" y="16997"/>
                  <a:pt x="5315" y="16997"/>
                </a:cubicBezTo>
                <a:cubicBezTo>
                  <a:pt x="5533" y="16997"/>
                  <a:pt x="5765" y="16946"/>
                  <a:pt x="5959" y="16854"/>
                </a:cubicBezTo>
                <a:cubicBezTo>
                  <a:pt x="6531" y="16581"/>
                  <a:pt x="6663" y="16139"/>
                  <a:pt x="7020" y="15758"/>
                </a:cubicBezTo>
                <a:cubicBezTo>
                  <a:pt x="7423" y="15328"/>
                  <a:pt x="7711" y="14815"/>
                  <a:pt x="8212" y="14435"/>
                </a:cubicBezTo>
                <a:cubicBezTo>
                  <a:pt x="8623" y="14124"/>
                  <a:pt x="9167" y="13931"/>
                  <a:pt x="9593" y="13631"/>
                </a:cubicBezTo>
                <a:cubicBezTo>
                  <a:pt x="10393" y="13066"/>
                  <a:pt x="10672" y="12200"/>
                  <a:pt x="11467" y="11632"/>
                </a:cubicBezTo>
                <a:cubicBezTo>
                  <a:pt x="11902" y="11322"/>
                  <a:pt x="12486" y="11102"/>
                  <a:pt x="12761" y="10710"/>
                </a:cubicBezTo>
                <a:cubicBezTo>
                  <a:pt x="13081" y="10253"/>
                  <a:pt x="12860" y="9742"/>
                  <a:pt x="12895" y="9251"/>
                </a:cubicBezTo>
                <a:cubicBezTo>
                  <a:pt x="12917" y="8931"/>
                  <a:pt x="13049" y="8611"/>
                  <a:pt x="13076" y="8293"/>
                </a:cubicBezTo>
                <a:cubicBezTo>
                  <a:pt x="13117" y="7822"/>
                  <a:pt x="12925" y="7379"/>
                  <a:pt x="12864" y="6917"/>
                </a:cubicBezTo>
                <a:cubicBezTo>
                  <a:pt x="12799" y="6415"/>
                  <a:pt x="12890" y="5897"/>
                  <a:pt x="12861" y="5390"/>
                </a:cubicBezTo>
                <a:cubicBezTo>
                  <a:pt x="12833" y="4884"/>
                  <a:pt x="12663" y="4364"/>
                  <a:pt x="12174" y="4046"/>
                </a:cubicBezTo>
                <a:cubicBezTo>
                  <a:pt x="11941" y="3894"/>
                  <a:pt x="11644" y="3793"/>
                  <a:pt x="11453" y="3610"/>
                </a:cubicBezTo>
                <a:cubicBezTo>
                  <a:pt x="11292" y="3455"/>
                  <a:pt x="11213" y="3244"/>
                  <a:pt x="10996" y="3132"/>
                </a:cubicBezTo>
                <a:cubicBezTo>
                  <a:pt x="10649" y="2952"/>
                  <a:pt x="10112" y="3096"/>
                  <a:pt x="9715" y="2976"/>
                </a:cubicBezTo>
                <a:cubicBezTo>
                  <a:pt x="9248" y="2836"/>
                  <a:pt x="9136" y="2395"/>
                  <a:pt x="9121" y="2008"/>
                </a:cubicBezTo>
                <a:cubicBezTo>
                  <a:pt x="9106" y="1621"/>
                  <a:pt x="9110" y="1186"/>
                  <a:pt x="8743" y="938"/>
                </a:cubicBezTo>
                <a:cubicBezTo>
                  <a:pt x="8342" y="668"/>
                  <a:pt x="7687" y="742"/>
                  <a:pt x="7131" y="676"/>
                </a:cubicBezTo>
                <a:cubicBezTo>
                  <a:pt x="6584" y="612"/>
                  <a:pt x="6111" y="401"/>
                  <a:pt x="5606" y="254"/>
                </a:cubicBezTo>
                <a:cubicBezTo>
                  <a:pt x="5029" y="86"/>
                  <a:pt x="4399" y="1"/>
                  <a:pt x="3756" y="1"/>
                </a:cubicBezTo>
                <a:close/>
              </a:path>
            </a:pathLst>
          </a:custGeom>
          <a:gradFill>
            <a:gsLst>
              <a:gs pos="0">
                <a:schemeClr val="lt1"/>
              </a:gs>
              <a:gs pos="100000">
                <a:schemeClr val="accent1"/>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35"/>
          <p:cNvSpPr/>
          <p:nvPr/>
        </p:nvSpPr>
        <p:spPr>
          <a:xfrm rot="10473408">
            <a:off x="7849583" y="-1415368"/>
            <a:ext cx="1930378" cy="2501618"/>
          </a:xfrm>
          <a:custGeom>
            <a:avLst/>
            <a:gdLst/>
            <a:ahLst/>
            <a:cxnLst/>
            <a:rect l="l" t="t" r="r" b="b"/>
            <a:pathLst>
              <a:path w="13117" h="16998" extrusionOk="0">
                <a:moveTo>
                  <a:pt x="3756" y="1"/>
                </a:moveTo>
                <a:cubicBezTo>
                  <a:pt x="3551" y="1"/>
                  <a:pt x="3345" y="9"/>
                  <a:pt x="3138" y="27"/>
                </a:cubicBezTo>
                <a:cubicBezTo>
                  <a:pt x="2862" y="353"/>
                  <a:pt x="0" y="1632"/>
                  <a:pt x="169" y="1961"/>
                </a:cubicBezTo>
                <a:lnTo>
                  <a:pt x="3987" y="14060"/>
                </a:lnTo>
                <a:cubicBezTo>
                  <a:pt x="4050" y="14326"/>
                  <a:pt x="4114" y="14593"/>
                  <a:pt x="4178" y="14860"/>
                </a:cubicBezTo>
                <a:lnTo>
                  <a:pt x="4542" y="16391"/>
                </a:lnTo>
                <a:cubicBezTo>
                  <a:pt x="4577" y="16539"/>
                  <a:pt x="4616" y="16692"/>
                  <a:pt x="4735" y="16808"/>
                </a:cubicBezTo>
                <a:cubicBezTo>
                  <a:pt x="4867" y="16939"/>
                  <a:pt x="5083" y="16997"/>
                  <a:pt x="5315" y="16997"/>
                </a:cubicBezTo>
                <a:cubicBezTo>
                  <a:pt x="5533" y="16997"/>
                  <a:pt x="5765" y="16946"/>
                  <a:pt x="5959" y="16854"/>
                </a:cubicBezTo>
                <a:cubicBezTo>
                  <a:pt x="6531" y="16581"/>
                  <a:pt x="6663" y="16139"/>
                  <a:pt x="7020" y="15758"/>
                </a:cubicBezTo>
                <a:cubicBezTo>
                  <a:pt x="7423" y="15328"/>
                  <a:pt x="7711" y="14815"/>
                  <a:pt x="8212" y="14435"/>
                </a:cubicBezTo>
                <a:cubicBezTo>
                  <a:pt x="8623" y="14124"/>
                  <a:pt x="9167" y="13931"/>
                  <a:pt x="9593" y="13631"/>
                </a:cubicBezTo>
                <a:cubicBezTo>
                  <a:pt x="10393" y="13066"/>
                  <a:pt x="10672" y="12200"/>
                  <a:pt x="11467" y="11632"/>
                </a:cubicBezTo>
                <a:cubicBezTo>
                  <a:pt x="11902" y="11322"/>
                  <a:pt x="12486" y="11102"/>
                  <a:pt x="12761" y="10710"/>
                </a:cubicBezTo>
                <a:cubicBezTo>
                  <a:pt x="13081" y="10253"/>
                  <a:pt x="12860" y="9742"/>
                  <a:pt x="12895" y="9251"/>
                </a:cubicBezTo>
                <a:cubicBezTo>
                  <a:pt x="12917" y="8931"/>
                  <a:pt x="13049" y="8611"/>
                  <a:pt x="13076" y="8293"/>
                </a:cubicBezTo>
                <a:cubicBezTo>
                  <a:pt x="13117" y="7822"/>
                  <a:pt x="12925" y="7379"/>
                  <a:pt x="12864" y="6917"/>
                </a:cubicBezTo>
                <a:cubicBezTo>
                  <a:pt x="12799" y="6415"/>
                  <a:pt x="12890" y="5897"/>
                  <a:pt x="12861" y="5390"/>
                </a:cubicBezTo>
                <a:cubicBezTo>
                  <a:pt x="12833" y="4884"/>
                  <a:pt x="12663" y="4364"/>
                  <a:pt x="12174" y="4046"/>
                </a:cubicBezTo>
                <a:cubicBezTo>
                  <a:pt x="11941" y="3894"/>
                  <a:pt x="11644" y="3793"/>
                  <a:pt x="11453" y="3610"/>
                </a:cubicBezTo>
                <a:cubicBezTo>
                  <a:pt x="11292" y="3455"/>
                  <a:pt x="11213" y="3244"/>
                  <a:pt x="10996" y="3132"/>
                </a:cubicBezTo>
                <a:cubicBezTo>
                  <a:pt x="10649" y="2952"/>
                  <a:pt x="10112" y="3096"/>
                  <a:pt x="9715" y="2976"/>
                </a:cubicBezTo>
                <a:cubicBezTo>
                  <a:pt x="9248" y="2836"/>
                  <a:pt x="9136" y="2395"/>
                  <a:pt x="9121" y="2008"/>
                </a:cubicBezTo>
                <a:cubicBezTo>
                  <a:pt x="9106" y="1621"/>
                  <a:pt x="9110" y="1186"/>
                  <a:pt x="8743" y="938"/>
                </a:cubicBezTo>
                <a:cubicBezTo>
                  <a:pt x="8342" y="668"/>
                  <a:pt x="7687" y="742"/>
                  <a:pt x="7131" y="676"/>
                </a:cubicBezTo>
                <a:cubicBezTo>
                  <a:pt x="6584" y="612"/>
                  <a:pt x="6111" y="401"/>
                  <a:pt x="5606" y="254"/>
                </a:cubicBezTo>
                <a:cubicBezTo>
                  <a:pt x="5029" y="86"/>
                  <a:pt x="4399" y="1"/>
                  <a:pt x="3756" y="1"/>
                </a:cubicBezTo>
                <a:close/>
              </a:path>
            </a:pathLst>
          </a:custGeom>
          <a:solidFill>
            <a:srgbClr val="54A5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35"/>
          <p:cNvSpPr/>
          <p:nvPr/>
        </p:nvSpPr>
        <p:spPr>
          <a:xfrm rot="6457190">
            <a:off x="8209721" y="4002005"/>
            <a:ext cx="1917299" cy="1480676"/>
          </a:xfrm>
          <a:custGeom>
            <a:avLst/>
            <a:gdLst/>
            <a:ahLst/>
            <a:cxnLst/>
            <a:rect l="l" t="t" r="r" b="b"/>
            <a:pathLst>
              <a:path w="7471" h="5770" extrusionOk="0">
                <a:moveTo>
                  <a:pt x="1633" y="0"/>
                </a:moveTo>
                <a:cubicBezTo>
                  <a:pt x="1324" y="0"/>
                  <a:pt x="1024" y="67"/>
                  <a:pt x="811" y="249"/>
                </a:cubicBezTo>
                <a:cubicBezTo>
                  <a:pt x="669" y="370"/>
                  <a:pt x="587" y="525"/>
                  <a:pt x="515" y="679"/>
                </a:cubicBezTo>
                <a:cubicBezTo>
                  <a:pt x="150" y="1460"/>
                  <a:pt x="0" y="2374"/>
                  <a:pt x="532" y="3051"/>
                </a:cubicBezTo>
                <a:cubicBezTo>
                  <a:pt x="730" y="3303"/>
                  <a:pt x="1014" y="3508"/>
                  <a:pt x="1185" y="3775"/>
                </a:cubicBezTo>
                <a:cubicBezTo>
                  <a:pt x="1441" y="4172"/>
                  <a:pt x="1424" y="4671"/>
                  <a:pt x="1716" y="5050"/>
                </a:cubicBezTo>
                <a:cubicBezTo>
                  <a:pt x="1958" y="5365"/>
                  <a:pt x="2411" y="5561"/>
                  <a:pt x="2881" y="5561"/>
                </a:cubicBezTo>
                <a:cubicBezTo>
                  <a:pt x="2917" y="5561"/>
                  <a:pt x="2953" y="5560"/>
                  <a:pt x="2988" y="5558"/>
                </a:cubicBezTo>
                <a:cubicBezTo>
                  <a:pt x="3160" y="5547"/>
                  <a:pt x="3331" y="5511"/>
                  <a:pt x="3502" y="5511"/>
                </a:cubicBezTo>
                <a:cubicBezTo>
                  <a:pt x="3519" y="5511"/>
                  <a:pt x="3537" y="5512"/>
                  <a:pt x="3554" y="5512"/>
                </a:cubicBezTo>
                <a:cubicBezTo>
                  <a:pt x="3815" y="5525"/>
                  <a:pt x="4047" y="5633"/>
                  <a:pt x="4297" y="5687"/>
                </a:cubicBezTo>
                <a:cubicBezTo>
                  <a:pt x="4421" y="5714"/>
                  <a:pt x="4553" y="5707"/>
                  <a:pt x="4674" y="5730"/>
                </a:cubicBezTo>
                <a:cubicBezTo>
                  <a:pt x="4746" y="5744"/>
                  <a:pt x="4797" y="5769"/>
                  <a:pt x="4864" y="5769"/>
                </a:cubicBezTo>
                <a:cubicBezTo>
                  <a:pt x="4884" y="5769"/>
                  <a:pt x="4906" y="5767"/>
                  <a:pt x="4931" y="5761"/>
                </a:cubicBezTo>
                <a:cubicBezTo>
                  <a:pt x="4982" y="5750"/>
                  <a:pt x="5029" y="5728"/>
                  <a:pt x="5078" y="5713"/>
                </a:cubicBezTo>
                <a:cubicBezTo>
                  <a:pt x="5214" y="5670"/>
                  <a:pt x="5366" y="5677"/>
                  <a:pt x="5498" y="5628"/>
                </a:cubicBezTo>
                <a:cubicBezTo>
                  <a:pt x="5617" y="5582"/>
                  <a:pt x="5712" y="5504"/>
                  <a:pt x="5805" y="5432"/>
                </a:cubicBezTo>
                <a:cubicBezTo>
                  <a:pt x="5850" y="5397"/>
                  <a:pt x="5900" y="5366"/>
                  <a:pt x="5948" y="5333"/>
                </a:cubicBezTo>
                <a:cubicBezTo>
                  <a:pt x="5968" y="5319"/>
                  <a:pt x="5983" y="5307"/>
                  <a:pt x="5996" y="5293"/>
                </a:cubicBezTo>
                <a:cubicBezTo>
                  <a:pt x="6014" y="5277"/>
                  <a:pt x="6028" y="5259"/>
                  <a:pt x="6045" y="5239"/>
                </a:cubicBezTo>
                <a:cubicBezTo>
                  <a:pt x="6093" y="5181"/>
                  <a:pt x="6178" y="5153"/>
                  <a:pt x="6236" y="5104"/>
                </a:cubicBezTo>
                <a:cubicBezTo>
                  <a:pt x="6295" y="5054"/>
                  <a:pt x="6315" y="4983"/>
                  <a:pt x="6340" y="4920"/>
                </a:cubicBezTo>
                <a:cubicBezTo>
                  <a:pt x="6394" y="4786"/>
                  <a:pt x="6501" y="4694"/>
                  <a:pt x="6596" y="4577"/>
                </a:cubicBezTo>
                <a:cubicBezTo>
                  <a:pt x="6626" y="4541"/>
                  <a:pt x="6648" y="4500"/>
                  <a:pt x="6668" y="4459"/>
                </a:cubicBezTo>
                <a:cubicBezTo>
                  <a:pt x="6709" y="4384"/>
                  <a:pt x="6749" y="4308"/>
                  <a:pt x="6789" y="4232"/>
                </a:cubicBezTo>
                <a:cubicBezTo>
                  <a:pt x="6813" y="4186"/>
                  <a:pt x="6838" y="4140"/>
                  <a:pt x="6850" y="4091"/>
                </a:cubicBezTo>
                <a:cubicBezTo>
                  <a:pt x="6868" y="4021"/>
                  <a:pt x="6859" y="3949"/>
                  <a:pt x="6853" y="3880"/>
                </a:cubicBezTo>
                <a:cubicBezTo>
                  <a:pt x="6842" y="3770"/>
                  <a:pt x="6837" y="3659"/>
                  <a:pt x="6837" y="3548"/>
                </a:cubicBezTo>
                <a:cubicBezTo>
                  <a:pt x="6836" y="3470"/>
                  <a:pt x="6867" y="3411"/>
                  <a:pt x="6882" y="3336"/>
                </a:cubicBezTo>
                <a:cubicBezTo>
                  <a:pt x="6902" y="3231"/>
                  <a:pt x="6894" y="3121"/>
                  <a:pt x="6903" y="3015"/>
                </a:cubicBezTo>
                <a:cubicBezTo>
                  <a:pt x="6912" y="2909"/>
                  <a:pt x="6926" y="2802"/>
                  <a:pt x="6948" y="2696"/>
                </a:cubicBezTo>
                <a:cubicBezTo>
                  <a:pt x="7009" y="2405"/>
                  <a:pt x="7191" y="2149"/>
                  <a:pt x="7277" y="1864"/>
                </a:cubicBezTo>
                <a:cubicBezTo>
                  <a:pt x="7471" y="1218"/>
                  <a:pt x="6855" y="349"/>
                  <a:pt x="6050" y="220"/>
                </a:cubicBezTo>
                <a:cubicBezTo>
                  <a:pt x="5970" y="208"/>
                  <a:pt x="5890" y="202"/>
                  <a:pt x="5810" y="202"/>
                </a:cubicBezTo>
                <a:cubicBezTo>
                  <a:pt x="5283" y="202"/>
                  <a:pt x="4748" y="442"/>
                  <a:pt x="4207" y="476"/>
                </a:cubicBezTo>
                <a:cubicBezTo>
                  <a:pt x="4159" y="479"/>
                  <a:pt x="4111" y="481"/>
                  <a:pt x="4063" y="481"/>
                </a:cubicBezTo>
                <a:cubicBezTo>
                  <a:pt x="3417" y="481"/>
                  <a:pt x="2827" y="210"/>
                  <a:pt x="2207" y="68"/>
                </a:cubicBezTo>
                <a:cubicBezTo>
                  <a:pt x="2025" y="27"/>
                  <a:pt x="1827" y="0"/>
                  <a:pt x="163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35"/>
          <p:cNvSpPr/>
          <p:nvPr/>
        </p:nvSpPr>
        <p:spPr>
          <a:xfrm rot="6457190">
            <a:off x="8469349" y="4109502"/>
            <a:ext cx="1387867" cy="1166321"/>
          </a:xfrm>
          <a:custGeom>
            <a:avLst/>
            <a:gdLst/>
            <a:ahLst/>
            <a:cxnLst/>
            <a:rect l="l" t="t" r="r" b="b"/>
            <a:pathLst>
              <a:path w="5408" h="4545" extrusionOk="0">
                <a:moveTo>
                  <a:pt x="5379" y="1"/>
                </a:moveTo>
                <a:cubicBezTo>
                  <a:pt x="5368" y="1"/>
                  <a:pt x="5359" y="7"/>
                  <a:pt x="5358" y="21"/>
                </a:cubicBezTo>
                <a:lnTo>
                  <a:pt x="5348" y="324"/>
                </a:lnTo>
                <a:cubicBezTo>
                  <a:pt x="5334" y="737"/>
                  <a:pt x="5320" y="1150"/>
                  <a:pt x="5306" y="1563"/>
                </a:cubicBezTo>
                <a:cubicBezTo>
                  <a:pt x="5300" y="1764"/>
                  <a:pt x="5296" y="1965"/>
                  <a:pt x="5265" y="2164"/>
                </a:cubicBezTo>
                <a:cubicBezTo>
                  <a:pt x="5234" y="2358"/>
                  <a:pt x="5171" y="2545"/>
                  <a:pt x="5106" y="2730"/>
                </a:cubicBezTo>
                <a:cubicBezTo>
                  <a:pt x="4970" y="3121"/>
                  <a:pt x="4833" y="3513"/>
                  <a:pt x="4696" y="3905"/>
                </a:cubicBezTo>
                <a:cubicBezTo>
                  <a:pt x="4646" y="4048"/>
                  <a:pt x="4591" y="4198"/>
                  <a:pt x="4487" y="4312"/>
                </a:cubicBezTo>
                <a:cubicBezTo>
                  <a:pt x="4434" y="4371"/>
                  <a:pt x="4367" y="4415"/>
                  <a:pt x="4290" y="4437"/>
                </a:cubicBezTo>
                <a:cubicBezTo>
                  <a:pt x="4193" y="4465"/>
                  <a:pt x="4089" y="4463"/>
                  <a:pt x="3989" y="4468"/>
                </a:cubicBezTo>
                <a:cubicBezTo>
                  <a:pt x="3785" y="4477"/>
                  <a:pt x="3583" y="4485"/>
                  <a:pt x="3379" y="4494"/>
                </a:cubicBezTo>
                <a:cubicBezTo>
                  <a:pt x="3357" y="4495"/>
                  <a:pt x="3335" y="4496"/>
                  <a:pt x="3313" y="4496"/>
                </a:cubicBezTo>
                <a:cubicBezTo>
                  <a:pt x="3243" y="4496"/>
                  <a:pt x="3173" y="4489"/>
                  <a:pt x="3108" y="4457"/>
                </a:cubicBezTo>
                <a:cubicBezTo>
                  <a:pt x="3029" y="4420"/>
                  <a:pt x="2963" y="4360"/>
                  <a:pt x="2887" y="4319"/>
                </a:cubicBezTo>
                <a:cubicBezTo>
                  <a:pt x="2588" y="4151"/>
                  <a:pt x="2233" y="4169"/>
                  <a:pt x="1906" y="4113"/>
                </a:cubicBezTo>
                <a:cubicBezTo>
                  <a:pt x="1749" y="4087"/>
                  <a:pt x="1591" y="4045"/>
                  <a:pt x="1456" y="3961"/>
                </a:cubicBezTo>
                <a:cubicBezTo>
                  <a:pt x="1313" y="3871"/>
                  <a:pt x="1216" y="3738"/>
                  <a:pt x="1156" y="3582"/>
                </a:cubicBezTo>
                <a:cubicBezTo>
                  <a:pt x="1094" y="3422"/>
                  <a:pt x="1067" y="3252"/>
                  <a:pt x="1032" y="3087"/>
                </a:cubicBezTo>
                <a:cubicBezTo>
                  <a:pt x="993" y="2903"/>
                  <a:pt x="937" y="2726"/>
                  <a:pt x="854" y="2557"/>
                </a:cubicBezTo>
                <a:cubicBezTo>
                  <a:pt x="771" y="2386"/>
                  <a:pt x="650" y="2237"/>
                  <a:pt x="564" y="2067"/>
                </a:cubicBezTo>
                <a:cubicBezTo>
                  <a:pt x="475" y="1891"/>
                  <a:pt x="441" y="1696"/>
                  <a:pt x="399" y="1507"/>
                </a:cubicBezTo>
                <a:cubicBezTo>
                  <a:pt x="316" y="1139"/>
                  <a:pt x="198" y="780"/>
                  <a:pt x="48" y="434"/>
                </a:cubicBezTo>
                <a:cubicBezTo>
                  <a:pt x="33" y="438"/>
                  <a:pt x="17" y="443"/>
                  <a:pt x="0" y="446"/>
                </a:cubicBezTo>
                <a:cubicBezTo>
                  <a:pt x="33" y="521"/>
                  <a:pt x="64" y="595"/>
                  <a:pt x="93" y="671"/>
                </a:cubicBezTo>
                <a:cubicBezTo>
                  <a:pt x="167" y="862"/>
                  <a:pt x="231" y="1056"/>
                  <a:pt x="285" y="1254"/>
                </a:cubicBezTo>
                <a:cubicBezTo>
                  <a:pt x="337" y="1446"/>
                  <a:pt x="371" y="1642"/>
                  <a:pt x="425" y="1834"/>
                </a:cubicBezTo>
                <a:cubicBezTo>
                  <a:pt x="451" y="1928"/>
                  <a:pt x="483" y="2020"/>
                  <a:pt x="530" y="2106"/>
                </a:cubicBezTo>
                <a:cubicBezTo>
                  <a:pt x="574" y="2192"/>
                  <a:pt x="629" y="2271"/>
                  <a:pt x="681" y="2352"/>
                </a:cubicBezTo>
                <a:cubicBezTo>
                  <a:pt x="788" y="2519"/>
                  <a:pt x="874" y="2697"/>
                  <a:pt x="931" y="2887"/>
                </a:cubicBezTo>
                <a:cubicBezTo>
                  <a:pt x="1030" y="3210"/>
                  <a:pt x="1027" y="3593"/>
                  <a:pt x="1261" y="3860"/>
                </a:cubicBezTo>
                <a:cubicBezTo>
                  <a:pt x="1479" y="4109"/>
                  <a:pt x="1828" y="4161"/>
                  <a:pt x="2139" y="4194"/>
                </a:cubicBezTo>
                <a:cubicBezTo>
                  <a:pt x="2315" y="4211"/>
                  <a:pt x="2493" y="4227"/>
                  <a:pt x="2663" y="4278"/>
                </a:cubicBezTo>
                <a:cubicBezTo>
                  <a:pt x="2746" y="4304"/>
                  <a:pt x="2828" y="4338"/>
                  <a:pt x="2901" y="4384"/>
                </a:cubicBezTo>
                <a:cubicBezTo>
                  <a:pt x="2973" y="4429"/>
                  <a:pt x="3040" y="4487"/>
                  <a:pt x="3121" y="4517"/>
                </a:cubicBezTo>
                <a:cubicBezTo>
                  <a:pt x="3182" y="4539"/>
                  <a:pt x="3246" y="4545"/>
                  <a:pt x="3310" y="4545"/>
                </a:cubicBezTo>
                <a:cubicBezTo>
                  <a:pt x="3335" y="4545"/>
                  <a:pt x="3360" y="4544"/>
                  <a:pt x="3386" y="4543"/>
                </a:cubicBezTo>
                <a:cubicBezTo>
                  <a:pt x="3491" y="4539"/>
                  <a:pt x="3596" y="4534"/>
                  <a:pt x="3702" y="4529"/>
                </a:cubicBezTo>
                <a:cubicBezTo>
                  <a:pt x="3806" y="4525"/>
                  <a:pt x="3909" y="4520"/>
                  <a:pt x="4013" y="4516"/>
                </a:cubicBezTo>
                <a:cubicBezTo>
                  <a:pt x="4110" y="4511"/>
                  <a:pt x="4210" y="4511"/>
                  <a:pt x="4304" y="4484"/>
                </a:cubicBezTo>
                <a:cubicBezTo>
                  <a:pt x="4458" y="4441"/>
                  <a:pt x="4563" y="4319"/>
                  <a:pt x="4635" y="4182"/>
                </a:cubicBezTo>
                <a:cubicBezTo>
                  <a:pt x="4717" y="4026"/>
                  <a:pt x="4768" y="3851"/>
                  <a:pt x="4825" y="3684"/>
                </a:cubicBezTo>
                <a:cubicBezTo>
                  <a:pt x="4896" y="3483"/>
                  <a:pt x="4966" y="3282"/>
                  <a:pt x="5037" y="3081"/>
                </a:cubicBezTo>
                <a:cubicBezTo>
                  <a:pt x="5104" y="2888"/>
                  <a:pt x="5175" y="2696"/>
                  <a:pt x="5235" y="2501"/>
                </a:cubicBezTo>
                <a:cubicBezTo>
                  <a:pt x="5293" y="2310"/>
                  <a:pt x="5327" y="2116"/>
                  <a:pt x="5340" y="1917"/>
                </a:cubicBezTo>
                <a:cubicBezTo>
                  <a:pt x="5354" y="1710"/>
                  <a:pt x="5358" y="1501"/>
                  <a:pt x="5365" y="1293"/>
                </a:cubicBezTo>
                <a:cubicBezTo>
                  <a:pt x="5379" y="871"/>
                  <a:pt x="5393" y="450"/>
                  <a:pt x="5407" y="29"/>
                </a:cubicBezTo>
                <a:cubicBezTo>
                  <a:pt x="5407" y="11"/>
                  <a:pt x="5392" y="1"/>
                  <a:pt x="537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35"/>
          <p:cNvSpPr/>
          <p:nvPr/>
        </p:nvSpPr>
        <p:spPr>
          <a:xfrm rot="-1565341">
            <a:off x="5790188" y="4662395"/>
            <a:ext cx="549771" cy="436559"/>
          </a:xfrm>
          <a:custGeom>
            <a:avLst/>
            <a:gdLst/>
            <a:ahLst/>
            <a:cxnLst/>
            <a:rect l="l" t="t" r="r" b="b"/>
            <a:pathLst>
              <a:path w="3357" h="2666" extrusionOk="0">
                <a:moveTo>
                  <a:pt x="2528" y="2290"/>
                </a:moveTo>
                <a:cubicBezTo>
                  <a:pt x="2500" y="2295"/>
                  <a:pt x="2482" y="2318"/>
                  <a:pt x="2479" y="2343"/>
                </a:cubicBezTo>
                <a:cubicBezTo>
                  <a:pt x="2475" y="2368"/>
                  <a:pt x="2484" y="2396"/>
                  <a:pt x="2496" y="2423"/>
                </a:cubicBezTo>
                <a:cubicBezTo>
                  <a:pt x="2502" y="2437"/>
                  <a:pt x="2510" y="2452"/>
                  <a:pt x="2522" y="2464"/>
                </a:cubicBezTo>
                <a:cubicBezTo>
                  <a:pt x="2536" y="2479"/>
                  <a:pt x="2556" y="2491"/>
                  <a:pt x="2575" y="2501"/>
                </a:cubicBezTo>
                <a:cubicBezTo>
                  <a:pt x="2626" y="2530"/>
                  <a:pt x="2864" y="2665"/>
                  <a:pt x="2897" y="2601"/>
                </a:cubicBezTo>
                <a:cubicBezTo>
                  <a:pt x="2922" y="2551"/>
                  <a:pt x="2809" y="2436"/>
                  <a:pt x="2773" y="2392"/>
                </a:cubicBezTo>
                <a:cubicBezTo>
                  <a:pt x="2754" y="2371"/>
                  <a:pt x="2734" y="2343"/>
                  <a:pt x="2710" y="2326"/>
                </a:cubicBezTo>
                <a:cubicBezTo>
                  <a:pt x="2675" y="2304"/>
                  <a:pt x="2624" y="2301"/>
                  <a:pt x="2586" y="2294"/>
                </a:cubicBezTo>
                <a:cubicBezTo>
                  <a:pt x="2572" y="2291"/>
                  <a:pt x="2557" y="2289"/>
                  <a:pt x="2544" y="2289"/>
                </a:cubicBezTo>
                <a:cubicBezTo>
                  <a:pt x="2539" y="2289"/>
                  <a:pt x="2534" y="2289"/>
                  <a:pt x="2528" y="2290"/>
                </a:cubicBezTo>
                <a:close/>
                <a:moveTo>
                  <a:pt x="1100" y="2087"/>
                </a:moveTo>
                <a:cubicBezTo>
                  <a:pt x="1100" y="2133"/>
                  <a:pt x="1115" y="2187"/>
                  <a:pt x="1155" y="2232"/>
                </a:cubicBezTo>
                <a:cubicBezTo>
                  <a:pt x="1173" y="2253"/>
                  <a:pt x="1196" y="2271"/>
                  <a:pt x="1217" y="2291"/>
                </a:cubicBezTo>
                <a:cubicBezTo>
                  <a:pt x="1268" y="2341"/>
                  <a:pt x="1302" y="2404"/>
                  <a:pt x="1361" y="2449"/>
                </a:cubicBezTo>
                <a:cubicBezTo>
                  <a:pt x="1374" y="2457"/>
                  <a:pt x="1388" y="2466"/>
                  <a:pt x="1402" y="2470"/>
                </a:cubicBezTo>
                <a:cubicBezTo>
                  <a:pt x="1432" y="2476"/>
                  <a:pt x="1449" y="2456"/>
                  <a:pt x="1455" y="2433"/>
                </a:cubicBezTo>
                <a:cubicBezTo>
                  <a:pt x="1471" y="2375"/>
                  <a:pt x="1433" y="2272"/>
                  <a:pt x="1392" y="2208"/>
                </a:cubicBezTo>
                <a:cubicBezTo>
                  <a:pt x="1346" y="2135"/>
                  <a:pt x="1274" y="2069"/>
                  <a:pt x="1192" y="2031"/>
                </a:cubicBezTo>
                <a:cubicBezTo>
                  <a:pt x="1178" y="2025"/>
                  <a:pt x="1165" y="2020"/>
                  <a:pt x="1153" y="2018"/>
                </a:cubicBezTo>
                <a:lnTo>
                  <a:pt x="1148" y="2018"/>
                </a:lnTo>
                <a:cubicBezTo>
                  <a:pt x="1112" y="2018"/>
                  <a:pt x="1099" y="2054"/>
                  <a:pt x="1100" y="2087"/>
                </a:cubicBezTo>
                <a:close/>
                <a:moveTo>
                  <a:pt x="1777" y="1793"/>
                </a:moveTo>
                <a:cubicBezTo>
                  <a:pt x="1757" y="1798"/>
                  <a:pt x="1743" y="1813"/>
                  <a:pt x="1741" y="1832"/>
                </a:cubicBezTo>
                <a:cubicBezTo>
                  <a:pt x="1738" y="1848"/>
                  <a:pt x="1743" y="1865"/>
                  <a:pt x="1752" y="1881"/>
                </a:cubicBezTo>
                <a:cubicBezTo>
                  <a:pt x="1759" y="1894"/>
                  <a:pt x="1769" y="1906"/>
                  <a:pt x="1780" y="1917"/>
                </a:cubicBezTo>
                <a:cubicBezTo>
                  <a:pt x="1801" y="1934"/>
                  <a:pt x="1829" y="1945"/>
                  <a:pt x="1853" y="1944"/>
                </a:cubicBezTo>
                <a:cubicBezTo>
                  <a:pt x="1911" y="1942"/>
                  <a:pt x="1908" y="1900"/>
                  <a:pt x="1887" y="1856"/>
                </a:cubicBezTo>
                <a:cubicBezTo>
                  <a:pt x="1877" y="1837"/>
                  <a:pt x="1861" y="1817"/>
                  <a:pt x="1842" y="1805"/>
                </a:cubicBezTo>
                <a:cubicBezTo>
                  <a:pt x="1826" y="1796"/>
                  <a:pt x="1810" y="1791"/>
                  <a:pt x="1794" y="1791"/>
                </a:cubicBezTo>
                <a:cubicBezTo>
                  <a:pt x="1788" y="1791"/>
                  <a:pt x="1782" y="1792"/>
                  <a:pt x="1777" y="1793"/>
                </a:cubicBezTo>
                <a:close/>
                <a:moveTo>
                  <a:pt x="2644" y="1749"/>
                </a:moveTo>
                <a:cubicBezTo>
                  <a:pt x="2640" y="1750"/>
                  <a:pt x="2637" y="1754"/>
                  <a:pt x="2635" y="1758"/>
                </a:cubicBezTo>
                <a:cubicBezTo>
                  <a:pt x="2619" y="1785"/>
                  <a:pt x="2624" y="1822"/>
                  <a:pt x="2647" y="1851"/>
                </a:cubicBezTo>
                <a:cubicBezTo>
                  <a:pt x="2664" y="1871"/>
                  <a:pt x="2688" y="1887"/>
                  <a:pt x="2706" y="1906"/>
                </a:cubicBezTo>
                <a:cubicBezTo>
                  <a:pt x="2716" y="1916"/>
                  <a:pt x="2723" y="1927"/>
                  <a:pt x="2733" y="1935"/>
                </a:cubicBezTo>
                <a:cubicBezTo>
                  <a:pt x="2747" y="1947"/>
                  <a:pt x="2765" y="1957"/>
                  <a:pt x="2782" y="1958"/>
                </a:cubicBezTo>
                <a:cubicBezTo>
                  <a:pt x="2801" y="1959"/>
                  <a:pt x="2817" y="1950"/>
                  <a:pt x="2821" y="1935"/>
                </a:cubicBezTo>
                <a:cubicBezTo>
                  <a:pt x="2824" y="1916"/>
                  <a:pt x="2806" y="1896"/>
                  <a:pt x="2796" y="1877"/>
                </a:cubicBezTo>
                <a:cubicBezTo>
                  <a:pt x="2786" y="1854"/>
                  <a:pt x="2781" y="1840"/>
                  <a:pt x="2761" y="1821"/>
                </a:cubicBezTo>
                <a:cubicBezTo>
                  <a:pt x="2747" y="1806"/>
                  <a:pt x="2744" y="1783"/>
                  <a:pt x="2727" y="1770"/>
                </a:cubicBezTo>
                <a:cubicBezTo>
                  <a:pt x="2721" y="1767"/>
                  <a:pt x="2715" y="1764"/>
                  <a:pt x="2709" y="1762"/>
                </a:cubicBezTo>
                <a:cubicBezTo>
                  <a:pt x="2692" y="1756"/>
                  <a:pt x="2675" y="1752"/>
                  <a:pt x="2658" y="1749"/>
                </a:cubicBezTo>
                <a:cubicBezTo>
                  <a:pt x="2655" y="1749"/>
                  <a:pt x="2652" y="1748"/>
                  <a:pt x="2650" y="1748"/>
                </a:cubicBezTo>
                <a:cubicBezTo>
                  <a:pt x="2648" y="1748"/>
                  <a:pt x="2646" y="1748"/>
                  <a:pt x="2644" y="1749"/>
                </a:cubicBezTo>
                <a:close/>
                <a:moveTo>
                  <a:pt x="2732" y="1364"/>
                </a:moveTo>
                <a:cubicBezTo>
                  <a:pt x="2705" y="1441"/>
                  <a:pt x="2765" y="1530"/>
                  <a:pt x="2825" y="1603"/>
                </a:cubicBezTo>
                <a:cubicBezTo>
                  <a:pt x="2842" y="1624"/>
                  <a:pt x="2860" y="1644"/>
                  <a:pt x="2886" y="1653"/>
                </a:cubicBezTo>
                <a:cubicBezTo>
                  <a:pt x="2902" y="1658"/>
                  <a:pt x="2918" y="1658"/>
                  <a:pt x="2934" y="1658"/>
                </a:cubicBezTo>
                <a:cubicBezTo>
                  <a:pt x="2945" y="1658"/>
                  <a:pt x="2955" y="1658"/>
                  <a:pt x="2966" y="1658"/>
                </a:cubicBezTo>
                <a:cubicBezTo>
                  <a:pt x="3038" y="1671"/>
                  <a:pt x="3356" y="1904"/>
                  <a:pt x="3284" y="1695"/>
                </a:cubicBezTo>
                <a:cubicBezTo>
                  <a:pt x="3237" y="1569"/>
                  <a:pt x="3091" y="1371"/>
                  <a:pt x="2965" y="1304"/>
                </a:cubicBezTo>
                <a:cubicBezTo>
                  <a:pt x="2936" y="1289"/>
                  <a:pt x="2903" y="1282"/>
                  <a:pt x="2871" y="1282"/>
                </a:cubicBezTo>
                <a:cubicBezTo>
                  <a:pt x="2809" y="1282"/>
                  <a:pt x="2752" y="1309"/>
                  <a:pt x="2732" y="1364"/>
                </a:cubicBezTo>
                <a:close/>
                <a:moveTo>
                  <a:pt x="2066" y="1208"/>
                </a:moveTo>
                <a:cubicBezTo>
                  <a:pt x="2045" y="1213"/>
                  <a:pt x="2032" y="1229"/>
                  <a:pt x="2026" y="1248"/>
                </a:cubicBezTo>
                <a:cubicBezTo>
                  <a:pt x="2020" y="1266"/>
                  <a:pt x="2021" y="1287"/>
                  <a:pt x="2022" y="1308"/>
                </a:cubicBezTo>
                <a:cubicBezTo>
                  <a:pt x="2023" y="1335"/>
                  <a:pt x="2025" y="1363"/>
                  <a:pt x="2025" y="1390"/>
                </a:cubicBezTo>
                <a:cubicBezTo>
                  <a:pt x="2026" y="1400"/>
                  <a:pt x="2027" y="1409"/>
                  <a:pt x="2031" y="1418"/>
                </a:cubicBezTo>
                <a:cubicBezTo>
                  <a:pt x="2036" y="1431"/>
                  <a:pt x="2046" y="1443"/>
                  <a:pt x="2056" y="1453"/>
                </a:cubicBezTo>
                <a:cubicBezTo>
                  <a:pt x="2150" y="1555"/>
                  <a:pt x="2348" y="1665"/>
                  <a:pt x="2421" y="1531"/>
                </a:cubicBezTo>
                <a:cubicBezTo>
                  <a:pt x="2461" y="1457"/>
                  <a:pt x="2449" y="1328"/>
                  <a:pt x="2362" y="1266"/>
                </a:cubicBezTo>
                <a:cubicBezTo>
                  <a:pt x="2309" y="1231"/>
                  <a:pt x="2187" y="1204"/>
                  <a:pt x="2109" y="1204"/>
                </a:cubicBezTo>
                <a:cubicBezTo>
                  <a:pt x="2093" y="1204"/>
                  <a:pt x="2078" y="1205"/>
                  <a:pt x="2066" y="1208"/>
                </a:cubicBezTo>
                <a:close/>
                <a:moveTo>
                  <a:pt x="1" y="1149"/>
                </a:moveTo>
                <a:cubicBezTo>
                  <a:pt x="2" y="1192"/>
                  <a:pt x="22" y="1246"/>
                  <a:pt x="37" y="1292"/>
                </a:cubicBezTo>
                <a:cubicBezTo>
                  <a:pt x="48" y="1325"/>
                  <a:pt x="61" y="1365"/>
                  <a:pt x="88" y="1395"/>
                </a:cubicBezTo>
                <a:cubicBezTo>
                  <a:pt x="117" y="1425"/>
                  <a:pt x="158" y="1438"/>
                  <a:pt x="189" y="1434"/>
                </a:cubicBezTo>
                <a:cubicBezTo>
                  <a:pt x="235" y="1429"/>
                  <a:pt x="237" y="1377"/>
                  <a:pt x="217" y="1330"/>
                </a:cubicBezTo>
                <a:cubicBezTo>
                  <a:pt x="202" y="1296"/>
                  <a:pt x="180" y="1263"/>
                  <a:pt x="161" y="1229"/>
                </a:cubicBezTo>
                <a:cubicBezTo>
                  <a:pt x="146" y="1200"/>
                  <a:pt x="132" y="1170"/>
                  <a:pt x="112" y="1144"/>
                </a:cubicBezTo>
                <a:cubicBezTo>
                  <a:pt x="91" y="1121"/>
                  <a:pt x="59" y="1097"/>
                  <a:pt x="33" y="1093"/>
                </a:cubicBezTo>
                <a:lnTo>
                  <a:pt x="28" y="1093"/>
                </a:lnTo>
                <a:cubicBezTo>
                  <a:pt x="2" y="1093"/>
                  <a:pt x="1" y="1123"/>
                  <a:pt x="1" y="1149"/>
                </a:cubicBezTo>
                <a:close/>
                <a:moveTo>
                  <a:pt x="638" y="1156"/>
                </a:moveTo>
                <a:cubicBezTo>
                  <a:pt x="652" y="1230"/>
                  <a:pt x="832" y="1557"/>
                  <a:pt x="903" y="1418"/>
                </a:cubicBezTo>
                <a:cubicBezTo>
                  <a:pt x="944" y="1341"/>
                  <a:pt x="891" y="1184"/>
                  <a:pt x="813" y="1105"/>
                </a:cubicBezTo>
                <a:cubicBezTo>
                  <a:pt x="778" y="1069"/>
                  <a:pt x="737" y="1052"/>
                  <a:pt x="703" y="1052"/>
                </a:cubicBezTo>
                <a:cubicBezTo>
                  <a:pt x="655" y="1052"/>
                  <a:pt x="622" y="1087"/>
                  <a:pt x="638" y="1156"/>
                </a:cubicBezTo>
                <a:close/>
                <a:moveTo>
                  <a:pt x="1373" y="1035"/>
                </a:moveTo>
                <a:cubicBezTo>
                  <a:pt x="1329" y="1047"/>
                  <a:pt x="1318" y="1099"/>
                  <a:pt x="1334" y="1144"/>
                </a:cubicBezTo>
                <a:cubicBezTo>
                  <a:pt x="1361" y="1226"/>
                  <a:pt x="1555" y="1435"/>
                  <a:pt x="1614" y="1321"/>
                </a:cubicBezTo>
                <a:cubicBezTo>
                  <a:pt x="1632" y="1286"/>
                  <a:pt x="1633" y="1236"/>
                  <a:pt x="1619" y="1194"/>
                </a:cubicBezTo>
                <a:cubicBezTo>
                  <a:pt x="1598" y="1128"/>
                  <a:pt x="1557" y="1122"/>
                  <a:pt x="1499" y="1088"/>
                </a:cubicBezTo>
                <a:cubicBezTo>
                  <a:pt x="1462" y="1066"/>
                  <a:pt x="1433" y="1032"/>
                  <a:pt x="1393" y="1032"/>
                </a:cubicBezTo>
                <a:cubicBezTo>
                  <a:pt x="1387" y="1032"/>
                  <a:pt x="1380" y="1033"/>
                  <a:pt x="1373" y="1035"/>
                </a:cubicBezTo>
                <a:close/>
                <a:moveTo>
                  <a:pt x="1605" y="694"/>
                </a:moveTo>
                <a:cubicBezTo>
                  <a:pt x="1600" y="710"/>
                  <a:pt x="1608" y="729"/>
                  <a:pt x="1617" y="747"/>
                </a:cubicBezTo>
                <a:cubicBezTo>
                  <a:pt x="1631" y="771"/>
                  <a:pt x="1649" y="794"/>
                  <a:pt x="1667" y="816"/>
                </a:cubicBezTo>
                <a:cubicBezTo>
                  <a:pt x="1677" y="828"/>
                  <a:pt x="1687" y="840"/>
                  <a:pt x="1701" y="848"/>
                </a:cubicBezTo>
                <a:cubicBezTo>
                  <a:pt x="1743" y="873"/>
                  <a:pt x="1759" y="823"/>
                  <a:pt x="1743" y="791"/>
                </a:cubicBezTo>
                <a:cubicBezTo>
                  <a:pt x="1723" y="752"/>
                  <a:pt x="1694" y="714"/>
                  <a:pt x="1660" y="683"/>
                </a:cubicBezTo>
                <a:cubicBezTo>
                  <a:pt x="1655" y="680"/>
                  <a:pt x="1650" y="675"/>
                  <a:pt x="1645" y="673"/>
                </a:cubicBezTo>
                <a:cubicBezTo>
                  <a:pt x="1641" y="671"/>
                  <a:pt x="1637" y="670"/>
                  <a:pt x="1633" y="670"/>
                </a:cubicBezTo>
                <a:cubicBezTo>
                  <a:pt x="1620" y="670"/>
                  <a:pt x="1608" y="681"/>
                  <a:pt x="1605" y="694"/>
                </a:cubicBezTo>
                <a:close/>
                <a:moveTo>
                  <a:pt x="2902" y="604"/>
                </a:moveTo>
                <a:cubicBezTo>
                  <a:pt x="2892" y="605"/>
                  <a:pt x="2882" y="609"/>
                  <a:pt x="2872" y="613"/>
                </a:cubicBezTo>
                <a:cubicBezTo>
                  <a:pt x="2857" y="621"/>
                  <a:pt x="2840" y="629"/>
                  <a:pt x="2833" y="645"/>
                </a:cubicBezTo>
                <a:cubicBezTo>
                  <a:pt x="2828" y="656"/>
                  <a:pt x="2828" y="669"/>
                  <a:pt x="2830" y="681"/>
                </a:cubicBezTo>
                <a:cubicBezTo>
                  <a:pt x="2840" y="732"/>
                  <a:pt x="2958" y="851"/>
                  <a:pt x="3003" y="779"/>
                </a:cubicBezTo>
                <a:cubicBezTo>
                  <a:pt x="3037" y="724"/>
                  <a:pt x="2969" y="604"/>
                  <a:pt x="2905" y="604"/>
                </a:cubicBezTo>
                <a:lnTo>
                  <a:pt x="2902" y="604"/>
                </a:lnTo>
                <a:close/>
                <a:moveTo>
                  <a:pt x="226" y="603"/>
                </a:moveTo>
                <a:cubicBezTo>
                  <a:pt x="212" y="650"/>
                  <a:pt x="246" y="697"/>
                  <a:pt x="277" y="743"/>
                </a:cubicBezTo>
                <a:cubicBezTo>
                  <a:pt x="286" y="757"/>
                  <a:pt x="304" y="781"/>
                  <a:pt x="321" y="786"/>
                </a:cubicBezTo>
                <a:cubicBezTo>
                  <a:pt x="346" y="794"/>
                  <a:pt x="352" y="763"/>
                  <a:pt x="346" y="741"/>
                </a:cubicBezTo>
                <a:cubicBezTo>
                  <a:pt x="344" y="733"/>
                  <a:pt x="340" y="726"/>
                  <a:pt x="337" y="719"/>
                </a:cubicBezTo>
                <a:cubicBezTo>
                  <a:pt x="320" y="686"/>
                  <a:pt x="304" y="653"/>
                  <a:pt x="286" y="620"/>
                </a:cubicBezTo>
                <a:cubicBezTo>
                  <a:pt x="281" y="612"/>
                  <a:pt x="277" y="604"/>
                  <a:pt x="270" y="597"/>
                </a:cubicBezTo>
                <a:cubicBezTo>
                  <a:pt x="264" y="590"/>
                  <a:pt x="256" y="584"/>
                  <a:pt x="248" y="583"/>
                </a:cubicBezTo>
                <a:lnTo>
                  <a:pt x="246" y="583"/>
                </a:lnTo>
                <a:cubicBezTo>
                  <a:pt x="235" y="583"/>
                  <a:pt x="229" y="592"/>
                  <a:pt x="226" y="603"/>
                </a:cubicBezTo>
                <a:close/>
                <a:moveTo>
                  <a:pt x="2075" y="591"/>
                </a:moveTo>
                <a:cubicBezTo>
                  <a:pt x="2059" y="629"/>
                  <a:pt x="2062" y="675"/>
                  <a:pt x="2086" y="712"/>
                </a:cubicBezTo>
                <a:cubicBezTo>
                  <a:pt x="2108" y="750"/>
                  <a:pt x="2155" y="775"/>
                  <a:pt x="2197" y="771"/>
                </a:cubicBezTo>
                <a:cubicBezTo>
                  <a:pt x="2240" y="767"/>
                  <a:pt x="2257" y="737"/>
                  <a:pt x="2247" y="697"/>
                </a:cubicBezTo>
                <a:cubicBezTo>
                  <a:pt x="2240" y="670"/>
                  <a:pt x="2233" y="619"/>
                  <a:pt x="2208" y="602"/>
                </a:cubicBezTo>
                <a:cubicBezTo>
                  <a:pt x="2203" y="598"/>
                  <a:pt x="2197" y="597"/>
                  <a:pt x="2190" y="595"/>
                </a:cubicBezTo>
                <a:cubicBezTo>
                  <a:pt x="2166" y="586"/>
                  <a:pt x="2142" y="578"/>
                  <a:pt x="2117" y="570"/>
                </a:cubicBezTo>
                <a:cubicBezTo>
                  <a:pt x="2113" y="569"/>
                  <a:pt x="2109" y="567"/>
                  <a:pt x="2105" y="567"/>
                </a:cubicBezTo>
                <a:lnTo>
                  <a:pt x="2104" y="567"/>
                </a:lnTo>
                <a:cubicBezTo>
                  <a:pt x="2090" y="567"/>
                  <a:pt x="2080" y="579"/>
                  <a:pt x="2075" y="591"/>
                </a:cubicBezTo>
                <a:close/>
                <a:moveTo>
                  <a:pt x="797" y="482"/>
                </a:moveTo>
                <a:cubicBezTo>
                  <a:pt x="793" y="494"/>
                  <a:pt x="795" y="507"/>
                  <a:pt x="798" y="520"/>
                </a:cubicBezTo>
                <a:cubicBezTo>
                  <a:pt x="805" y="553"/>
                  <a:pt x="823" y="590"/>
                  <a:pt x="853" y="610"/>
                </a:cubicBezTo>
                <a:cubicBezTo>
                  <a:pt x="937" y="666"/>
                  <a:pt x="927" y="566"/>
                  <a:pt x="916" y="519"/>
                </a:cubicBezTo>
                <a:cubicBezTo>
                  <a:pt x="913" y="510"/>
                  <a:pt x="911" y="502"/>
                  <a:pt x="907" y="493"/>
                </a:cubicBezTo>
                <a:cubicBezTo>
                  <a:pt x="896" y="469"/>
                  <a:pt x="871" y="450"/>
                  <a:pt x="847" y="447"/>
                </a:cubicBezTo>
                <a:lnTo>
                  <a:pt x="842" y="447"/>
                </a:lnTo>
                <a:cubicBezTo>
                  <a:pt x="820" y="447"/>
                  <a:pt x="801" y="461"/>
                  <a:pt x="797" y="482"/>
                </a:cubicBezTo>
                <a:close/>
                <a:moveTo>
                  <a:pt x="442" y="1"/>
                </a:moveTo>
                <a:cubicBezTo>
                  <a:pt x="436" y="3"/>
                  <a:pt x="432" y="10"/>
                  <a:pt x="430" y="18"/>
                </a:cubicBezTo>
                <a:cubicBezTo>
                  <a:pt x="425" y="34"/>
                  <a:pt x="425" y="54"/>
                  <a:pt x="425" y="72"/>
                </a:cubicBezTo>
                <a:cubicBezTo>
                  <a:pt x="426" y="110"/>
                  <a:pt x="429" y="148"/>
                  <a:pt x="441" y="186"/>
                </a:cubicBezTo>
                <a:cubicBezTo>
                  <a:pt x="453" y="225"/>
                  <a:pt x="475" y="262"/>
                  <a:pt x="505" y="289"/>
                </a:cubicBezTo>
                <a:cubicBezTo>
                  <a:pt x="522" y="304"/>
                  <a:pt x="540" y="315"/>
                  <a:pt x="559" y="318"/>
                </a:cubicBezTo>
                <a:cubicBezTo>
                  <a:pt x="579" y="322"/>
                  <a:pt x="597" y="317"/>
                  <a:pt x="608" y="304"/>
                </a:cubicBezTo>
                <a:cubicBezTo>
                  <a:pt x="627" y="282"/>
                  <a:pt x="617" y="240"/>
                  <a:pt x="598" y="210"/>
                </a:cubicBezTo>
                <a:cubicBezTo>
                  <a:pt x="592" y="199"/>
                  <a:pt x="584" y="188"/>
                  <a:pt x="579" y="177"/>
                </a:cubicBezTo>
                <a:cubicBezTo>
                  <a:pt x="574" y="165"/>
                  <a:pt x="573" y="154"/>
                  <a:pt x="570" y="142"/>
                </a:cubicBezTo>
                <a:cubicBezTo>
                  <a:pt x="562" y="110"/>
                  <a:pt x="544" y="72"/>
                  <a:pt x="519" y="47"/>
                </a:cubicBezTo>
                <a:cubicBezTo>
                  <a:pt x="504" y="30"/>
                  <a:pt x="471" y="0"/>
                  <a:pt x="449" y="0"/>
                </a:cubicBezTo>
                <a:cubicBezTo>
                  <a:pt x="447" y="0"/>
                  <a:pt x="445" y="0"/>
                  <a:pt x="442" y="1"/>
                </a:cubicBezTo>
                <a:close/>
              </a:path>
            </a:pathLst>
          </a:custGeom>
          <a:solidFill>
            <a:srgbClr val="5A50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35"/>
          <p:cNvSpPr/>
          <p:nvPr/>
        </p:nvSpPr>
        <p:spPr>
          <a:xfrm rot="-3105267">
            <a:off x="-1022005" y="-854058"/>
            <a:ext cx="2493855" cy="2027341"/>
          </a:xfrm>
          <a:custGeom>
            <a:avLst/>
            <a:gdLst/>
            <a:ahLst/>
            <a:cxnLst/>
            <a:rect l="l" t="t" r="r" b="b"/>
            <a:pathLst>
              <a:path w="5597" h="4550" extrusionOk="0">
                <a:moveTo>
                  <a:pt x="3728" y="1"/>
                </a:moveTo>
                <a:cubicBezTo>
                  <a:pt x="3648" y="1"/>
                  <a:pt x="3567" y="12"/>
                  <a:pt x="3490" y="30"/>
                </a:cubicBezTo>
                <a:cubicBezTo>
                  <a:pt x="3303" y="75"/>
                  <a:pt x="3244" y="156"/>
                  <a:pt x="3167" y="319"/>
                </a:cubicBezTo>
                <a:cubicBezTo>
                  <a:pt x="3003" y="667"/>
                  <a:pt x="2523" y="981"/>
                  <a:pt x="2157" y="1073"/>
                </a:cubicBezTo>
                <a:cubicBezTo>
                  <a:pt x="1900" y="1139"/>
                  <a:pt x="1624" y="1114"/>
                  <a:pt x="1375" y="1204"/>
                </a:cubicBezTo>
                <a:cubicBezTo>
                  <a:pt x="1182" y="1275"/>
                  <a:pt x="1022" y="1411"/>
                  <a:pt x="866" y="1545"/>
                </a:cubicBezTo>
                <a:cubicBezTo>
                  <a:pt x="815" y="1589"/>
                  <a:pt x="762" y="1635"/>
                  <a:pt x="740" y="1699"/>
                </a:cubicBezTo>
                <a:cubicBezTo>
                  <a:pt x="717" y="1766"/>
                  <a:pt x="733" y="1838"/>
                  <a:pt x="737" y="1909"/>
                </a:cubicBezTo>
                <a:cubicBezTo>
                  <a:pt x="751" y="2156"/>
                  <a:pt x="597" y="2403"/>
                  <a:pt x="369" y="2498"/>
                </a:cubicBezTo>
                <a:cubicBezTo>
                  <a:pt x="302" y="2526"/>
                  <a:pt x="231" y="2543"/>
                  <a:pt x="171" y="2582"/>
                </a:cubicBezTo>
                <a:cubicBezTo>
                  <a:pt x="50" y="2660"/>
                  <a:pt x="0" y="2820"/>
                  <a:pt x="25" y="2960"/>
                </a:cubicBezTo>
                <a:cubicBezTo>
                  <a:pt x="49" y="3102"/>
                  <a:pt x="137" y="3225"/>
                  <a:pt x="242" y="3323"/>
                </a:cubicBezTo>
                <a:cubicBezTo>
                  <a:pt x="464" y="3530"/>
                  <a:pt x="758" y="3635"/>
                  <a:pt x="1017" y="3793"/>
                </a:cubicBezTo>
                <a:cubicBezTo>
                  <a:pt x="1319" y="3978"/>
                  <a:pt x="1588" y="4243"/>
                  <a:pt x="1934" y="4316"/>
                </a:cubicBezTo>
                <a:cubicBezTo>
                  <a:pt x="2014" y="4333"/>
                  <a:pt x="2095" y="4340"/>
                  <a:pt x="2176" y="4340"/>
                </a:cubicBezTo>
                <a:cubicBezTo>
                  <a:pt x="2388" y="4340"/>
                  <a:pt x="2604" y="4297"/>
                  <a:pt x="2817" y="4297"/>
                </a:cubicBezTo>
                <a:cubicBezTo>
                  <a:pt x="2841" y="4297"/>
                  <a:pt x="2865" y="4298"/>
                  <a:pt x="2889" y="4299"/>
                </a:cubicBezTo>
                <a:cubicBezTo>
                  <a:pt x="3121" y="4309"/>
                  <a:pt x="3344" y="4382"/>
                  <a:pt x="3569" y="4440"/>
                </a:cubicBezTo>
                <a:cubicBezTo>
                  <a:pt x="3805" y="4502"/>
                  <a:pt x="4049" y="4549"/>
                  <a:pt x="4292" y="4549"/>
                </a:cubicBezTo>
                <a:cubicBezTo>
                  <a:pt x="4361" y="4549"/>
                  <a:pt x="4429" y="4545"/>
                  <a:pt x="4497" y="4537"/>
                </a:cubicBezTo>
                <a:cubicBezTo>
                  <a:pt x="4808" y="4500"/>
                  <a:pt x="5117" y="4359"/>
                  <a:pt x="5304" y="4108"/>
                </a:cubicBezTo>
                <a:cubicBezTo>
                  <a:pt x="5454" y="3906"/>
                  <a:pt x="5513" y="3651"/>
                  <a:pt x="5549" y="3401"/>
                </a:cubicBezTo>
                <a:cubicBezTo>
                  <a:pt x="5580" y="3188"/>
                  <a:pt x="5596" y="2968"/>
                  <a:pt x="5544" y="2759"/>
                </a:cubicBezTo>
                <a:cubicBezTo>
                  <a:pt x="5397" y="2179"/>
                  <a:pt x="4772" y="1834"/>
                  <a:pt x="4563" y="1273"/>
                </a:cubicBezTo>
                <a:cubicBezTo>
                  <a:pt x="4488" y="1073"/>
                  <a:pt x="4472" y="857"/>
                  <a:pt x="4423" y="649"/>
                </a:cubicBezTo>
                <a:cubicBezTo>
                  <a:pt x="4374" y="440"/>
                  <a:pt x="4284" y="228"/>
                  <a:pt x="4107" y="108"/>
                </a:cubicBezTo>
                <a:cubicBezTo>
                  <a:pt x="3995" y="31"/>
                  <a:pt x="3862" y="1"/>
                  <a:pt x="372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35"/>
          <p:cNvSpPr/>
          <p:nvPr/>
        </p:nvSpPr>
        <p:spPr>
          <a:xfrm rot="-3105267">
            <a:off x="-615773" y="-494064"/>
            <a:ext cx="1488649" cy="1723908"/>
          </a:xfrm>
          <a:custGeom>
            <a:avLst/>
            <a:gdLst/>
            <a:ahLst/>
            <a:cxnLst/>
            <a:rect l="l" t="t" r="r" b="b"/>
            <a:pathLst>
              <a:path w="3341" h="3869" extrusionOk="0">
                <a:moveTo>
                  <a:pt x="1454" y="630"/>
                </a:moveTo>
                <a:lnTo>
                  <a:pt x="1454" y="630"/>
                </a:lnTo>
                <a:cubicBezTo>
                  <a:pt x="1439" y="634"/>
                  <a:pt x="1423" y="636"/>
                  <a:pt x="1409" y="638"/>
                </a:cubicBezTo>
                <a:cubicBezTo>
                  <a:pt x="1282" y="956"/>
                  <a:pt x="1128" y="1263"/>
                  <a:pt x="961" y="1561"/>
                </a:cubicBezTo>
                <a:cubicBezTo>
                  <a:pt x="759" y="1920"/>
                  <a:pt x="539" y="2266"/>
                  <a:pt x="319" y="2614"/>
                </a:cubicBezTo>
                <a:cubicBezTo>
                  <a:pt x="344" y="2561"/>
                  <a:pt x="370" y="2506"/>
                  <a:pt x="393" y="2453"/>
                </a:cubicBezTo>
                <a:cubicBezTo>
                  <a:pt x="601" y="1993"/>
                  <a:pt x="773" y="1517"/>
                  <a:pt x="907" y="1031"/>
                </a:cubicBezTo>
                <a:cubicBezTo>
                  <a:pt x="939" y="916"/>
                  <a:pt x="968" y="801"/>
                  <a:pt x="996" y="686"/>
                </a:cubicBezTo>
                <a:lnTo>
                  <a:pt x="996" y="686"/>
                </a:lnTo>
                <a:cubicBezTo>
                  <a:pt x="981" y="688"/>
                  <a:pt x="967" y="690"/>
                  <a:pt x="953" y="693"/>
                </a:cubicBezTo>
                <a:cubicBezTo>
                  <a:pt x="876" y="1016"/>
                  <a:pt x="783" y="1336"/>
                  <a:pt x="672" y="1650"/>
                </a:cubicBezTo>
                <a:cubicBezTo>
                  <a:pt x="515" y="2098"/>
                  <a:pt x="326" y="2533"/>
                  <a:pt x="105" y="2953"/>
                </a:cubicBezTo>
                <a:cubicBezTo>
                  <a:pt x="102" y="2957"/>
                  <a:pt x="100" y="2962"/>
                  <a:pt x="97" y="2967"/>
                </a:cubicBezTo>
                <a:cubicBezTo>
                  <a:pt x="65" y="3018"/>
                  <a:pt x="32" y="3070"/>
                  <a:pt x="0" y="3123"/>
                </a:cubicBezTo>
                <a:cubicBezTo>
                  <a:pt x="16" y="3131"/>
                  <a:pt x="31" y="3139"/>
                  <a:pt x="46" y="3146"/>
                </a:cubicBezTo>
                <a:cubicBezTo>
                  <a:pt x="78" y="3088"/>
                  <a:pt x="110" y="3029"/>
                  <a:pt x="141" y="2970"/>
                </a:cubicBezTo>
                <a:cubicBezTo>
                  <a:pt x="267" y="2767"/>
                  <a:pt x="397" y="2566"/>
                  <a:pt x="523" y="2364"/>
                </a:cubicBezTo>
                <a:cubicBezTo>
                  <a:pt x="816" y="1899"/>
                  <a:pt x="1102" y="1427"/>
                  <a:pt x="1329" y="926"/>
                </a:cubicBezTo>
                <a:cubicBezTo>
                  <a:pt x="1374" y="828"/>
                  <a:pt x="1415" y="730"/>
                  <a:pt x="1454" y="630"/>
                </a:cubicBezTo>
                <a:close/>
                <a:moveTo>
                  <a:pt x="2345" y="131"/>
                </a:moveTo>
                <a:lnTo>
                  <a:pt x="2345" y="131"/>
                </a:lnTo>
                <a:cubicBezTo>
                  <a:pt x="2327" y="151"/>
                  <a:pt x="2307" y="170"/>
                  <a:pt x="2287" y="189"/>
                </a:cubicBezTo>
                <a:cubicBezTo>
                  <a:pt x="2175" y="545"/>
                  <a:pt x="2048" y="896"/>
                  <a:pt x="1904" y="1241"/>
                </a:cubicBezTo>
                <a:cubicBezTo>
                  <a:pt x="1669" y="1809"/>
                  <a:pt x="1393" y="2358"/>
                  <a:pt x="1087" y="2890"/>
                </a:cubicBezTo>
                <a:cubicBezTo>
                  <a:pt x="1042" y="2969"/>
                  <a:pt x="996" y="3047"/>
                  <a:pt x="949" y="3125"/>
                </a:cubicBezTo>
                <a:cubicBezTo>
                  <a:pt x="1046" y="2913"/>
                  <a:pt x="1129" y="2695"/>
                  <a:pt x="1200" y="2472"/>
                </a:cubicBezTo>
                <a:cubicBezTo>
                  <a:pt x="1357" y="1977"/>
                  <a:pt x="1454" y="1466"/>
                  <a:pt x="1528" y="952"/>
                </a:cubicBezTo>
                <a:cubicBezTo>
                  <a:pt x="1546" y="835"/>
                  <a:pt x="1561" y="718"/>
                  <a:pt x="1576" y="601"/>
                </a:cubicBezTo>
                <a:lnTo>
                  <a:pt x="1576" y="601"/>
                </a:lnTo>
                <a:cubicBezTo>
                  <a:pt x="1562" y="605"/>
                  <a:pt x="1549" y="609"/>
                  <a:pt x="1535" y="613"/>
                </a:cubicBezTo>
                <a:cubicBezTo>
                  <a:pt x="1491" y="957"/>
                  <a:pt x="1440" y="1300"/>
                  <a:pt x="1371" y="1640"/>
                </a:cubicBezTo>
                <a:cubicBezTo>
                  <a:pt x="1273" y="2126"/>
                  <a:pt x="1138" y="2606"/>
                  <a:pt x="936" y="3059"/>
                </a:cubicBezTo>
                <a:cubicBezTo>
                  <a:pt x="863" y="3223"/>
                  <a:pt x="781" y="3384"/>
                  <a:pt x="690" y="3538"/>
                </a:cubicBezTo>
                <a:cubicBezTo>
                  <a:pt x="701" y="3546"/>
                  <a:pt x="713" y="3555"/>
                  <a:pt x="724" y="3563"/>
                </a:cubicBezTo>
                <a:cubicBezTo>
                  <a:pt x="1007" y="3121"/>
                  <a:pt x="1269" y="2666"/>
                  <a:pt x="1506" y="2198"/>
                </a:cubicBezTo>
                <a:cubicBezTo>
                  <a:pt x="1783" y="1651"/>
                  <a:pt x="2026" y="1087"/>
                  <a:pt x="2225" y="506"/>
                </a:cubicBezTo>
                <a:cubicBezTo>
                  <a:pt x="2267" y="382"/>
                  <a:pt x="2308" y="256"/>
                  <a:pt x="2345" y="131"/>
                </a:cubicBezTo>
                <a:close/>
                <a:moveTo>
                  <a:pt x="2455" y="0"/>
                </a:moveTo>
                <a:lnTo>
                  <a:pt x="2455" y="0"/>
                </a:lnTo>
                <a:cubicBezTo>
                  <a:pt x="2441" y="21"/>
                  <a:pt x="2425" y="42"/>
                  <a:pt x="2408" y="62"/>
                </a:cubicBezTo>
                <a:cubicBezTo>
                  <a:pt x="2349" y="518"/>
                  <a:pt x="2283" y="974"/>
                  <a:pt x="2189" y="1425"/>
                </a:cubicBezTo>
                <a:cubicBezTo>
                  <a:pt x="2124" y="1742"/>
                  <a:pt x="2046" y="2055"/>
                  <a:pt x="1948" y="2362"/>
                </a:cubicBezTo>
                <a:cubicBezTo>
                  <a:pt x="1849" y="2673"/>
                  <a:pt x="1730" y="2975"/>
                  <a:pt x="1593" y="3270"/>
                </a:cubicBezTo>
                <a:cubicBezTo>
                  <a:pt x="1500" y="3468"/>
                  <a:pt x="1401" y="3662"/>
                  <a:pt x="1299" y="3855"/>
                </a:cubicBezTo>
                <a:cubicBezTo>
                  <a:pt x="1301" y="3855"/>
                  <a:pt x="1305" y="3856"/>
                  <a:pt x="1307" y="3856"/>
                </a:cubicBezTo>
                <a:cubicBezTo>
                  <a:pt x="1329" y="3862"/>
                  <a:pt x="1351" y="3865"/>
                  <a:pt x="1373" y="3868"/>
                </a:cubicBezTo>
                <a:cubicBezTo>
                  <a:pt x="1592" y="3534"/>
                  <a:pt x="1826" y="3209"/>
                  <a:pt x="2058" y="2884"/>
                </a:cubicBezTo>
                <a:cubicBezTo>
                  <a:pt x="2382" y="2430"/>
                  <a:pt x="2703" y="1970"/>
                  <a:pt x="2965" y="1477"/>
                </a:cubicBezTo>
                <a:cubicBezTo>
                  <a:pt x="3061" y="1298"/>
                  <a:pt x="3148" y="1115"/>
                  <a:pt x="3225" y="927"/>
                </a:cubicBezTo>
                <a:lnTo>
                  <a:pt x="3225" y="927"/>
                </a:lnTo>
                <a:cubicBezTo>
                  <a:pt x="3102" y="1438"/>
                  <a:pt x="2971" y="1946"/>
                  <a:pt x="2804" y="2444"/>
                </a:cubicBezTo>
                <a:cubicBezTo>
                  <a:pt x="2642" y="2925"/>
                  <a:pt x="2447" y="3395"/>
                  <a:pt x="2196" y="3837"/>
                </a:cubicBezTo>
                <a:cubicBezTo>
                  <a:pt x="2211" y="3837"/>
                  <a:pt x="2226" y="3837"/>
                  <a:pt x="2241" y="3838"/>
                </a:cubicBezTo>
                <a:cubicBezTo>
                  <a:pt x="2321" y="3696"/>
                  <a:pt x="2396" y="3550"/>
                  <a:pt x="2466" y="3402"/>
                </a:cubicBezTo>
                <a:cubicBezTo>
                  <a:pt x="2727" y="2847"/>
                  <a:pt x="2917" y="2261"/>
                  <a:pt x="3077" y="1669"/>
                </a:cubicBezTo>
                <a:cubicBezTo>
                  <a:pt x="3171" y="1322"/>
                  <a:pt x="3254" y="973"/>
                  <a:pt x="3337" y="625"/>
                </a:cubicBezTo>
                <a:cubicBezTo>
                  <a:pt x="3341" y="610"/>
                  <a:pt x="3330" y="600"/>
                  <a:pt x="3318" y="600"/>
                </a:cubicBezTo>
                <a:cubicBezTo>
                  <a:pt x="3311" y="600"/>
                  <a:pt x="3303" y="604"/>
                  <a:pt x="3300" y="614"/>
                </a:cubicBezTo>
                <a:cubicBezTo>
                  <a:pt x="3123" y="1141"/>
                  <a:pt x="2854" y="1629"/>
                  <a:pt x="2553" y="2094"/>
                </a:cubicBezTo>
                <a:cubicBezTo>
                  <a:pt x="2249" y="2563"/>
                  <a:pt x="1914" y="3010"/>
                  <a:pt x="1595" y="3469"/>
                </a:cubicBezTo>
                <a:cubicBezTo>
                  <a:pt x="1520" y="3576"/>
                  <a:pt x="1447" y="3684"/>
                  <a:pt x="1374" y="3793"/>
                </a:cubicBezTo>
                <a:cubicBezTo>
                  <a:pt x="1595" y="3370"/>
                  <a:pt x="1798" y="2939"/>
                  <a:pt x="1950" y="2486"/>
                </a:cubicBezTo>
                <a:cubicBezTo>
                  <a:pt x="2154" y="1872"/>
                  <a:pt x="2279" y="1234"/>
                  <a:pt x="2374" y="595"/>
                </a:cubicBezTo>
                <a:cubicBezTo>
                  <a:pt x="2403" y="398"/>
                  <a:pt x="2430" y="200"/>
                  <a:pt x="24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35"/>
          <p:cNvSpPr/>
          <p:nvPr/>
        </p:nvSpPr>
        <p:spPr>
          <a:xfrm rot="5400000">
            <a:off x="113562" y="1585816"/>
            <a:ext cx="618205" cy="418672"/>
          </a:xfrm>
          <a:custGeom>
            <a:avLst/>
            <a:gdLst/>
            <a:ahLst/>
            <a:cxnLst/>
            <a:rect l="l" t="t" r="r" b="b"/>
            <a:pathLst>
              <a:path w="4393" h="2975" extrusionOk="0">
                <a:moveTo>
                  <a:pt x="3939" y="2788"/>
                </a:moveTo>
                <a:cubicBezTo>
                  <a:pt x="3987" y="2835"/>
                  <a:pt x="4058" y="2850"/>
                  <a:pt x="4124" y="2840"/>
                </a:cubicBezTo>
                <a:cubicBezTo>
                  <a:pt x="4219" y="2825"/>
                  <a:pt x="4381" y="2745"/>
                  <a:pt x="4388" y="2634"/>
                </a:cubicBezTo>
                <a:cubicBezTo>
                  <a:pt x="4393" y="2548"/>
                  <a:pt x="4302" y="2437"/>
                  <a:pt x="4221" y="2413"/>
                </a:cubicBezTo>
                <a:cubicBezTo>
                  <a:pt x="4202" y="2408"/>
                  <a:pt x="4183" y="2405"/>
                  <a:pt x="4163" y="2405"/>
                </a:cubicBezTo>
                <a:cubicBezTo>
                  <a:pt x="3981" y="2405"/>
                  <a:pt x="3780" y="2634"/>
                  <a:pt x="3939" y="2788"/>
                </a:cubicBezTo>
                <a:close/>
                <a:moveTo>
                  <a:pt x="1808" y="2217"/>
                </a:moveTo>
                <a:cubicBezTo>
                  <a:pt x="1700" y="2345"/>
                  <a:pt x="1672" y="2567"/>
                  <a:pt x="1752" y="2712"/>
                </a:cubicBezTo>
                <a:cubicBezTo>
                  <a:pt x="1840" y="2870"/>
                  <a:pt x="2024" y="2960"/>
                  <a:pt x="2205" y="2970"/>
                </a:cubicBezTo>
                <a:cubicBezTo>
                  <a:pt x="2297" y="2974"/>
                  <a:pt x="2397" y="2959"/>
                  <a:pt x="2467" y="2898"/>
                </a:cubicBezTo>
                <a:cubicBezTo>
                  <a:pt x="2576" y="2805"/>
                  <a:pt x="2582" y="2633"/>
                  <a:pt x="2528" y="2500"/>
                </a:cubicBezTo>
                <a:cubicBezTo>
                  <a:pt x="2474" y="2368"/>
                  <a:pt x="2369" y="2257"/>
                  <a:pt x="2239" y="2196"/>
                </a:cubicBezTo>
                <a:cubicBezTo>
                  <a:pt x="2172" y="2165"/>
                  <a:pt x="2085" y="2140"/>
                  <a:pt x="2002" y="2140"/>
                </a:cubicBezTo>
                <a:cubicBezTo>
                  <a:pt x="1928" y="2140"/>
                  <a:pt x="1857" y="2161"/>
                  <a:pt x="1808" y="2217"/>
                </a:cubicBezTo>
                <a:close/>
                <a:moveTo>
                  <a:pt x="274" y="1872"/>
                </a:moveTo>
                <a:cubicBezTo>
                  <a:pt x="237" y="1960"/>
                  <a:pt x="254" y="2065"/>
                  <a:pt x="306" y="2145"/>
                </a:cubicBezTo>
                <a:cubicBezTo>
                  <a:pt x="357" y="2225"/>
                  <a:pt x="440" y="2282"/>
                  <a:pt x="529" y="2315"/>
                </a:cubicBezTo>
                <a:cubicBezTo>
                  <a:pt x="603" y="2343"/>
                  <a:pt x="687" y="2356"/>
                  <a:pt x="760" y="2324"/>
                </a:cubicBezTo>
                <a:cubicBezTo>
                  <a:pt x="830" y="2292"/>
                  <a:pt x="878" y="2222"/>
                  <a:pt x="903" y="2148"/>
                </a:cubicBezTo>
                <a:cubicBezTo>
                  <a:pt x="954" y="1997"/>
                  <a:pt x="926" y="1688"/>
                  <a:pt x="731" y="1646"/>
                </a:cubicBezTo>
                <a:cubicBezTo>
                  <a:pt x="713" y="1643"/>
                  <a:pt x="695" y="1641"/>
                  <a:pt x="676" y="1641"/>
                </a:cubicBezTo>
                <a:cubicBezTo>
                  <a:pt x="526" y="1641"/>
                  <a:pt x="327" y="1747"/>
                  <a:pt x="274" y="1872"/>
                </a:cubicBezTo>
                <a:close/>
                <a:moveTo>
                  <a:pt x="3346" y="1528"/>
                </a:moveTo>
                <a:cubicBezTo>
                  <a:pt x="3312" y="1587"/>
                  <a:pt x="3317" y="1670"/>
                  <a:pt x="3368" y="1715"/>
                </a:cubicBezTo>
                <a:cubicBezTo>
                  <a:pt x="3411" y="1754"/>
                  <a:pt x="3476" y="1756"/>
                  <a:pt x="3535" y="1750"/>
                </a:cubicBezTo>
                <a:cubicBezTo>
                  <a:pt x="3589" y="1745"/>
                  <a:pt x="3643" y="1734"/>
                  <a:pt x="3690" y="1706"/>
                </a:cubicBezTo>
                <a:cubicBezTo>
                  <a:pt x="3789" y="1648"/>
                  <a:pt x="3832" y="1471"/>
                  <a:pt x="3705" y="1418"/>
                </a:cubicBezTo>
                <a:cubicBezTo>
                  <a:pt x="3677" y="1405"/>
                  <a:pt x="3645" y="1400"/>
                  <a:pt x="3611" y="1400"/>
                </a:cubicBezTo>
                <a:cubicBezTo>
                  <a:pt x="3508" y="1400"/>
                  <a:pt x="3391" y="1449"/>
                  <a:pt x="3346" y="1528"/>
                </a:cubicBezTo>
                <a:close/>
                <a:moveTo>
                  <a:pt x="1696" y="518"/>
                </a:moveTo>
                <a:cubicBezTo>
                  <a:pt x="1602" y="608"/>
                  <a:pt x="1608" y="778"/>
                  <a:pt x="1702" y="867"/>
                </a:cubicBezTo>
                <a:cubicBezTo>
                  <a:pt x="1795" y="957"/>
                  <a:pt x="1955" y="963"/>
                  <a:pt x="2061" y="887"/>
                </a:cubicBezTo>
                <a:cubicBezTo>
                  <a:pt x="2141" y="828"/>
                  <a:pt x="2211" y="700"/>
                  <a:pt x="2192" y="597"/>
                </a:cubicBezTo>
                <a:cubicBezTo>
                  <a:pt x="2172" y="491"/>
                  <a:pt x="2054" y="464"/>
                  <a:pt x="1954" y="450"/>
                </a:cubicBezTo>
                <a:cubicBezTo>
                  <a:pt x="1936" y="447"/>
                  <a:pt x="1917" y="446"/>
                  <a:pt x="1897" y="446"/>
                </a:cubicBezTo>
                <a:cubicBezTo>
                  <a:pt x="1823" y="446"/>
                  <a:pt x="1749" y="468"/>
                  <a:pt x="1696" y="518"/>
                </a:cubicBezTo>
                <a:close/>
                <a:moveTo>
                  <a:pt x="294" y="346"/>
                </a:moveTo>
                <a:cubicBezTo>
                  <a:pt x="163" y="372"/>
                  <a:pt x="1" y="509"/>
                  <a:pt x="149" y="631"/>
                </a:cubicBezTo>
                <a:cubicBezTo>
                  <a:pt x="196" y="669"/>
                  <a:pt x="258" y="684"/>
                  <a:pt x="317" y="692"/>
                </a:cubicBezTo>
                <a:cubicBezTo>
                  <a:pt x="371" y="699"/>
                  <a:pt x="428" y="701"/>
                  <a:pt x="479" y="681"/>
                </a:cubicBezTo>
                <a:cubicBezTo>
                  <a:pt x="530" y="663"/>
                  <a:pt x="575" y="620"/>
                  <a:pt x="585" y="567"/>
                </a:cubicBezTo>
                <a:cubicBezTo>
                  <a:pt x="607" y="442"/>
                  <a:pt x="447" y="343"/>
                  <a:pt x="329" y="343"/>
                </a:cubicBezTo>
                <a:cubicBezTo>
                  <a:pt x="317" y="343"/>
                  <a:pt x="306" y="344"/>
                  <a:pt x="294" y="346"/>
                </a:cubicBezTo>
                <a:close/>
                <a:moveTo>
                  <a:pt x="2952" y="83"/>
                </a:moveTo>
                <a:cubicBezTo>
                  <a:pt x="2884" y="138"/>
                  <a:pt x="2839" y="243"/>
                  <a:pt x="2903" y="320"/>
                </a:cubicBezTo>
                <a:cubicBezTo>
                  <a:pt x="2945" y="371"/>
                  <a:pt x="3019" y="379"/>
                  <a:pt x="3084" y="383"/>
                </a:cubicBezTo>
                <a:cubicBezTo>
                  <a:pt x="3128" y="386"/>
                  <a:pt x="3172" y="386"/>
                  <a:pt x="3216" y="378"/>
                </a:cubicBezTo>
                <a:cubicBezTo>
                  <a:pt x="3373" y="344"/>
                  <a:pt x="3417" y="143"/>
                  <a:pt x="3293" y="42"/>
                </a:cubicBezTo>
                <a:cubicBezTo>
                  <a:pt x="3256" y="13"/>
                  <a:pt x="3211" y="0"/>
                  <a:pt x="3166" y="0"/>
                </a:cubicBezTo>
                <a:cubicBezTo>
                  <a:pt x="3089" y="0"/>
                  <a:pt x="3008" y="36"/>
                  <a:pt x="2952" y="83"/>
                </a:cubicBezTo>
                <a:close/>
              </a:path>
            </a:pathLst>
          </a:custGeom>
          <a:solidFill>
            <a:srgbClr val="5A50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8" name="Google Shape;518;p35"/>
          <p:cNvGrpSpPr/>
          <p:nvPr/>
        </p:nvGrpSpPr>
        <p:grpSpPr>
          <a:xfrm rot="-7599521">
            <a:off x="6093403" y="-1259099"/>
            <a:ext cx="3135982" cy="2825633"/>
            <a:chOff x="5093613" y="3353339"/>
            <a:chExt cx="631008" cy="568561"/>
          </a:xfrm>
        </p:grpSpPr>
        <p:sp>
          <p:nvSpPr>
            <p:cNvPr id="519" name="Google Shape;519;p35"/>
            <p:cNvSpPr/>
            <p:nvPr/>
          </p:nvSpPr>
          <p:spPr>
            <a:xfrm>
              <a:off x="5093613" y="3609800"/>
              <a:ext cx="305175" cy="312100"/>
            </a:xfrm>
            <a:custGeom>
              <a:avLst/>
              <a:gdLst/>
              <a:ahLst/>
              <a:cxnLst/>
              <a:rect l="l" t="t" r="r" b="b"/>
              <a:pathLst>
                <a:path w="12207" h="12484" extrusionOk="0">
                  <a:moveTo>
                    <a:pt x="11063" y="305"/>
                  </a:moveTo>
                  <a:cubicBezTo>
                    <a:pt x="10657" y="574"/>
                    <a:pt x="10328" y="961"/>
                    <a:pt x="10135" y="1409"/>
                  </a:cubicBezTo>
                  <a:cubicBezTo>
                    <a:pt x="9938" y="1867"/>
                    <a:pt x="9876" y="2384"/>
                    <a:pt x="9603" y="2802"/>
                  </a:cubicBezTo>
                  <a:cubicBezTo>
                    <a:pt x="9485" y="2983"/>
                    <a:pt x="9323" y="3162"/>
                    <a:pt x="9145" y="3288"/>
                  </a:cubicBezTo>
                  <a:cubicBezTo>
                    <a:pt x="8965" y="3415"/>
                    <a:pt x="8725" y="3369"/>
                    <a:pt x="8538" y="3480"/>
                  </a:cubicBezTo>
                  <a:cubicBezTo>
                    <a:pt x="8476" y="3517"/>
                    <a:pt x="8442" y="3569"/>
                    <a:pt x="8400" y="3624"/>
                  </a:cubicBezTo>
                  <a:cubicBezTo>
                    <a:pt x="8334" y="3712"/>
                    <a:pt x="8249" y="3782"/>
                    <a:pt x="8187" y="3873"/>
                  </a:cubicBezTo>
                  <a:cubicBezTo>
                    <a:pt x="8150" y="3926"/>
                    <a:pt x="8122" y="3985"/>
                    <a:pt x="8078" y="4033"/>
                  </a:cubicBezTo>
                  <a:cubicBezTo>
                    <a:pt x="8016" y="4102"/>
                    <a:pt x="7929" y="4146"/>
                    <a:pt x="7866" y="4214"/>
                  </a:cubicBezTo>
                  <a:cubicBezTo>
                    <a:pt x="7829" y="4254"/>
                    <a:pt x="7802" y="4301"/>
                    <a:pt x="7764" y="4338"/>
                  </a:cubicBezTo>
                  <a:cubicBezTo>
                    <a:pt x="7717" y="4382"/>
                    <a:pt x="7658" y="4410"/>
                    <a:pt x="7601" y="4442"/>
                  </a:cubicBezTo>
                  <a:cubicBezTo>
                    <a:pt x="7530" y="4482"/>
                    <a:pt x="7461" y="4531"/>
                    <a:pt x="7417" y="4601"/>
                  </a:cubicBezTo>
                  <a:cubicBezTo>
                    <a:pt x="7344" y="4717"/>
                    <a:pt x="7357" y="4864"/>
                    <a:pt x="7341" y="4999"/>
                  </a:cubicBezTo>
                  <a:cubicBezTo>
                    <a:pt x="7331" y="5081"/>
                    <a:pt x="7311" y="5160"/>
                    <a:pt x="7282" y="5236"/>
                  </a:cubicBezTo>
                  <a:cubicBezTo>
                    <a:pt x="7259" y="5295"/>
                    <a:pt x="7222" y="5349"/>
                    <a:pt x="7210" y="5412"/>
                  </a:cubicBezTo>
                  <a:cubicBezTo>
                    <a:pt x="7176" y="5573"/>
                    <a:pt x="7153" y="5736"/>
                    <a:pt x="7114" y="5898"/>
                  </a:cubicBezTo>
                  <a:cubicBezTo>
                    <a:pt x="7042" y="6187"/>
                    <a:pt x="6931" y="6478"/>
                    <a:pt x="6701" y="6678"/>
                  </a:cubicBezTo>
                  <a:cubicBezTo>
                    <a:pt x="6440" y="6908"/>
                    <a:pt x="6085" y="6980"/>
                    <a:pt x="5800" y="7171"/>
                  </a:cubicBezTo>
                  <a:cubicBezTo>
                    <a:pt x="5705" y="7236"/>
                    <a:pt x="5645" y="7324"/>
                    <a:pt x="5583" y="7419"/>
                  </a:cubicBezTo>
                  <a:cubicBezTo>
                    <a:pt x="5535" y="7493"/>
                    <a:pt x="5496" y="7578"/>
                    <a:pt x="5438" y="7643"/>
                  </a:cubicBezTo>
                  <a:cubicBezTo>
                    <a:pt x="5376" y="7710"/>
                    <a:pt x="5296" y="7736"/>
                    <a:pt x="5218" y="7776"/>
                  </a:cubicBezTo>
                  <a:cubicBezTo>
                    <a:pt x="5069" y="7853"/>
                    <a:pt x="4949" y="7996"/>
                    <a:pt x="4783" y="8024"/>
                  </a:cubicBezTo>
                  <a:cubicBezTo>
                    <a:pt x="4744" y="8030"/>
                    <a:pt x="4705" y="8030"/>
                    <a:pt x="4668" y="8041"/>
                  </a:cubicBezTo>
                  <a:cubicBezTo>
                    <a:pt x="4590" y="8065"/>
                    <a:pt x="4535" y="8134"/>
                    <a:pt x="4473" y="8187"/>
                  </a:cubicBezTo>
                  <a:cubicBezTo>
                    <a:pt x="4364" y="8280"/>
                    <a:pt x="4221" y="8330"/>
                    <a:pt x="4079" y="8328"/>
                  </a:cubicBezTo>
                  <a:cubicBezTo>
                    <a:pt x="3993" y="8326"/>
                    <a:pt x="3896" y="8309"/>
                    <a:pt x="3829" y="8362"/>
                  </a:cubicBezTo>
                  <a:cubicBezTo>
                    <a:pt x="3806" y="8381"/>
                    <a:pt x="3788" y="8407"/>
                    <a:pt x="3764" y="8426"/>
                  </a:cubicBezTo>
                  <a:cubicBezTo>
                    <a:pt x="3706" y="8473"/>
                    <a:pt x="3625" y="8469"/>
                    <a:pt x="3552" y="8475"/>
                  </a:cubicBezTo>
                  <a:cubicBezTo>
                    <a:pt x="3438" y="8482"/>
                    <a:pt x="3334" y="8518"/>
                    <a:pt x="3227" y="8551"/>
                  </a:cubicBezTo>
                  <a:cubicBezTo>
                    <a:pt x="3144" y="8578"/>
                    <a:pt x="3057" y="8578"/>
                    <a:pt x="2970" y="8595"/>
                  </a:cubicBezTo>
                  <a:cubicBezTo>
                    <a:pt x="2770" y="8634"/>
                    <a:pt x="2569" y="8677"/>
                    <a:pt x="2373" y="8734"/>
                  </a:cubicBezTo>
                  <a:cubicBezTo>
                    <a:pt x="2001" y="8841"/>
                    <a:pt x="1639" y="8999"/>
                    <a:pt x="1349" y="9259"/>
                  </a:cubicBezTo>
                  <a:cubicBezTo>
                    <a:pt x="891" y="9670"/>
                    <a:pt x="667" y="10275"/>
                    <a:pt x="483" y="10862"/>
                  </a:cubicBezTo>
                  <a:cubicBezTo>
                    <a:pt x="386" y="11176"/>
                    <a:pt x="1" y="11974"/>
                    <a:pt x="158" y="12288"/>
                  </a:cubicBezTo>
                  <a:cubicBezTo>
                    <a:pt x="244" y="12459"/>
                    <a:pt x="383" y="12484"/>
                    <a:pt x="517" y="12338"/>
                  </a:cubicBezTo>
                  <a:cubicBezTo>
                    <a:pt x="643" y="12200"/>
                    <a:pt x="584" y="11929"/>
                    <a:pt x="578" y="11763"/>
                  </a:cubicBezTo>
                  <a:cubicBezTo>
                    <a:pt x="561" y="11304"/>
                    <a:pt x="764" y="10726"/>
                    <a:pt x="1138" y="10446"/>
                  </a:cubicBezTo>
                  <a:cubicBezTo>
                    <a:pt x="1622" y="10084"/>
                    <a:pt x="2077" y="9672"/>
                    <a:pt x="2543" y="9287"/>
                  </a:cubicBezTo>
                  <a:cubicBezTo>
                    <a:pt x="2800" y="9075"/>
                    <a:pt x="3091" y="8851"/>
                    <a:pt x="3423" y="8873"/>
                  </a:cubicBezTo>
                  <a:cubicBezTo>
                    <a:pt x="3501" y="8878"/>
                    <a:pt x="3577" y="8897"/>
                    <a:pt x="3655" y="8901"/>
                  </a:cubicBezTo>
                  <a:cubicBezTo>
                    <a:pt x="3721" y="8905"/>
                    <a:pt x="3786" y="8898"/>
                    <a:pt x="3853" y="8891"/>
                  </a:cubicBezTo>
                  <a:cubicBezTo>
                    <a:pt x="3911" y="8884"/>
                    <a:pt x="3970" y="8878"/>
                    <a:pt x="4028" y="8879"/>
                  </a:cubicBezTo>
                  <a:cubicBezTo>
                    <a:pt x="4224" y="8883"/>
                    <a:pt x="4430" y="9014"/>
                    <a:pt x="4621" y="8977"/>
                  </a:cubicBezTo>
                  <a:cubicBezTo>
                    <a:pt x="4788" y="8944"/>
                    <a:pt x="4975" y="8885"/>
                    <a:pt x="5135" y="8827"/>
                  </a:cubicBezTo>
                  <a:cubicBezTo>
                    <a:pt x="5500" y="8696"/>
                    <a:pt x="5794" y="8473"/>
                    <a:pt x="6015" y="8174"/>
                  </a:cubicBezTo>
                  <a:cubicBezTo>
                    <a:pt x="6247" y="7862"/>
                    <a:pt x="6607" y="7776"/>
                    <a:pt x="6920" y="7567"/>
                  </a:cubicBezTo>
                  <a:cubicBezTo>
                    <a:pt x="7162" y="7406"/>
                    <a:pt x="7347" y="7160"/>
                    <a:pt x="7435" y="6883"/>
                  </a:cubicBezTo>
                  <a:cubicBezTo>
                    <a:pt x="7491" y="6709"/>
                    <a:pt x="7510" y="6526"/>
                    <a:pt x="7544" y="6346"/>
                  </a:cubicBezTo>
                  <a:cubicBezTo>
                    <a:pt x="7599" y="6056"/>
                    <a:pt x="7696" y="5775"/>
                    <a:pt x="7833" y="5513"/>
                  </a:cubicBezTo>
                  <a:cubicBezTo>
                    <a:pt x="7939" y="5312"/>
                    <a:pt x="8074" y="5116"/>
                    <a:pt x="8268" y="4999"/>
                  </a:cubicBezTo>
                  <a:cubicBezTo>
                    <a:pt x="8423" y="4905"/>
                    <a:pt x="8605" y="4866"/>
                    <a:pt x="8760" y="4772"/>
                  </a:cubicBezTo>
                  <a:cubicBezTo>
                    <a:pt x="9087" y="4571"/>
                    <a:pt x="9239" y="4148"/>
                    <a:pt x="9582" y="3974"/>
                  </a:cubicBezTo>
                  <a:cubicBezTo>
                    <a:pt x="9757" y="3886"/>
                    <a:pt x="9959" y="3875"/>
                    <a:pt x="10148" y="3827"/>
                  </a:cubicBezTo>
                  <a:cubicBezTo>
                    <a:pt x="10554" y="3724"/>
                    <a:pt x="10904" y="3450"/>
                    <a:pt x="11150" y="3112"/>
                  </a:cubicBezTo>
                  <a:cubicBezTo>
                    <a:pt x="11479" y="2656"/>
                    <a:pt x="11482" y="2133"/>
                    <a:pt x="11721" y="1655"/>
                  </a:cubicBezTo>
                  <a:cubicBezTo>
                    <a:pt x="11936" y="1222"/>
                    <a:pt x="12207" y="1067"/>
                    <a:pt x="12049" y="546"/>
                  </a:cubicBezTo>
                  <a:cubicBezTo>
                    <a:pt x="11990" y="351"/>
                    <a:pt x="11928" y="18"/>
                    <a:pt x="11702" y="2"/>
                  </a:cubicBezTo>
                  <a:cubicBezTo>
                    <a:pt x="11697" y="1"/>
                    <a:pt x="11692" y="1"/>
                    <a:pt x="11686" y="1"/>
                  </a:cubicBezTo>
                  <a:cubicBezTo>
                    <a:pt x="11500" y="1"/>
                    <a:pt x="11205" y="210"/>
                    <a:pt x="11063" y="305"/>
                  </a:cubicBezTo>
                  <a:close/>
                </a:path>
              </a:pathLst>
            </a:custGeom>
            <a:solidFill>
              <a:srgbClr val="7B70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5"/>
            <p:cNvSpPr/>
            <p:nvPr/>
          </p:nvSpPr>
          <p:spPr>
            <a:xfrm rot="-9900040">
              <a:off x="5384268" y="3387512"/>
              <a:ext cx="305166" cy="312091"/>
            </a:xfrm>
            <a:custGeom>
              <a:avLst/>
              <a:gdLst/>
              <a:ahLst/>
              <a:cxnLst/>
              <a:rect l="l" t="t" r="r" b="b"/>
              <a:pathLst>
                <a:path w="12207" h="12484" extrusionOk="0">
                  <a:moveTo>
                    <a:pt x="11063" y="305"/>
                  </a:moveTo>
                  <a:cubicBezTo>
                    <a:pt x="10657" y="574"/>
                    <a:pt x="10328" y="961"/>
                    <a:pt x="10135" y="1409"/>
                  </a:cubicBezTo>
                  <a:cubicBezTo>
                    <a:pt x="9938" y="1867"/>
                    <a:pt x="9876" y="2384"/>
                    <a:pt x="9603" y="2802"/>
                  </a:cubicBezTo>
                  <a:cubicBezTo>
                    <a:pt x="9485" y="2983"/>
                    <a:pt x="9323" y="3162"/>
                    <a:pt x="9145" y="3288"/>
                  </a:cubicBezTo>
                  <a:cubicBezTo>
                    <a:pt x="8965" y="3415"/>
                    <a:pt x="8725" y="3369"/>
                    <a:pt x="8538" y="3480"/>
                  </a:cubicBezTo>
                  <a:cubicBezTo>
                    <a:pt x="8476" y="3517"/>
                    <a:pt x="8442" y="3569"/>
                    <a:pt x="8400" y="3624"/>
                  </a:cubicBezTo>
                  <a:cubicBezTo>
                    <a:pt x="8334" y="3712"/>
                    <a:pt x="8249" y="3782"/>
                    <a:pt x="8187" y="3873"/>
                  </a:cubicBezTo>
                  <a:cubicBezTo>
                    <a:pt x="8150" y="3926"/>
                    <a:pt x="8122" y="3985"/>
                    <a:pt x="8078" y="4033"/>
                  </a:cubicBezTo>
                  <a:cubicBezTo>
                    <a:pt x="8016" y="4102"/>
                    <a:pt x="7929" y="4146"/>
                    <a:pt x="7866" y="4214"/>
                  </a:cubicBezTo>
                  <a:cubicBezTo>
                    <a:pt x="7829" y="4254"/>
                    <a:pt x="7802" y="4301"/>
                    <a:pt x="7764" y="4338"/>
                  </a:cubicBezTo>
                  <a:cubicBezTo>
                    <a:pt x="7717" y="4382"/>
                    <a:pt x="7658" y="4410"/>
                    <a:pt x="7601" y="4442"/>
                  </a:cubicBezTo>
                  <a:cubicBezTo>
                    <a:pt x="7530" y="4482"/>
                    <a:pt x="7461" y="4531"/>
                    <a:pt x="7417" y="4601"/>
                  </a:cubicBezTo>
                  <a:cubicBezTo>
                    <a:pt x="7344" y="4717"/>
                    <a:pt x="7357" y="4864"/>
                    <a:pt x="7341" y="4999"/>
                  </a:cubicBezTo>
                  <a:cubicBezTo>
                    <a:pt x="7331" y="5081"/>
                    <a:pt x="7311" y="5160"/>
                    <a:pt x="7282" y="5236"/>
                  </a:cubicBezTo>
                  <a:cubicBezTo>
                    <a:pt x="7259" y="5295"/>
                    <a:pt x="7222" y="5349"/>
                    <a:pt x="7210" y="5412"/>
                  </a:cubicBezTo>
                  <a:cubicBezTo>
                    <a:pt x="7176" y="5573"/>
                    <a:pt x="7153" y="5736"/>
                    <a:pt x="7114" y="5898"/>
                  </a:cubicBezTo>
                  <a:cubicBezTo>
                    <a:pt x="7042" y="6187"/>
                    <a:pt x="6931" y="6478"/>
                    <a:pt x="6701" y="6678"/>
                  </a:cubicBezTo>
                  <a:cubicBezTo>
                    <a:pt x="6440" y="6908"/>
                    <a:pt x="6085" y="6980"/>
                    <a:pt x="5800" y="7171"/>
                  </a:cubicBezTo>
                  <a:cubicBezTo>
                    <a:pt x="5705" y="7236"/>
                    <a:pt x="5645" y="7324"/>
                    <a:pt x="5583" y="7419"/>
                  </a:cubicBezTo>
                  <a:cubicBezTo>
                    <a:pt x="5535" y="7493"/>
                    <a:pt x="5496" y="7578"/>
                    <a:pt x="5438" y="7643"/>
                  </a:cubicBezTo>
                  <a:cubicBezTo>
                    <a:pt x="5376" y="7710"/>
                    <a:pt x="5296" y="7736"/>
                    <a:pt x="5218" y="7776"/>
                  </a:cubicBezTo>
                  <a:cubicBezTo>
                    <a:pt x="5069" y="7853"/>
                    <a:pt x="4949" y="7996"/>
                    <a:pt x="4783" y="8024"/>
                  </a:cubicBezTo>
                  <a:cubicBezTo>
                    <a:pt x="4744" y="8030"/>
                    <a:pt x="4705" y="8030"/>
                    <a:pt x="4668" y="8041"/>
                  </a:cubicBezTo>
                  <a:cubicBezTo>
                    <a:pt x="4590" y="8065"/>
                    <a:pt x="4535" y="8134"/>
                    <a:pt x="4473" y="8187"/>
                  </a:cubicBezTo>
                  <a:cubicBezTo>
                    <a:pt x="4364" y="8280"/>
                    <a:pt x="4221" y="8330"/>
                    <a:pt x="4079" y="8328"/>
                  </a:cubicBezTo>
                  <a:cubicBezTo>
                    <a:pt x="3993" y="8326"/>
                    <a:pt x="3896" y="8309"/>
                    <a:pt x="3829" y="8362"/>
                  </a:cubicBezTo>
                  <a:cubicBezTo>
                    <a:pt x="3806" y="8381"/>
                    <a:pt x="3788" y="8407"/>
                    <a:pt x="3764" y="8426"/>
                  </a:cubicBezTo>
                  <a:cubicBezTo>
                    <a:pt x="3706" y="8473"/>
                    <a:pt x="3625" y="8469"/>
                    <a:pt x="3552" y="8475"/>
                  </a:cubicBezTo>
                  <a:cubicBezTo>
                    <a:pt x="3438" y="8482"/>
                    <a:pt x="3334" y="8518"/>
                    <a:pt x="3227" y="8551"/>
                  </a:cubicBezTo>
                  <a:cubicBezTo>
                    <a:pt x="3144" y="8578"/>
                    <a:pt x="3057" y="8578"/>
                    <a:pt x="2970" y="8595"/>
                  </a:cubicBezTo>
                  <a:cubicBezTo>
                    <a:pt x="2770" y="8634"/>
                    <a:pt x="2569" y="8677"/>
                    <a:pt x="2373" y="8734"/>
                  </a:cubicBezTo>
                  <a:cubicBezTo>
                    <a:pt x="2001" y="8841"/>
                    <a:pt x="1639" y="8999"/>
                    <a:pt x="1349" y="9259"/>
                  </a:cubicBezTo>
                  <a:cubicBezTo>
                    <a:pt x="891" y="9670"/>
                    <a:pt x="667" y="10275"/>
                    <a:pt x="483" y="10862"/>
                  </a:cubicBezTo>
                  <a:cubicBezTo>
                    <a:pt x="386" y="11176"/>
                    <a:pt x="1" y="11974"/>
                    <a:pt x="158" y="12288"/>
                  </a:cubicBezTo>
                  <a:cubicBezTo>
                    <a:pt x="244" y="12459"/>
                    <a:pt x="383" y="12484"/>
                    <a:pt x="517" y="12338"/>
                  </a:cubicBezTo>
                  <a:cubicBezTo>
                    <a:pt x="643" y="12200"/>
                    <a:pt x="584" y="11929"/>
                    <a:pt x="578" y="11763"/>
                  </a:cubicBezTo>
                  <a:cubicBezTo>
                    <a:pt x="561" y="11304"/>
                    <a:pt x="764" y="10726"/>
                    <a:pt x="1138" y="10446"/>
                  </a:cubicBezTo>
                  <a:cubicBezTo>
                    <a:pt x="1622" y="10084"/>
                    <a:pt x="2077" y="9672"/>
                    <a:pt x="2543" y="9287"/>
                  </a:cubicBezTo>
                  <a:cubicBezTo>
                    <a:pt x="2800" y="9075"/>
                    <a:pt x="3091" y="8851"/>
                    <a:pt x="3423" y="8873"/>
                  </a:cubicBezTo>
                  <a:cubicBezTo>
                    <a:pt x="3501" y="8878"/>
                    <a:pt x="3577" y="8897"/>
                    <a:pt x="3655" y="8901"/>
                  </a:cubicBezTo>
                  <a:cubicBezTo>
                    <a:pt x="3721" y="8905"/>
                    <a:pt x="3786" y="8898"/>
                    <a:pt x="3853" y="8891"/>
                  </a:cubicBezTo>
                  <a:cubicBezTo>
                    <a:pt x="3911" y="8884"/>
                    <a:pt x="3970" y="8878"/>
                    <a:pt x="4028" y="8879"/>
                  </a:cubicBezTo>
                  <a:cubicBezTo>
                    <a:pt x="4224" y="8883"/>
                    <a:pt x="4430" y="9014"/>
                    <a:pt x="4621" y="8977"/>
                  </a:cubicBezTo>
                  <a:cubicBezTo>
                    <a:pt x="4788" y="8944"/>
                    <a:pt x="4975" y="8885"/>
                    <a:pt x="5135" y="8827"/>
                  </a:cubicBezTo>
                  <a:cubicBezTo>
                    <a:pt x="5500" y="8696"/>
                    <a:pt x="5794" y="8473"/>
                    <a:pt x="6015" y="8174"/>
                  </a:cubicBezTo>
                  <a:cubicBezTo>
                    <a:pt x="6247" y="7862"/>
                    <a:pt x="6607" y="7776"/>
                    <a:pt x="6920" y="7567"/>
                  </a:cubicBezTo>
                  <a:cubicBezTo>
                    <a:pt x="7162" y="7406"/>
                    <a:pt x="7347" y="7160"/>
                    <a:pt x="7435" y="6883"/>
                  </a:cubicBezTo>
                  <a:cubicBezTo>
                    <a:pt x="7491" y="6709"/>
                    <a:pt x="7510" y="6526"/>
                    <a:pt x="7544" y="6346"/>
                  </a:cubicBezTo>
                  <a:cubicBezTo>
                    <a:pt x="7599" y="6056"/>
                    <a:pt x="7696" y="5775"/>
                    <a:pt x="7833" y="5513"/>
                  </a:cubicBezTo>
                  <a:cubicBezTo>
                    <a:pt x="7939" y="5312"/>
                    <a:pt x="8074" y="5116"/>
                    <a:pt x="8268" y="4999"/>
                  </a:cubicBezTo>
                  <a:cubicBezTo>
                    <a:pt x="8423" y="4905"/>
                    <a:pt x="8605" y="4866"/>
                    <a:pt x="8760" y="4772"/>
                  </a:cubicBezTo>
                  <a:cubicBezTo>
                    <a:pt x="9087" y="4571"/>
                    <a:pt x="9239" y="4148"/>
                    <a:pt x="9582" y="3974"/>
                  </a:cubicBezTo>
                  <a:cubicBezTo>
                    <a:pt x="9757" y="3886"/>
                    <a:pt x="9959" y="3875"/>
                    <a:pt x="10148" y="3827"/>
                  </a:cubicBezTo>
                  <a:cubicBezTo>
                    <a:pt x="10554" y="3724"/>
                    <a:pt x="10904" y="3450"/>
                    <a:pt x="11150" y="3112"/>
                  </a:cubicBezTo>
                  <a:cubicBezTo>
                    <a:pt x="11479" y="2656"/>
                    <a:pt x="11482" y="2133"/>
                    <a:pt x="11721" y="1655"/>
                  </a:cubicBezTo>
                  <a:cubicBezTo>
                    <a:pt x="11936" y="1222"/>
                    <a:pt x="12207" y="1067"/>
                    <a:pt x="12049" y="546"/>
                  </a:cubicBezTo>
                  <a:cubicBezTo>
                    <a:pt x="11990" y="351"/>
                    <a:pt x="11928" y="18"/>
                    <a:pt x="11702" y="2"/>
                  </a:cubicBezTo>
                  <a:cubicBezTo>
                    <a:pt x="11697" y="1"/>
                    <a:pt x="11692" y="1"/>
                    <a:pt x="11686" y="1"/>
                  </a:cubicBezTo>
                  <a:cubicBezTo>
                    <a:pt x="11500" y="1"/>
                    <a:pt x="11205" y="210"/>
                    <a:pt x="11063" y="305"/>
                  </a:cubicBezTo>
                  <a:close/>
                </a:path>
              </a:pathLst>
            </a:custGeom>
            <a:solidFill>
              <a:srgbClr val="7B70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1" name="Google Shape;521;p35"/>
          <p:cNvGrpSpPr/>
          <p:nvPr/>
        </p:nvGrpSpPr>
        <p:grpSpPr>
          <a:xfrm>
            <a:off x="-208625" y="3588275"/>
            <a:ext cx="1703467" cy="1770227"/>
            <a:chOff x="1401175" y="4085825"/>
            <a:chExt cx="1703467" cy="1770227"/>
          </a:xfrm>
        </p:grpSpPr>
        <p:sp>
          <p:nvSpPr>
            <p:cNvPr id="522" name="Google Shape;522;p35"/>
            <p:cNvSpPr/>
            <p:nvPr/>
          </p:nvSpPr>
          <p:spPr>
            <a:xfrm>
              <a:off x="1401175" y="4085825"/>
              <a:ext cx="1703467" cy="1601352"/>
            </a:xfrm>
            <a:custGeom>
              <a:avLst/>
              <a:gdLst/>
              <a:ahLst/>
              <a:cxnLst/>
              <a:rect l="l" t="t" r="r" b="b"/>
              <a:pathLst>
                <a:path w="5872" h="5520" extrusionOk="0">
                  <a:moveTo>
                    <a:pt x="4572" y="2168"/>
                  </a:moveTo>
                  <a:cubicBezTo>
                    <a:pt x="4617" y="2155"/>
                    <a:pt x="4661" y="2142"/>
                    <a:pt x="4705" y="2132"/>
                  </a:cubicBezTo>
                  <a:cubicBezTo>
                    <a:pt x="4737" y="2125"/>
                    <a:pt x="4760" y="2136"/>
                    <a:pt x="4788" y="2142"/>
                  </a:cubicBezTo>
                  <a:cubicBezTo>
                    <a:pt x="4817" y="2148"/>
                    <a:pt x="4847" y="2144"/>
                    <a:pt x="4878" y="2136"/>
                  </a:cubicBezTo>
                  <a:cubicBezTo>
                    <a:pt x="5003" y="2104"/>
                    <a:pt x="5137" y="2045"/>
                    <a:pt x="5254" y="1957"/>
                  </a:cubicBezTo>
                  <a:cubicBezTo>
                    <a:pt x="5357" y="1880"/>
                    <a:pt x="5452" y="1778"/>
                    <a:pt x="5514" y="1656"/>
                  </a:cubicBezTo>
                  <a:cubicBezTo>
                    <a:pt x="5549" y="1587"/>
                    <a:pt x="5576" y="1516"/>
                    <a:pt x="5611" y="1446"/>
                  </a:cubicBezTo>
                  <a:cubicBezTo>
                    <a:pt x="5645" y="1377"/>
                    <a:pt x="5681" y="1309"/>
                    <a:pt x="5717" y="1240"/>
                  </a:cubicBezTo>
                  <a:cubicBezTo>
                    <a:pt x="5791" y="1094"/>
                    <a:pt x="5858" y="938"/>
                    <a:pt x="5870" y="780"/>
                  </a:cubicBezTo>
                  <a:cubicBezTo>
                    <a:pt x="5872" y="760"/>
                    <a:pt x="5853" y="749"/>
                    <a:pt x="5838" y="763"/>
                  </a:cubicBezTo>
                  <a:cubicBezTo>
                    <a:pt x="5733" y="855"/>
                    <a:pt x="5627" y="944"/>
                    <a:pt x="5526" y="1041"/>
                  </a:cubicBezTo>
                  <a:cubicBezTo>
                    <a:pt x="5476" y="1088"/>
                    <a:pt x="5427" y="1137"/>
                    <a:pt x="5380" y="1188"/>
                  </a:cubicBezTo>
                  <a:cubicBezTo>
                    <a:pt x="5334" y="1238"/>
                    <a:pt x="5290" y="1292"/>
                    <a:pt x="5245" y="1343"/>
                  </a:cubicBezTo>
                  <a:cubicBezTo>
                    <a:pt x="5199" y="1394"/>
                    <a:pt x="5152" y="1443"/>
                    <a:pt x="5099" y="1481"/>
                  </a:cubicBezTo>
                  <a:cubicBezTo>
                    <a:pt x="5046" y="1519"/>
                    <a:pt x="4991" y="1550"/>
                    <a:pt x="4938" y="1590"/>
                  </a:cubicBezTo>
                  <a:cubicBezTo>
                    <a:pt x="4848" y="1658"/>
                    <a:pt x="4766" y="1738"/>
                    <a:pt x="4693" y="1828"/>
                  </a:cubicBezTo>
                  <a:cubicBezTo>
                    <a:pt x="4616" y="1923"/>
                    <a:pt x="4550" y="2028"/>
                    <a:pt x="4499" y="2138"/>
                  </a:cubicBezTo>
                  <a:cubicBezTo>
                    <a:pt x="4492" y="2143"/>
                    <a:pt x="4488" y="2152"/>
                    <a:pt x="4487" y="2160"/>
                  </a:cubicBezTo>
                  <a:cubicBezTo>
                    <a:pt x="4351" y="2258"/>
                    <a:pt x="4217" y="2355"/>
                    <a:pt x="4083" y="2453"/>
                  </a:cubicBezTo>
                  <a:cubicBezTo>
                    <a:pt x="3948" y="2553"/>
                    <a:pt x="3811" y="2648"/>
                    <a:pt x="3678" y="2750"/>
                  </a:cubicBezTo>
                  <a:cubicBezTo>
                    <a:pt x="3621" y="2794"/>
                    <a:pt x="3563" y="2840"/>
                    <a:pt x="3508" y="2889"/>
                  </a:cubicBezTo>
                  <a:cubicBezTo>
                    <a:pt x="3580" y="2770"/>
                    <a:pt x="3647" y="2649"/>
                    <a:pt x="3705" y="2525"/>
                  </a:cubicBezTo>
                  <a:cubicBezTo>
                    <a:pt x="3827" y="2271"/>
                    <a:pt x="3922" y="2006"/>
                    <a:pt x="3984" y="1742"/>
                  </a:cubicBezTo>
                  <a:cubicBezTo>
                    <a:pt x="4021" y="1707"/>
                    <a:pt x="4058" y="1670"/>
                    <a:pt x="4090" y="1628"/>
                  </a:cubicBezTo>
                  <a:cubicBezTo>
                    <a:pt x="4126" y="1580"/>
                    <a:pt x="4154" y="1525"/>
                    <a:pt x="4177" y="1470"/>
                  </a:cubicBezTo>
                  <a:cubicBezTo>
                    <a:pt x="4200" y="1413"/>
                    <a:pt x="4217" y="1355"/>
                    <a:pt x="4234" y="1297"/>
                  </a:cubicBezTo>
                  <a:cubicBezTo>
                    <a:pt x="4252" y="1234"/>
                    <a:pt x="4269" y="1171"/>
                    <a:pt x="4281" y="1109"/>
                  </a:cubicBezTo>
                  <a:cubicBezTo>
                    <a:pt x="4305" y="979"/>
                    <a:pt x="4301" y="850"/>
                    <a:pt x="4301" y="724"/>
                  </a:cubicBezTo>
                  <a:cubicBezTo>
                    <a:pt x="4300" y="593"/>
                    <a:pt x="4296" y="465"/>
                    <a:pt x="4266" y="344"/>
                  </a:cubicBezTo>
                  <a:cubicBezTo>
                    <a:pt x="4249" y="277"/>
                    <a:pt x="4227" y="212"/>
                    <a:pt x="4204" y="149"/>
                  </a:cubicBezTo>
                  <a:cubicBezTo>
                    <a:pt x="4193" y="118"/>
                    <a:pt x="4180" y="87"/>
                    <a:pt x="4167" y="56"/>
                  </a:cubicBezTo>
                  <a:cubicBezTo>
                    <a:pt x="4159" y="33"/>
                    <a:pt x="4148" y="3"/>
                    <a:pt x="4121" y="1"/>
                  </a:cubicBezTo>
                  <a:cubicBezTo>
                    <a:pt x="4105" y="1"/>
                    <a:pt x="4092" y="10"/>
                    <a:pt x="4090" y="29"/>
                  </a:cubicBezTo>
                  <a:cubicBezTo>
                    <a:pt x="4080" y="143"/>
                    <a:pt x="4057" y="256"/>
                    <a:pt x="4021" y="367"/>
                  </a:cubicBezTo>
                  <a:cubicBezTo>
                    <a:pt x="4004" y="422"/>
                    <a:pt x="3983" y="477"/>
                    <a:pt x="3959" y="531"/>
                  </a:cubicBezTo>
                  <a:cubicBezTo>
                    <a:pt x="3936" y="583"/>
                    <a:pt x="3908" y="634"/>
                    <a:pt x="3884" y="686"/>
                  </a:cubicBezTo>
                  <a:cubicBezTo>
                    <a:pt x="3860" y="738"/>
                    <a:pt x="3841" y="792"/>
                    <a:pt x="3832" y="848"/>
                  </a:cubicBezTo>
                  <a:cubicBezTo>
                    <a:pt x="3822" y="908"/>
                    <a:pt x="3821" y="968"/>
                    <a:pt x="3820" y="1027"/>
                  </a:cubicBezTo>
                  <a:cubicBezTo>
                    <a:pt x="3819" y="1152"/>
                    <a:pt x="3830" y="1275"/>
                    <a:pt x="3849" y="1397"/>
                  </a:cubicBezTo>
                  <a:cubicBezTo>
                    <a:pt x="3868" y="1514"/>
                    <a:pt x="3890" y="1632"/>
                    <a:pt x="3919" y="1744"/>
                  </a:cubicBezTo>
                  <a:cubicBezTo>
                    <a:pt x="3918" y="1752"/>
                    <a:pt x="3921" y="1760"/>
                    <a:pt x="3925" y="1765"/>
                  </a:cubicBezTo>
                  <a:cubicBezTo>
                    <a:pt x="3927" y="1771"/>
                    <a:pt x="3929" y="1777"/>
                    <a:pt x="3931" y="1783"/>
                  </a:cubicBezTo>
                  <a:cubicBezTo>
                    <a:pt x="3876" y="1984"/>
                    <a:pt x="3802" y="2183"/>
                    <a:pt x="3713" y="2377"/>
                  </a:cubicBezTo>
                  <a:cubicBezTo>
                    <a:pt x="3554" y="2723"/>
                    <a:pt x="3344" y="3055"/>
                    <a:pt x="3099" y="3359"/>
                  </a:cubicBezTo>
                  <a:cubicBezTo>
                    <a:pt x="2989" y="3493"/>
                    <a:pt x="2873" y="3623"/>
                    <a:pt x="2750" y="3747"/>
                  </a:cubicBezTo>
                  <a:cubicBezTo>
                    <a:pt x="2786" y="3640"/>
                    <a:pt x="2803" y="3531"/>
                    <a:pt x="2794" y="3427"/>
                  </a:cubicBezTo>
                  <a:cubicBezTo>
                    <a:pt x="2789" y="3361"/>
                    <a:pt x="2775" y="3298"/>
                    <a:pt x="2761" y="3236"/>
                  </a:cubicBezTo>
                  <a:cubicBezTo>
                    <a:pt x="2748" y="3174"/>
                    <a:pt x="2734" y="3112"/>
                    <a:pt x="2719" y="3049"/>
                  </a:cubicBezTo>
                  <a:cubicBezTo>
                    <a:pt x="2798" y="3057"/>
                    <a:pt x="2885" y="3031"/>
                    <a:pt x="2956" y="2974"/>
                  </a:cubicBezTo>
                  <a:cubicBezTo>
                    <a:pt x="3030" y="2913"/>
                    <a:pt x="3078" y="2830"/>
                    <a:pt x="3115" y="2747"/>
                  </a:cubicBezTo>
                  <a:cubicBezTo>
                    <a:pt x="3136" y="2698"/>
                    <a:pt x="3153" y="2649"/>
                    <a:pt x="3171" y="2600"/>
                  </a:cubicBezTo>
                  <a:cubicBezTo>
                    <a:pt x="3189" y="2551"/>
                    <a:pt x="3209" y="2504"/>
                    <a:pt x="3230" y="2457"/>
                  </a:cubicBezTo>
                  <a:cubicBezTo>
                    <a:pt x="3251" y="2410"/>
                    <a:pt x="3271" y="2362"/>
                    <a:pt x="3286" y="2314"/>
                  </a:cubicBezTo>
                  <a:cubicBezTo>
                    <a:pt x="3303" y="2263"/>
                    <a:pt x="3309" y="2212"/>
                    <a:pt x="3318" y="2161"/>
                  </a:cubicBezTo>
                  <a:cubicBezTo>
                    <a:pt x="3326" y="2110"/>
                    <a:pt x="3344" y="2063"/>
                    <a:pt x="3364" y="2013"/>
                  </a:cubicBezTo>
                  <a:cubicBezTo>
                    <a:pt x="3373" y="1990"/>
                    <a:pt x="3381" y="1968"/>
                    <a:pt x="3389" y="1944"/>
                  </a:cubicBezTo>
                  <a:cubicBezTo>
                    <a:pt x="3397" y="1922"/>
                    <a:pt x="3408" y="1900"/>
                    <a:pt x="3408" y="1877"/>
                  </a:cubicBezTo>
                  <a:cubicBezTo>
                    <a:pt x="3408" y="1861"/>
                    <a:pt x="3403" y="1845"/>
                    <a:pt x="3390" y="1839"/>
                  </a:cubicBezTo>
                  <a:cubicBezTo>
                    <a:pt x="3373" y="1829"/>
                    <a:pt x="3353" y="1842"/>
                    <a:pt x="3339" y="1857"/>
                  </a:cubicBezTo>
                  <a:cubicBezTo>
                    <a:pt x="3307" y="1889"/>
                    <a:pt x="3277" y="1924"/>
                    <a:pt x="3250" y="1960"/>
                  </a:cubicBezTo>
                  <a:cubicBezTo>
                    <a:pt x="3193" y="2033"/>
                    <a:pt x="3145" y="2113"/>
                    <a:pt x="3106" y="2196"/>
                  </a:cubicBezTo>
                  <a:cubicBezTo>
                    <a:pt x="3083" y="2243"/>
                    <a:pt x="3064" y="2293"/>
                    <a:pt x="3042" y="2341"/>
                  </a:cubicBezTo>
                  <a:cubicBezTo>
                    <a:pt x="3021" y="2383"/>
                    <a:pt x="2997" y="2425"/>
                    <a:pt x="2972" y="2466"/>
                  </a:cubicBezTo>
                  <a:cubicBezTo>
                    <a:pt x="2916" y="2559"/>
                    <a:pt x="2851" y="2647"/>
                    <a:pt x="2796" y="2741"/>
                  </a:cubicBezTo>
                  <a:cubicBezTo>
                    <a:pt x="2768" y="2789"/>
                    <a:pt x="2742" y="2837"/>
                    <a:pt x="2720" y="2888"/>
                  </a:cubicBezTo>
                  <a:cubicBezTo>
                    <a:pt x="2712" y="2909"/>
                    <a:pt x="2703" y="2931"/>
                    <a:pt x="2695" y="2953"/>
                  </a:cubicBezTo>
                  <a:cubicBezTo>
                    <a:pt x="2672" y="2858"/>
                    <a:pt x="2648" y="2763"/>
                    <a:pt x="2618" y="2672"/>
                  </a:cubicBezTo>
                  <a:cubicBezTo>
                    <a:pt x="2613" y="2656"/>
                    <a:pt x="2608" y="2641"/>
                    <a:pt x="2603" y="2626"/>
                  </a:cubicBezTo>
                  <a:cubicBezTo>
                    <a:pt x="2617" y="2448"/>
                    <a:pt x="2619" y="2266"/>
                    <a:pt x="2543" y="2113"/>
                  </a:cubicBezTo>
                  <a:cubicBezTo>
                    <a:pt x="2504" y="2033"/>
                    <a:pt x="2444" y="1969"/>
                    <a:pt x="2415" y="1884"/>
                  </a:cubicBezTo>
                  <a:cubicBezTo>
                    <a:pt x="2400" y="1840"/>
                    <a:pt x="2391" y="1796"/>
                    <a:pt x="2378" y="1752"/>
                  </a:cubicBezTo>
                  <a:cubicBezTo>
                    <a:pt x="2366" y="1709"/>
                    <a:pt x="2350" y="1667"/>
                    <a:pt x="2330" y="1627"/>
                  </a:cubicBezTo>
                  <a:cubicBezTo>
                    <a:pt x="2285" y="1539"/>
                    <a:pt x="2223" y="1462"/>
                    <a:pt x="2162" y="1386"/>
                  </a:cubicBezTo>
                  <a:cubicBezTo>
                    <a:pt x="2148" y="1369"/>
                    <a:pt x="2121" y="1376"/>
                    <a:pt x="2120" y="1399"/>
                  </a:cubicBezTo>
                  <a:cubicBezTo>
                    <a:pt x="2114" y="1507"/>
                    <a:pt x="2087" y="1612"/>
                    <a:pt x="2066" y="1718"/>
                  </a:cubicBezTo>
                  <a:cubicBezTo>
                    <a:pt x="2045" y="1821"/>
                    <a:pt x="2024" y="1932"/>
                    <a:pt x="2053" y="2033"/>
                  </a:cubicBezTo>
                  <a:cubicBezTo>
                    <a:pt x="2079" y="2121"/>
                    <a:pt x="2133" y="2191"/>
                    <a:pt x="2180" y="2266"/>
                  </a:cubicBezTo>
                  <a:cubicBezTo>
                    <a:pt x="2206" y="2307"/>
                    <a:pt x="2226" y="2353"/>
                    <a:pt x="2249" y="2397"/>
                  </a:cubicBezTo>
                  <a:cubicBezTo>
                    <a:pt x="2269" y="2438"/>
                    <a:pt x="2295" y="2476"/>
                    <a:pt x="2325" y="2510"/>
                  </a:cubicBezTo>
                  <a:cubicBezTo>
                    <a:pt x="2392" y="2585"/>
                    <a:pt x="2477" y="2643"/>
                    <a:pt x="2563" y="2694"/>
                  </a:cubicBezTo>
                  <a:cubicBezTo>
                    <a:pt x="2596" y="2794"/>
                    <a:pt x="2621" y="2897"/>
                    <a:pt x="2645" y="3001"/>
                  </a:cubicBezTo>
                  <a:cubicBezTo>
                    <a:pt x="2676" y="3125"/>
                    <a:pt x="2708" y="3250"/>
                    <a:pt x="2727" y="3379"/>
                  </a:cubicBezTo>
                  <a:cubicBezTo>
                    <a:pt x="2739" y="3449"/>
                    <a:pt x="2741" y="3523"/>
                    <a:pt x="2730" y="3598"/>
                  </a:cubicBezTo>
                  <a:cubicBezTo>
                    <a:pt x="2720" y="3671"/>
                    <a:pt x="2700" y="3745"/>
                    <a:pt x="2679" y="3819"/>
                  </a:cubicBezTo>
                  <a:cubicBezTo>
                    <a:pt x="2541" y="3953"/>
                    <a:pt x="2397" y="4081"/>
                    <a:pt x="2247" y="4200"/>
                  </a:cubicBezTo>
                  <a:cubicBezTo>
                    <a:pt x="2089" y="4328"/>
                    <a:pt x="1924" y="4447"/>
                    <a:pt x="1756" y="4558"/>
                  </a:cubicBezTo>
                  <a:cubicBezTo>
                    <a:pt x="1586" y="4669"/>
                    <a:pt x="1412" y="4771"/>
                    <a:pt x="1238" y="4874"/>
                  </a:cubicBezTo>
                  <a:cubicBezTo>
                    <a:pt x="1150" y="4925"/>
                    <a:pt x="1062" y="4977"/>
                    <a:pt x="976" y="5032"/>
                  </a:cubicBezTo>
                  <a:cubicBezTo>
                    <a:pt x="891" y="5087"/>
                    <a:pt x="810" y="5144"/>
                    <a:pt x="727" y="5199"/>
                  </a:cubicBezTo>
                  <a:cubicBezTo>
                    <a:pt x="644" y="5255"/>
                    <a:pt x="557" y="5308"/>
                    <a:pt x="464" y="5345"/>
                  </a:cubicBezTo>
                  <a:cubicBezTo>
                    <a:pt x="374" y="5382"/>
                    <a:pt x="281" y="5404"/>
                    <a:pt x="188" y="5425"/>
                  </a:cubicBezTo>
                  <a:cubicBezTo>
                    <a:pt x="141" y="5435"/>
                    <a:pt x="95" y="5444"/>
                    <a:pt x="48" y="5453"/>
                  </a:cubicBezTo>
                  <a:cubicBezTo>
                    <a:pt x="1" y="5463"/>
                    <a:pt x="6" y="5520"/>
                    <a:pt x="51" y="5514"/>
                  </a:cubicBezTo>
                  <a:cubicBezTo>
                    <a:pt x="244" y="5490"/>
                    <a:pt x="442" y="5443"/>
                    <a:pt x="621" y="5343"/>
                  </a:cubicBezTo>
                  <a:cubicBezTo>
                    <a:pt x="709" y="5294"/>
                    <a:pt x="792" y="5236"/>
                    <a:pt x="875" y="5178"/>
                  </a:cubicBezTo>
                  <a:cubicBezTo>
                    <a:pt x="960" y="5121"/>
                    <a:pt x="1048" y="5065"/>
                    <a:pt x="1136" y="5012"/>
                  </a:cubicBezTo>
                  <a:cubicBezTo>
                    <a:pt x="1311" y="4905"/>
                    <a:pt x="1490" y="4805"/>
                    <a:pt x="1665" y="4695"/>
                  </a:cubicBezTo>
                  <a:cubicBezTo>
                    <a:pt x="1837" y="4587"/>
                    <a:pt x="2004" y="4471"/>
                    <a:pt x="2167" y="4348"/>
                  </a:cubicBezTo>
                  <a:cubicBezTo>
                    <a:pt x="2493" y="4099"/>
                    <a:pt x="2796" y="3818"/>
                    <a:pt x="3061" y="3506"/>
                  </a:cubicBezTo>
                  <a:cubicBezTo>
                    <a:pt x="3076" y="3490"/>
                    <a:pt x="3090" y="3471"/>
                    <a:pt x="3105" y="3454"/>
                  </a:cubicBezTo>
                  <a:cubicBezTo>
                    <a:pt x="3156" y="3436"/>
                    <a:pt x="3209" y="3422"/>
                    <a:pt x="3263" y="3411"/>
                  </a:cubicBezTo>
                  <a:cubicBezTo>
                    <a:pt x="3341" y="3396"/>
                    <a:pt x="3421" y="3388"/>
                    <a:pt x="3500" y="3381"/>
                  </a:cubicBezTo>
                  <a:cubicBezTo>
                    <a:pt x="3576" y="3375"/>
                    <a:pt x="3653" y="3371"/>
                    <a:pt x="3730" y="3369"/>
                  </a:cubicBezTo>
                  <a:cubicBezTo>
                    <a:pt x="3801" y="3407"/>
                    <a:pt x="3876" y="3438"/>
                    <a:pt x="3956" y="3461"/>
                  </a:cubicBezTo>
                  <a:cubicBezTo>
                    <a:pt x="4049" y="3487"/>
                    <a:pt x="4145" y="3500"/>
                    <a:pt x="4241" y="3509"/>
                  </a:cubicBezTo>
                  <a:cubicBezTo>
                    <a:pt x="4344" y="3518"/>
                    <a:pt x="4446" y="3525"/>
                    <a:pt x="4548" y="3534"/>
                  </a:cubicBezTo>
                  <a:cubicBezTo>
                    <a:pt x="4644" y="3542"/>
                    <a:pt x="4741" y="3551"/>
                    <a:pt x="4837" y="3553"/>
                  </a:cubicBezTo>
                  <a:cubicBezTo>
                    <a:pt x="4945" y="3557"/>
                    <a:pt x="5054" y="3553"/>
                    <a:pt x="5160" y="3527"/>
                  </a:cubicBezTo>
                  <a:cubicBezTo>
                    <a:pt x="5178" y="3524"/>
                    <a:pt x="5184" y="3498"/>
                    <a:pt x="5168" y="3487"/>
                  </a:cubicBezTo>
                  <a:cubicBezTo>
                    <a:pt x="5005" y="3373"/>
                    <a:pt x="4814" y="3316"/>
                    <a:pt x="4624" y="3276"/>
                  </a:cubicBezTo>
                  <a:cubicBezTo>
                    <a:pt x="4523" y="3254"/>
                    <a:pt x="4422" y="3233"/>
                    <a:pt x="4322" y="3219"/>
                  </a:cubicBezTo>
                  <a:cubicBezTo>
                    <a:pt x="4214" y="3202"/>
                    <a:pt x="4107" y="3205"/>
                    <a:pt x="4000" y="3223"/>
                  </a:cubicBezTo>
                  <a:cubicBezTo>
                    <a:pt x="3942" y="3233"/>
                    <a:pt x="3884" y="3247"/>
                    <a:pt x="3828" y="3261"/>
                  </a:cubicBezTo>
                  <a:cubicBezTo>
                    <a:pt x="3773" y="3275"/>
                    <a:pt x="3716" y="3287"/>
                    <a:pt x="3664" y="3314"/>
                  </a:cubicBezTo>
                  <a:cubicBezTo>
                    <a:pt x="3660" y="3317"/>
                    <a:pt x="3657" y="3319"/>
                    <a:pt x="3656" y="3323"/>
                  </a:cubicBezTo>
                  <a:cubicBezTo>
                    <a:pt x="3531" y="3329"/>
                    <a:pt x="3406" y="3340"/>
                    <a:pt x="3284" y="3363"/>
                  </a:cubicBezTo>
                  <a:cubicBezTo>
                    <a:pt x="3242" y="3371"/>
                    <a:pt x="3198" y="3380"/>
                    <a:pt x="3155" y="3393"/>
                  </a:cubicBezTo>
                  <a:cubicBezTo>
                    <a:pt x="3228" y="3302"/>
                    <a:pt x="3297" y="3209"/>
                    <a:pt x="3362" y="3115"/>
                  </a:cubicBezTo>
                  <a:cubicBezTo>
                    <a:pt x="3407" y="3070"/>
                    <a:pt x="3450" y="3023"/>
                    <a:pt x="3497" y="2979"/>
                  </a:cubicBezTo>
                  <a:cubicBezTo>
                    <a:pt x="3553" y="2926"/>
                    <a:pt x="3613" y="2878"/>
                    <a:pt x="3674" y="2830"/>
                  </a:cubicBezTo>
                  <a:cubicBezTo>
                    <a:pt x="3745" y="2775"/>
                    <a:pt x="3817" y="2722"/>
                    <a:pt x="3890" y="2669"/>
                  </a:cubicBezTo>
                  <a:cubicBezTo>
                    <a:pt x="3987" y="2652"/>
                    <a:pt x="4076" y="2697"/>
                    <a:pt x="4160" y="2723"/>
                  </a:cubicBezTo>
                  <a:cubicBezTo>
                    <a:pt x="4262" y="2754"/>
                    <a:pt x="4370" y="2772"/>
                    <a:pt x="4482" y="2776"/>
                  </a:cubicBezTo>
                  <a:cubicBezTo>
                    <a:pt x="4592" y="2781"/>
                    <a:pt x="4707" y="2771"/>
                    <a:pt x="4823" y="2747"/>
                  </a:cubicBezTo>
                  <a:cubicBezTo>
                    <a:pt x="4881" y="2736"/>
                    <a:pt x="4941" y="2720"/>
                    <a:pt x="5000" y="2701"/>
                  </a:cubicBezTo>
                  <a:cubicBezTo>
                    <a:pt x="5057" y="2683"/>
                    <a:pt x="5115" y="2658"/>
                    <a:pt x="5171" y="2647"/>
                  </a:cubicBezTo>
                  <a:cubicBezTo>
                    <a:pt x="5205" y="2641"/>
                    <a:pt x="5234" y="2644"/>
                    <a:pt x="5262" y="2654"/>
                  </a:cubicBezTo>
                  <a:cubicBezTo>
                    <a:pt x="5288" y="2664"/>
                    <a:pt x="5314" y="2673"/>
                    <a:pt x="5343" y="2674"/>
                  </a:cubicBezTo>
                  <a:cubicBezTo>
                    <a:pt x="5404" y="2677"/>
                    <a:pt x="5472" y="2653"/>
                    <a:pt x="5535" y="2629"/>
                  </a:cubicBezTo>
                  <a:cubicBezTo>
                    <a:pt x="5557" y="2621"/>
                    <a:pt x="5568" y="2590"/>
                    <a:pt x="5554" y="2578"/>
                  </a:cubicBezTo>
                  <a:cubicBezTo>
                    <a:pt x="5408" y="2458"/>
                    <a:pt x="5230" y="2378"/>
                    <a:pt x="5038" y="2341"/>
                  </a:cubicBezTo>
                  <a:cubicBezTo>
                    <a:pt x="4941" y="2322"/>
                    <a:pt x="4840" y="2314"/>
                    <a:pt x="4737" y="2315"/>
                  </a:cubicBezTo>
                  <a:cubicBezTo>
                    <a:pt x="4627" y="2317"/>
                    <a:pt x="4510" y="2328"/>
                    <a:pt x="4396" y="2359"/>
                  </a:cubicBezTo>
                  <a:cubicBezTo>
                    <a:pt x="4344" y="2372"/>
                    <a:pt x="4293" y="2390"/>
                    <a:pt x="4242" y="2410"/>
                  </a:cubicBezTo>
                  <a:cubicBezTo>
                    <a:pt x="4325" y="2348"/>
                    <a:pt x="4409" y="2286"/>
                    <a:pt x="4493" y="2224"/>
                  </a:cubicBezTo>
                  <a:cubicBezTo>
                    <a:pt x="4519" y="2205"/>
                    <a:pt x="4546" y="2187"/>
                    <a:pt x="4572" y="2168"/>
                  </a:cubicBezTo>
                  <a:close/>
                </a:path>
              </a:pathLst>
            </a:custGeom>
            <a:solidFill>
              <a:srgbClr val="FBCF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5"/>
            <p:cNvSpPr/>
            <p:nvPr/>
          </p:nvSpPr>
          <p:spPr>
            <a:xfrm rot="-4863186">
              <a:off x="2102499" y="4848234"/>
              <a:ext cx="648877" cy="1189641"/>
            </a:xfrm>
            <a:custGeom>
              <a:avLst/>
              <a:gdLst/>
              <a:ahLst/>
              <a:cxnLst/>
              <a:rect l="l" t="t" r="r" b="b"/>
              <a:pathLst>
                <a:path w="2455" h="4501" extrusionOk="0">
                  <a:moveTo>
                    <a:pt x="781" y="0"/>
                  </a:moveTo>
                  <a:cubicBezTo>
                    <a:pt x="776" y="0"/>
                    <a:pt x="770" y="4"/>
                    <a:pt x="769" y="11"/>
                  </a:cubicBezTo>
                  <a:cubicBezTo>
                    <a:pt x="735" y="239"/>
                    <a:pt x="711" y="470"/>
                    <a:pt x="699" y="700"/>
                  </a:cubicBezTo>
                  <a:cubicBezTo>
                    <a:pt x="696" y="703"/>
                    <a:pt x="696" y="707"/>
                    <a:pt x="697" y="712"/>
                  </a:cubicBezTo>
                  <a:cubicBezTo>
                    <a:pt x="697" y="712"/>
                    <a:pt x="697" y="713"/>
                    <a:pt x="698" y="715"/>
                  </a:cubicBezTo>
                  <a:cubicBezTo>
                    <a:pt x="693" y="804"/>
                    <a:pt x="690" y="894"/>
                    <a:pt x="689" y="983"/>
                  </a:cubicBezTo>
                  <a:lnTo>
                    <a:pt x="689" y="1059"/>
                  </a:lnTo>
                  <a:cubicBezTo>
                    <a:pt x="586" y="1208"/>
                    <a:pt x="497" y="1365"/>
                    <a:pt x="423" y="1529"/>
                  </a:cubicBezTo>
                  <a:cubicBezTo>
                    <a:pt x="407" y="1530"/>
                    <a:pt x="389" y="1565"/>
                    <a:pt x="366" y="1588"/>
                  </a:cubicBezTo>
                  <a:cubicBezTo>
                    <a:pt x="301" y="1655"/>
                    <a:pt x="225" y="1713"/>
                    <a:pt x="170" y="1790"/>
                  </a:cubicBezTo>
                  <a:cubicBezTo>
                    <a:pt x="125" y="1852"/>
                    <a:pt x="97" y="1923"/>
                    <a:pt x="74" y="1996"/>
                  </a:cubicBezTo>
                  <a:cubicBezTo>
                    <a:pt x="21" y="2170"/>
                    <a:pt x="1" y="2353"/>
                    <a:pt x="15" y="2534"/>
                  </a:cubicBezTo>
                  <a:cubicBezTo>
                    <a:pt x="20" y="2586"/>
                    <a:pt x="28" y="2638"/>
                    <a:pt x="35" y="2689"/>
                  </a:cubicBezTo>
                  <a:cubicBezTo>
                    <a:pt x="49" y="2788"/>
                    <a:pt x="63" y="2886"/>
                    <a:pt x="76" y="2983"/>
                  </a:cubicBezTo>
                  <a:cubicBezTo>
                    <a:pt x="136" y="2907"/>
                    <a:pt x="175" y="2814"/>
                    <a:pt x="190" y="2718"/>
                  </a:cubicBezTo>
                  <a:cubicBezTo>
                    <a:pt x="200" y="2654"/>
                    <a:pt x="199" y="2589"/>
                    <a:pt x="206" y="2523"/>
                  </a:cubicBezTo>
                  <a:cubicBezTo>
                    <a:pt x="215" y="2440"/>
                    <a:pt x="237" y="2357"/>
                    <a:pt x="260" y="2274"/>
                  </a:cubicBezTo>
                  <a:cubicBezTo>
                    <a:pt x="285" y="2185"/>
                    <a:pt x="310" y="2095"/>
                    <a:pt x="334" y="2006"/>
                  </a:cubicBezTo>
                  <a:cubicBezTo>
                    <a:pt x="352" y="1944"/>
                    <a:pt x="369" y="1882"/>
                    <a:pt x="394" y="1823"/>
                  </a:cubicBezTo>
                  <a:cubicBezTo>
                    <a:pt x="413" y="1781"/>
                    <a:pt x="435" y="1740"/>
                    <a:pt x="445" y="1695"/>
                  </a:cubicBezTo>
                  <a:cubicBezTo>
                    <a:pt x="454" y="1657"/>
                    <a:pt x="462" y="1588"/>
                    <a:pt x="446" y="1552"/>
                  </a:cubicBezTo>
                  <a:cubicBezTo>
                    <a:pt x="445" y="1551"/>
                    <a:pt x="445" y="1550"/>
                    <a:pt x="445" y="1550"/>
                  </a:cubicBezTo>
                  <a:cubicBezTo>
                    <a:pt x="514" y="1397"/>
                    <a:pt x="595" y="1249"/>
                    <a:pt x="688" y="1111"/>
                  </a:cubicBezTo>
                  <a:cubicBezTo>
                    <a:pt x="690" y="1393"/>
                    <a:pt x="707" y="1676"/>
                    <a:pt x="741" y="1957"/>
                  </a:cubicBezTo>
                  <a:cubicBezTo>
                    <a:pt x="755" y="2071"/>
                    <a:pt x="772" y="2185"/>
                    <a:pt x="792" y="2297"/>
                  </a:cubicBezTo>
                  <a:cubicBezTo>
                    <a:pt x="765" y="2373"/>
                    <a:pt x="739" y="2452"/>
                    <a:pt x="743" y="2532"/>
                  </a:cubicBezTo>
                  <a:cubicBezTo>
                    <a:pt x="745" y="2597"/>
                    <a:pt x="767" y="2660"/>
                    <a:pt x="780" y="2723"/>
                  </a:cubicBezTo>
                  <a:cubicBezTo>
                    <a:pt x="800" y="2815"/>
                    <a:pt x="801" y="2908"/>
                    <a:pt x="812" y="3001"/>
                  </a:cubicBezTo>
                  <a:cubicBezTo>
                    <a:pt x="838" y="3242"/>
                    <a:pt x="922" y="3472"/>
                    <a:pt x="1005" y="3700"/>
                  </a:cubicBezTo>
                  <a:cubicBezTo>
                    <a:pt x="1034" y="3777"/>
                    <a:pt x="1061" y="3856"/>
                    <a:pt x="1102" y="3928"/>
                  </a:cubicBezTo>
                  <a:cubicBezTo>
                    <a:pt x="1214" y="4133"/>
                    <a:pt x="1413" y="4286"/>
                    <a:pt x="1508" y="4501"/>
                  </a:cubicBezTo>
                  <a:cubicBezTo>
                    <a:pt x="1537" y="4374"/>
                    <a:pt x="1539" y="4242"/>
                    <a:pt x="1512" y="4114"/>
                  </a:cubicBezTo>
                  <a:cubicBezTo>
                    <a:pt x="1507" y="4090"/>
                    <a:pt x="1501" y="4064"/>
                    <a:pt x="1504" y="4040"/>
                  </a:cubicBezTo>
                  <a:cubicBezTo>
                    <a:pt x="1506" y="4027"/>
                    <a:pt x="1510" y="4015"/>
                    <a:pt x="1511" y="4002"/>
                  </a:cubicBezTo>
                  <a:cubicBezTo>
                    <a:pt x="1511" y="3985"/>
                    <a:pt x="1504" y="3968"/>
                    <a:pt x="1497" y="3954"/>
                  </a:cubicBezTo>
                  <a:cubicBezTo>
                    <a:pt x="1419" y="3771"/>
                    <a:pt x="1377" y="3575"/>
                    <a:pt x="1309" y="3388"/>
                  </a:cubicBezTo>
                  <a:cubicBezTo>
                    <a:pt x="1277" y="3299"/>
                    <a:pt x="1239" y="3211"/>
                    <a:pt x="1199" y="3126"/>
                  </a:cubicBezTo>
                  <a:cubicBezTo>
                    <a:pt x="1128" y="2976"/>
                    <a:pt x="1048" y="2830"/>
                    <a:pt x="978" y="2680"/>
                  </a:cubicBezTo>
                  <a:cubicBezTo>
                    <a:pt x="943" y="2605"/>
                    <a:pt x="904" y="2527"/>
                    <a:pt x="878" y="2447"/>
                  </a:cubicBezTo>
                  <a:cubicBezTo>
                    <a:pt x="869" y="2420"/>
                    <a:pt x="870" y="2393"/>
                    <a:pt x="862" y="2367"/>
                  </a:cubicBezTo>
                  <a:cubicBezTo>
                    <a:pt x="859" y="2358"/>
                    <a:pt x="838" y="2329"/>
                    <a:pt x="822" y="2306"/>
                  </a:cubicBezTo>
                  <a:cubicBezTo>
                    <a:pt x="777" y="2048"/>
                    <a:pt x="746" y="1788"/>
                    <a:pt x="731" y="1528"/>
                  </a:cubicBezTo>
                  <a:cubicBezTo>
                    <a:pt x="716" y="1286"/>
                    <a:pt x="712" y="1044"/>
                    <a:pt x="722" y="802"/>
                  </a:cubicBezTo>
                  <a:lnTo>
                    <a:pt x="722" y="802"/>
                  </a:lnTo>
                  <a:cubicBezTo>
                    <a:pt x="806" y="1094"/>
                    <a:pt x="923" y="1376"/>
                    <a:pt x="1071" y="1640"/>
                  </a:cubicBezTo>
                  <a:cubicBezTo>
                    <a:pt x="1105" y="1702"/>
                    <a:pt x="1142" y="1763"/>
                    <a:pt x="1179" y="1822"/>
                  </a:cubicBezTo>
                  <a:cubicBezTo>
                    <a:pt x="1171" y="1844"/>
                    <a:pt x="1166" y="1866"/>
                    <a:pt x="1165" y="1889"/>
                  </a:cubicBezTo>
                  <a:cubicBezTo>
                    <a:pt x="1156" y="2023"/>
                    <a:pt x="1220" y="2159"/>
                    <a:pt x="1282" y="2274"/>
                  </a:cubicBezTo>
                  <a:cubicBezTo>
                    <a:pt x="1348" y="2395"/>
                    <a:pt x="1426" y="2508"/>
                    <a:pt x="1505" y="2622"/>
                  </a:cubicBezTo>
                  <a:cubicBezTo>
                    <a:pt x="1551" y="2690"/>
                    <a:pt x="1599" y="2758"/>
                    <a:pt x="1656" y="2818"/>
                  </a:cubicBezTo>
                  <a:cubicBezTo>
                    <a:pt x="1702" y="2866"/>
                    <a:pt x="1755" y="2908"/>
                    <a:pt x="1807" y="2949"/>
                  </a:cubicBezTo>
                  <a:cubicBezTo>
                    <a:pt x="1928" y="3046"/>
                    <a:pt x="2048" y="3142"/>
                    <a:pt x="2169" y="3239"/>
                  </a:cubicBezTo>
                  <a:cubicBezTo>
                    <a:pt x="2228" y="3286"/>
                    <a:pt x="2287" y="3334"/>
                    <a:pt x="2352" y="3371"/>
                  </a:cubicBezTo>
                  <a:cubicBezTo>
                    <a:pt x="2370" y="3382"/>
                    <a:pt x="2394" y="3390"/>
                    <a:pt x="2415" y="3390"/>
                  </a:cubicBezTo>
                  <a:cubicBezTo>
                    <a:pt x="2430" y="3390"/>
                    <a:pt x="2445" y="3385"/>
                    <a:pt x="2454" y="3372"/>
                  </a:cubicBezTo>
                  <a:cubicBezTo>
                    <a:pt x="2283" y="3149"/>
                    <a:pt x="2113" y="2927"/>
                    <a:pt x="1951" y="2698"/>
                  </a:cubicBezTo>
                  <a:cubicBezTo>
                    <a:pt x="1897" y="2621"/>
                    <a:pt x="1843" y="2543"/>
                    <a:pt x="1782" y="2472"/>
                  </a:cubicBezTo>
                  <a:cubicBezTo>
                    <a:pt x="1656" y="2324"/>
                    <a:pt x="1499" y="2205"/>
                    <a:pt x="1385" y="2048"/>
                  </a:cubicBezTo>
                  <a:cubicBezTo>
                    <a:pt x="1357" y="2010"/>
                    <a:pt x="1334" y="1968"/>
                    <a:pt x="1307" y="1930"/>
                  </a:cubicBezTo>
                  <a:cubicBezTo>
                    <a:pt x="1280" y="1890"/>
                    <a:pt x="1247" y="1856"/>
                    <a:pt x="1216" y="1820"/>
                  </a:cubicBezTo>
                  <a:cubicBezTo>
                    <a:pt x="1213" y="1816"/>
                    <a:pt x="1209" y="1812"/>
                    <a:pt x="1205" y="1808"/>
                  </a:cubicBezTo>
                  <a:cubicBezTo>
                    <a:pt x="1039" y="1547"/>
                    <a:pt x="904" y="1267"/>
                    <a:pt x="805" y="974"/>
                  </a:cubicBezTo>
                  <a:cubicBezTo>
                    <a:pt x="776" y="887"/>
                    <a:pt x="750" y="800"/>
                    <a:pt x="726" y="712"/>
                  </a:cubicBezTo>
                  <a:cubicBezTo>
                    <a:pt x="729" y="662"/>
                    <a:pt x="732" y="612"/>
                    <a:pt x="736" y="562"/>
                  </a:cubicBezTo>
                  <a:cubicBezTo>
                    <a:pt x="749" y="380"/>
                    <a:pt x="770" y="198"/>
                    <a:pt x="797" y="17"/>
                  </a:cubicBezTo>
                  <a:cubicBezTo>
                    <a:pt x="798" y="7"/>
                    <a:pt x="790" y="0"/>
                    <a:pt x="781" y="0"/>
                  </a:cubicBezTo>
                  <a:close/>
                </a:path>
              </a:pathLst>
            </a:custGeom>
            <a:solidFill>
              <a:srgbClr val="FBCF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Background 1">
  <p:cSld name="CUSTOM_10_1">
    <p:bg>
      <p:bgPr>
        <a:solidFill>
          <a:schemeClr val="lt1"/>
        </a:solidFill>
        <a:effectLst/>
      </p:bgPr>
    </p:bg>
    <p:spTree>
      <p:nvGrpSpPr>
        <p:cNvPr id="1" name="Shape 524"/>
        <p:cNvGrpSpPr/>
        <p:nvPr/>
      </p:nvGrpSpPr>
      <p:grpSpPr>
        <a:xfrm>
          <a:off x="0" y="0"/>
          <a:ext cx="0" cy="0"/>
          <a:chOff x="0" y="0"/>
          <a:chExt cx="0" cy="0"/>
        </a:xfrm>
      </p:grpSpPr>
      <p:sp>
        <p:nvSpPr>
          <p:cNvPr id="525" name="Google Shape;525;p36"/>
          <p:cNvSpPr/>
          <p:nvPr/>
        </p:nvSpPr>
        <p:spPr>
          <a:xfrm>
            <a:off x="-1641425" y="616349"/>
            <a:ext cx="2356535" cy="4614532"/>
          </a:xfrm>
          <a:custGeom>
            <a:avLst/>
            <a:gdLst/>
            <a:ahLst/>
            <a:cxnLst/>
            <a:rect l="l" t="t" r="r" b="b"/>
            <a:pathLst>
              <a:path w="13117" h="16998" extrusionOk="0">
                <a:moveTo>
                  <a:pt x="3756" y="1"/>
                </a:moveTo>
                <a:cubicBezTo>
                  <a:pt x="3551" y="1"/>
                  <a:pt x="3345" y="9"/>
                  <a:pt x="3138" y="27"/>
                </a:cubicBezTo>
                <a:cubicBezTo>
                  <a:pt x="2862" y="353"/>
                  <a:pt x="0" y="1632"/>
                  <a:pt x="169" y="1961"/>
                </a:cubicBezTo>
                <a:lnTo>
                  <a:pt x="3987" y="14060"/>
                </a:lnTo>
                <a:cubicBezTo>
                  <a:pt x="4050" y="14326"/>
                  <a:pt x="4114" y="14593"/>
                  <a:pt x="4178" y="14860"/>
                </a:cubicBezTo>
                <a:lnTo>
                  <a:pt x="4542" y="16391"/>
                </a:lnTo>
                <a:cubicBezTo>
                  <a:pt x="4577" y="16539"/>
                  <a:pt x="4616" y="16692"/>
                  <a:pt x="4735" y="16808"/>
                </a:cubicBezTo>
                <a:cubicBezTo>
                  <a:pt x="4867" y="16939"/>
                  <a:pt x="5083" y="16997"/>
                  <a:pt x="5315" y="16997"/>
                </a:cubicBezTo>
                <a:cubicBezTo>
                  <a:pt x="5533" y="16997"/>
                  <a:pt x="5765" y="16946"/>
                  <a:pt x="5959" y="16854"/>
                </a:cubicBezTo>
                <a:cubicBezTo>
                  <a:pt x="6531" y="16581"/>
                  <a:pt x="6663" y="16139"/>
                  <a:pt x="7020" y="15758"/>
                </a:cubicBezTo>
                <a:cubicBezTo>
                  <a:pt x="7423" y="15328"/>
                  <a:pt x="7711" y="14815"/>
                  <a:pt x="8212" y="14435"/>
                </a:cubicBezTo>
                <a:cubicBezTo>
                  <a:pt x="8623" y="14124"/>
                  <a:pt x="9167" y="13931"/>
                  <a:pt x="9593" y="13631"/>
                </a:cubicBezTo>
                <a:cubicBezTo>
                  <a:pt x="10393" y="13066"/>
                  <a:pt x="10672" y="12200"/>
                  <a:pt x="11467" y="11632"/>
                </a:cubicBezTo>
                <a:cubicBezTo>
                  <a:pt x="11902" y="11322"/>
                  <a:pt x="12486" y="11102"/>
                  <a:pt x="12761" y="10710"/>
                </a:cubicBezTo>
                <a:cubicBezTo>
                  <a:pt x="13081" y="10253"/>
                  <a:pt x="12860" y="9742"/>
                  <a:pt x="12895" y="9251"/>
                </a:cubicBezTo>
                <a:cubicBezTo>
                  <a:pt x="12917" y="8931"/>
                  <a:pt x="13049" y="8611"/>
                  <a:pt x="13076" y="8293"/>
                </a:cubicBezTo>
                <a:cubicBezTo>
                  <a:pt x="13117" y="7822"/>
                  <a:pt x="12925" y="7379"/>
                  <a:pt x="12864" y="6917"/>
                </a:cubicBezTo>
                <a:cubicBezTo>
                  <a:pt x="12799" y="6415"/>
                  <a:pt x="12890" y="5897"/>
                  <a:pt x="12861" y="5390"/>
                </a:cubicBezTo>
                <a:cubicBezTo>
                  <a:pt x="12833" y="4884"/>
                  <a:pt x="12663" y="4364"/>
                  <a:pt x="12174" y="4046"/>
                </a:cubicBezTo>
                <a:cubicBezTo>
                  <a:pt x="11941" y="3894"/>
                  <a:pt x="11644" y="3793"/>
                  <a:pt x="11453" y="3610"/>
                </a:cubicBezTo>
                <a:cubicBezTo>
                  <a:pt x="11292" y="3455"/>
                  <a:pt x="11213" y="3244"/>
                  <a:pt x="10996" y="3132"/>
                </a:cubicBezTo>
                <a:cubicBezTo>
                  <a:pt x="10649" y="2952"/>
                  <a:pt x="10112" y="3096"/>
                  <a:pt x="9715" y="2976"/>
                </a:cubicBezTo>
                <a:cubicBezTo>
                  <a:pt x="9248" y="2836"/>
                  <a:pt x="9136" y="2395"/>
                  <a:pt x="9121" y="2008"/>
                </a:cubicBezTo>
                <a:cubicBezTo>
                  <a:pt x="9106" y="1621"/>
                  <a:pt x="9110" y="1186"/>
                  <a:pt x="8743" y="938"/>
                </a:cubicBezTo>
                <a:cubicBezTo>
                  <a:pt x="8342" y="668"/>
                  <a:pt x="7687" y="742"/>
                  <a:pt x="7131" y="676"/>
                </a:cubicBezTo>
                <a:cubicBezTo>
                  <a:pt x="6584" y="612"/>
                  <a:pt x="6111" y="401"/>
                  <a:pt x="5606" y="254"/>
                </a:cubicBezTo>
                <a:cubicBezTo>
                  <a:pt x="5029" y="86"/>
                  <a:pt x="4399" y="1"/>
                  <a:pt x="3756" y="1"/>
                </a:cubicBezTo>
                <a:close/>
              </a:path>
            </a:pathLst>
          </a:custGeom>
          <a:gradFill>
            <a:gsLst>
              <a:gs pos="0">
                <a:schemeClr val="lt1"/>
              </a:gs>
              <a:gs pos="100000">
                <a:schemeClr val="accent1"/>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6"/>
          <p:cNvSpPr/>
          <p:nvPr/>
        </p:nvSpPr>
        <p:spPr>
          <a:xfrm rot="10800000">
            <a:off x="-6" y="-2677093"/>
            <a:ext cx="8027899" cy="3053818"/>
          </a:xfrm>
          <a:custGeom>
            <a:avLst/>
            <a:gdLst/>
            <a:ahLst/>
            <a:cxnLst/>
            <a:rect l="l" t="t" r="r" b="b"/>
            <a:pathLst>
              <a:path w="13117" h="16998" extrusionOk="0">
                <a:moveTo>
                  <a:pt x="3756" y="1"/>
                </a:moveTo>
                <a:cubicBezTo>
                  <a:pt x="3551" y="1"/>
                  <a:pt x="3345" y="9"/>
                  <a:pt x="3138" y="27"/>
                </a:cubicBezTo>
                <a:cubicBezTo>
                  <a:pt x="2862" y="353"/>
                  <a:pt x="0" y="1632"/>
                  <a:pt x="169" y="1961"/>
                </a:cubicBezTo>
                <a:lnTo>
                  <a:pt x="3987" y="14060"/>
                </a:lnTo>
                <a:cubicBezTo>
                  <a:pt x="4050" y="14326"/>
                  <a:pt x="4114" y="14593"/>
                  <a:pt x="4178" y="14860"/>
                </a:cubicBezTo>
                <a:lnTo>
                  <a:pt x="4542" y="16391"/>
                </a:lnTo>
                <a:cubicBezTo>
                  <a:pt x="4577" y="16539"/>
                  <a:pt x="4616" y="16692"/>
                  <a:pt x="4735" y="16808"/>
                </a:cubicBezTo>
                <a:cubicBezTo>
                  <a:pt x="4867" y="16939"/>
                  <a:pt x="5083" y="16997"/>
                  <a:pt x="5315" y="16997"/>
                </a:cubicBezTo>
                <a:cubicBezTo>
                  <a:pt x="5533" y="16997"/>
                  <a:pt x="5765" y="16946"/>
                  <a:pt x="5959" y="16854"/>
                </a:cubicBezTo>
                <a:cubicBezTo>
                  <a:pt x="6531" y="16581"/>
                  <a:pt x="6663" y="16139"/>
                  <a:pt x="7020" y="15758"/>
                </a:cubicBezTo>
                <a:cubicBezTo>
                  <a:pt x="7423" y="15328"/>
                  <a:pt x="7711" y="14815"/>
                  <a:pt x="8212" y="14435"/>
                </a:cubicBezTo>
                <a:cubicBezTo>
                  <a:pt x="8623" y="14124"/>
                  <a:pt x="9167" y="13931"/>
                  <a:pt x="9593" y="13631"/>
                </a:cubicBezTo>
                <a:cubicBezTo>
                  <a:pt x="10393" y="13066"/>
                  <a:pt x="10672" y="12200"/>
                  <a:pt x="11467" y="11632"/>
                </a:cubicBezTo>
                <a:cubicBezTo>
                  <a:pt x="11902" y="11322"/>
                  <a:pt x="12486" y="11102"/>
                  <a:pt x="12761" y="10710"/>
                </a:cubicBezTo>
                <a:cubicBezTo>
                  <a:pt x="13081" y="10253"/>
                  <a:pt x="12860" y="9742"/>
                  <a:pt x="12895" y="9251"/>
                </a:cubicBezTo>
                <a:cubicBezTo>
                  <a:pt x="12917" y="8931"/>
                  <a:pt x="13049" y="8611"/>
                  <a:pt x="13076" y="8293"/>
                </a:cubicBezTo>
                <a:cubicBezTo>
                  <a:pt x="13117" y="7822"/>
                  <a:pt x="12925" y="7379"/>
                  <a:pt x="12864" y="6917"/>
                </a:cubicBezTo>
                <a:cubicBezTo>
                  <a:pt x="12799" y="6415"/>
                  <a:pt x="12890" y="5897"/>
                  <a:pt x="12861" y="5390"/>
                </a:cubicBezTo>
                <a:cubicBezTo>
                  <a:pt x="12833" y="4884"/>
                  <a:pt x="12663" y="4364"/>
                  <a:pt x="12174" y="4046"/>
                </a:cubicBezTo>
                <a:cubicBezTo>
                  <a:pt x="11941" y="3894"/>
                  <a:pt x="11644" y="3793"/>
                  <a:pt x="11453" y="3610"/>
                </a:cubicBezTo>
                <a:cubicBezTo>
                  <a:pt x="11292" y="3455"/>
                  <a:pt x="11213" y="3244"/>
                  <a:pt x="10996" y="3132"/>
                </a:cubicBezTo>
                <a:cubicBezTo>
                  <a:pt x="10649" y="2952"/>
                  <a:pt x="10112" y="3096"/>
                  <a:pt x="9715" y="2976"/>
                </a:cubicBezTo>
                <a:cubicBezTo>
                  <a:pt x="9248" y="2836"/>
                  <a:pt x="9136" y="2395"/>
                  <a:pt x="9121" y="2008"/>
                </a:cubicBezTo>
                <a:cubicBezTo>
                  <a:pt x="9106" y="1621"/>
                  <a:pt x="9110" y="1186"/>
                  <a:pt x="8743" y="938"/>
                </a:cubicBezTo>
                <a:cubicBezTo>
                  <a:pt x="8342" y="668"/>
                  <a:pt x="7687" y="742"/>
                  <a:pt x="7131" y="676"/>
                </a:cubicBezTo>
                <a:cubicBezTo>
                  <a:pt x="6584" y="612"/>
                  <a:pt x="6111" y="401"/>
                  <a:pt x="5606" y="254"/>
                </a:cubicBezTo>
                <a:cubicBezTo>
                  <a:pt x="5029" y="86"/>
                  <a:pt x="4399" y="1"/>
                  <a:pt x="3756" y="1"/>
                </a:cubicBezTo>
                <a:close/>
              </a:path>
            </a:pathLst>
          </a:custGeom>
          <a:gradFill>
            <a:gsLst>
              <a:gs pos="0">
                <a:schemeClr val="lt1"/>
              </a:gs>
              <a:gs pos="100000">
                <a:schemeClr val="accent1"/>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6"/>
          <p:cNvSpPr/>
          <p:nvPr/>
        </p:nvSpPr>
        <p:spPr>
          <a:xfrm rot="-4333705">
            <a:off x="4148485" y="3579616"/>
            <a:ext cx="2356541" cy="5003487"/>
          </a:xfrm>
          <a:custGeom>
            <a:avLst/>
            <a:gdLst/>
            <a:ahLst/>
            <a:cxnLst/>
            <a:rect l="l" t="t" r="r" b="b"/>
            <a:pathLst>
              <a:path w="13117" h="16998" extrusionOk="0">
                <a:moveTo>
                  <a:pt x="3756" y="1"/>
                </a:moveTo>
                <a:cubicBezTo>
                  <a:pt x="3551" y="1"/>
                  <a:pt x="3345" y="9"/>
                  <a:pt x="3138" y="27"/>
                </a:cubicBezTo>
                <a:cubicBezTo>
                  <a:pt x="2862" y="353"/>
                  <a:pt x="0" y="1632"/>
                  <a:pt x="169" y="1961"/>
                </a:cubicBezTo>
                <a:lnTo>
                  <a:pt x="3987" y="14060"/>
                </a:lnTo>
                <a:cubicBezTo>
                  <a:pt x="4050" y="14326"/>
                  <a:pt x="4114" y="14593"/>
                  <a:pt x="4178" y="14860"/>
                </a:cubicBezTo>
                <a:lnTo>
                  <a:pt x="4542" y="16391"/>
                </a:lnTo>
                <a:cubicBezTo>
                  <a:pt x="4577" y="16539"/>
                  <a:pt x="4616" y="16692"/>
                  <a:pt x="4735" y="16808"/>
                </a:cubicBezTo>
                <a:cubicBezTo>
                  <a:pt x="4867" y="16939"/>
                  <a:pt x="5083" y="16997"/>
                  <a:pt x="5315" y="16997"/>
                </a:cubicBezTo>
                <a:cubicBezTo>
                  <a:pt x="5533" y="16997"/>
                  <a:pt x="5765" y="16946"/>
                  <a:pt x="5959" y="16854"/>
                </a:cubicBezTo>
                <a:cubicBezTo>
                  <a:pt x="6531" y="16581"/>
                  <a:pt x="6663" y="16139"/>
                  <a:pt x="7020" y="15758"/>
                </a:cubicBezTo>
                <a:cubicBezTo>
                  <a:pt x="7423" y="15328"/>
                  <a:pt x="7711" y="14815"/>
                  <a:pt x="8212" y="14435"/>
                </a:cubicBezTo>
                <a:cubicBezTo>
                  <a:pt x="8623" y="14124"/>
                  <a:pt x="9167" y="13931"/>
                  <a:pt x="9593" y="13631"/>
                </a:cubicBezTo>
                <a:cubicBezTo>
                  <a:pt x="10393" y="13066"/>
                  <a:pt x="10672" y="12200"/>
                  <a:pt x="11467" y="11632"/>
                </a:cubicBezTo>
                <a:cubicBezTo>
                  <a:pt x="11902" y="11322"/>
                  <a:pt x="12486" y="11102"/>
                  <a:pt x="12761" y="10710"/>
                </a:cubicBezTo>
                <a:cubicBezTo>
                  <a:pt x="13081" y="10253"/>
                  <a:pt x="12860" y="9742"/>
                  <a:pt x="12895" y="9251"/>
                </a:cubicBezTo>
                <a:cubicBezTo>
                  <a:pt x="12917" y="8931"/>
                  <a:pt x="13049" y="8611"/>
                  <a:pt x="13076" y="8293"/>
                </a:cubicBezTo>
                <a:cubicBezTo>
                  <a:pt x="13117" y="7822"/>
                  <a:pt x="12925" y="7379"/>
                  <a:pt x="12864" y="6917"/>
                </a:cubicBezTo>
                <a:cubicBezTo>
                  <a:pt x="12799" y="6415"/>
                  <a:pt x="12890" y="5897"/>
                  <a:pt x="12861" y="5390"/>
                </a:cubicBezTo>
                <a:cubicBezTo>
                  <a:pt x="12833" y="4884"/>
                  <a:pt x="12663" y="4364"/>
                  <a:pt x="12174" y="4046"/>
                </a:cubicBezTo>
                <a:cubicBezTo>
                  <a:pt x="11941" y="3894"/>
                  <a:pt x="11644" y="3793"/>
                  <a:pt x="11453" y="3610"/>
                </a:cubicBezTo>
                <a:cubicBezTo>
                  <a:pt x="11292" y="3455"/>
                  <a:pt x="11213" y="3244"/>
                  <a:pt x="10996" y="3132"/>
                </a:cubicBezTo>
                <a:cubicBezTo>
                  <a:pt x="10649" y="2952"/>
                  <a:pt x="10112" y="3096"/>
                  <a:pt x="9715" y="2976"/>
                </a:cubicBezTo>
                <a:cubicBezTo>
                  <a:pt x="9248" y="2836"/>
                  <a:pt x="9136" y="2395"/>
                  <a:pt x="9121" y="2008"/>
                </a:cubicBezTo>
                <a:cubicBezTo>
                  <a:pt x="9106" y="1621"/>
                  <a:pt x="9110" y="1186"/>
                  <a:pt x="8743" y="938"/>
                </a:cubicBezTo>
                <a:cubicBezTo>
                  <a:pt x="8342" y="668"/>
                  <a:pt x="7687" y="742"/>
                  <a:pt x="7131" y="676"/>
                </a:cubicBezTo>
                <a:cubicBezTo>
                  <a:pt x="6584" y="612"/>
                  <a:pt x="6111" y="401"/>
                  <a:pt x="5606" y="254"/>
                </a:cubicBezTo>
                <a:cubicBezTo>
                  <a:pt x="5029" y="86"/>
                  <a:pt x="4399" y="1"/>
                  <a:pt x="3756" y="1"/>
                </a:cubicBezTo>
                <a:close/>
              </a:path>
            </a:pathLst>
          </a:custGeom>
          <a:gradFill>
            <a:gsLst>
              <a:gs pos="0">
                <a:schemeClr val="lt1"/>
              </a:gs>
              <a:gs pos="100000">
                <a:schemeClr val="accent1"/>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6"/>
          <p:cNvSpPr/>
          <p:nvPr/>
        </p:nvSpPr>
        <p:spPr>
          <a:xfrm rot="-326592">
            <a:off x="-489865" y="4028845"/>
            <a:ext cx="1930378" cy="2501618"/>
          </a:xfrm>
          <a:custGeom>
            <a:avLst/>
            <a:gdLst/>
            <a:ahLst/>
            <a:cxnLst/>
            <a:rect l="l" t="t" r="r" b="b"/>
            <a:pathLst>
              <a:path w="13117" h="16998" extrusionOk="0">
                <a:moveTo>
                  <a:pt x="3756" y="1"/>
                </a:moveTo>
                <a:cubicBezTo>
                  <a:pt x="3551" y="1"/>
                  <a:pt x="3345" y="9"/>
                  <a:pt x="3138" y="27"/>
                </a:cubicBezTo>
                <a:cubicBezTo>
                  <a:pt x="2862" y="353"/>
                  <a:pt x="0" y="1632"/>
                  <a:pt x="169" y="1961"/>
                </a:cubicBezTo>
                <a:lnTo>
                  <a:pt x="3987" y="14060"/>
                </a:lnTo>
                <a:cubicBezTo>
                  <a:pt x="4050" y="14326"/>
                  <a:pt x="4114" y="14593"/>
                  <a:pt x="4178" y="14860"/>
                </a:cubicBezTo>
                <a:lnTo>
                  <a:pt x="4542" y="16391"/>
                </a:lnTo>
                <a:cubicBezTo>
                  <a:pt x="4577" y="16539"/>
                  <a:pt x="4616" y="16692"/>
                  <a:pt x="4735" y="16808"/>
                </a:cubicBezTo>
                <a:cubicBezTo>
                  <a:pt x="4867" y="16939"/>
                  <a:pt x="5083" y="16997"/>
                  <a:pt x="5315" y="16997"/>
                </a:cubicBezTo>
                <a:cubicBezTo>
                  <a:pt x="5533" y="16997"/>
                  <a:pt x="5765" y="16946"/>
                  <a:pt x="5959" y="16854"/>
                </a:cubicBezTo>
                <a:cubicBezTo>
                  <a:pt x="6531" y="16581"/>
                  <a:pt x="6663" y="16139"/>
                  <a:pt x="7020" y="15758"/>
                </a:cubicBezTo>
                <a:cubicBezTo>
                  <a:pt x="7423" y="15328"/>
                  <a:pt x="7711" y="14815"/>
                  <a:pt x="8212" y="14435"/>
                </a:cubicBezTo>
                <a:cubicBezTo>
                  <a:pt x="8623" y="14124"/>
                  <a:pt x="9167" y="13931"/>
                  <a:pt x="9593" y="13631"/>
                </a:cubicBezTo>
                <a:cubicBezTo>
                  <a:pt x="10393" y="13066"/>
                  <a:pt x="10672" y="12200"/>
                  <a:pt x="11467" y="11632"/>
                </a:cubicBezTo>
                <a:cubicBezTo>
                  <a:pt x="11902" y="11322"/>
                  <a:pt x="12486" y="11102"/>
                  <a:pt x="12761" y="10710"/>
                </a:cubicBezTo>
                <a:cubicBezTo>
                  <a:pt x="13081" y="10253"/>
                  <a:pt x="12860" y="9742"/>
                  <a:pt x="12895" y="9251"/>
                </a:cubicBezTo>
                <a:cubicBezTo>
                  <a:pt x="12917" y="8931"/>
                  <a:pt x="13049" y="8611"/>
                  <a:pt x="13076" y="8293"/>
                </a:cubicBezTo>
                <a:cubicBezTo>
                  <a:pt x="13117" y="7822"/>
                  <a:pt x="12925" y="7379"/>
                  <a:pt x="12864" y="6917"/>
                </a:cubicBezTo>
                <a:cubicBezTo>
                  <a:pt x="12799" y="6415"/>
                  <a:pt x="12890" y="5897"/>
                  <a:pt x="12861" y="5390"/>
                </a:cubicBezTo>
                <a:cubicBezTo>
                  <a:pt x="12833" y="4884"/>
                  <a:pt x="12663" y="4364"/>
                  <a:pt x="12174" y="4046"/>
                </a:cubicBezTo>
                <a:cubicBezTo>
                  <a:pt x="11941" y="3894"/>
                  <a:pt x="11644" y="3793"/>
                  <a:pt x="11453" y="3610"/>
                </a:cubicBezTo>
                <a:cubicBezTo>
                  <a:pt x="11292" y="3455"/>
                  <a:pt x="11213" y="3244"/>
                  <a:pt x="10996" y="3132"/>
                </a:cubicBezTo>
                <a:cubicBezTo>
                  <a:pt x="10649" y="2952"/>
                  <a:pt x="10112" y="3096"/>
                  <a:pt x="9715" y="2976"/>
                </a:cubicBezTo>
                <a:cubicBezTo>
                  <a:pt x="9248" y="2836"/>
                  <a:pt x="9136" y="2395"/>
                  <a:pt x="9121" y="2008"/>
                </a:cubicBezTo>
                <a:cubicBezTo>
                  <a:pt x="9106" y="1621"/>
                  <a:pt x="9110" y="1186"/>
                  <a:pt x="8743" y="938"/>
                </a:cubicBezTo>
                <a:cubicBezTo>
                  <a:pt x="8342" y="668"/>
                  <a:pt x="7687" y="742"/>
                  <a:pt x="7131" y="676"/>
                </a:cubicBezTo>
                <a:cubicBezTo>
                  <a:pt x="6584" y="612"/>
                  <a:pt x="6111" y="401"/>
                  <a:pt x="5606" y="254"/>
                </a:cubicBezTo>
                <a:cubicBezTo>
                  <a:pt x="5029" y="86"/>
                  <a:pt x="4399" y="1"/>
                  <a:pt x="375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6"/>
          <p:cNvSpPr/>
          <p:nvPr/>
        </p:nvSpPr>
        <p:spPr>
          <a:xfrm rot="-2760909">
            <a:off x="-760721" y="-672384"/>
            <a:ext cx="1917295" cy="1480683"/>
          </a:xfrm>
          <a:custGeom>
            <a:avLst/>
            <a:gdLst/>
            <a:ahLst/>
            <a:cxnLst/>
            <a:rect l="l" t="t" r="r" b="b"/>
            <a:pathLst>
              <a:path w="7471" h="5770" extrusionOk="0">
                <a:moveTo>
                  <a:pt x="1633" y="0"/>
                </a:moveTo>
                <a:cubicBezTo>
                  <a:pt x="1324" y="0"/>
                  <a:pt x="1024" y="67"/>
                  <a:pt x="811" y="249"/>
                </a:cubicBezTo>
                <a:cubicBezTo>
                  <a:pt x="669" y="370"/>
                  <a:pt x="587" y="525"/>
                  <a:pt x="515" y="679"/>
                </a:cubicBezTo>
                <a:cubicBezTo>
                  <a:pt x="150" y="1460"/>
                  <a:pt x="0" y="2374"/>
                  <a:pt x="532" y="3051"/>
                </a:cubicBezTo>
                <a:cubicBezTo>
                  <a:pt x="730" y="3303"/>
                  <a:pt x="1014" y="3508"/>
                  <a:pt x="1185" y="3775"/>
                </a:cubicBezTo>
                <a:cubicBezTo>
                  <a:pt x="1441" y="4172"/>
                  <a:pt x="1424" y="4671"/>
                  <a:pt x="1716" y="5050"/>
                </a:cubicBezTo>
                <a:cubicBezTo>
                  <a:pt x="1958" y="5365"/>
                  <a:pt x="2411" y="5561"/>
                  <a:pt x="2881" y="5561"/>
                </a:cubicBezTo>
                <a:cubicBezTo>
                  <a:pt x="2917" y="5561"/>
                  <a:pt x="2953" y="5560"/>
                  <a:pt x="2988" y="5558"/>
                </a:cubicBezTo>
                <a:cubicBezTo>
                  <a:pt x="3160" y="5547"/>
                  <a:pt x="3331" y="5511"/>
                  <a:pt x="3502" y="5511"/>
                </a:cubicBezTo>
                <a:cubicBezTo>
                  <a:pt x="3519" y="5511"/>
                  <a:pt x="3537" y="5512"/>
                  <a:pt x="3554" y="5512"/>
                </a:cubicBezTo>
                <a:cubicBezTo>
                  <a:pt x="3815" y="5525"/>
                  <a:pt x="4047" y="5633"/>
                  <a:pt x="4297" y="5687"/>
                </a:cubicBezTo>
                <a:cubicBezTo>
                  <a:pt x="4421" y="5714"/>
                  <a:pt x="4553" y="5707"/>
                  <a:pt x="4674" y="5730"/>
                </a:cubicBezTo>
                <a:cubicBezTo>
                  <a:pt x="4746" y="5744"/>
                  <a:pt x="4797" y="5769"/>
                  <a:pt x="4864" y="5769"/>
                </a:cubicBezTo>
                <a:cubicBezTo>
                  <a:pt x="4884" y="5769"/>
                  <a:pt x="4906" y="5767"/>
                  <a:pt x="4931" y="5761"/>
                </a:cubicBezTo>
                <a:cubicBezTo>
                  <a:pt x="4982" y="5750"/>
                  <a:pt x="5029" y="5728"/>
                  <a:pt x="5078" y="5713"/>
                </a:cubicBezTo>
                <a:cubicBezTo>
                  <a:pt x="5214" y="5670"/>
                  <a:pt x="5366" y="5677"/>
                  <a:pt x="5498" y="5628"/>
                </a:cubicBezTo>
                <a:cubicBezTo>
                  <a:pt x="5617" y="5582"/>
                  <a:pt x="5712" y="5504"/>
                  <a:pt x="5805" y="5432"/>
                </a:cubicBezTo>
                <a:cubicBezTo>
                  <a:pt x="5850" y="5397"/>
                  <a:pt x="5900" y="5366"/>
                  <a:pt x="5948" y="5333"/>
                </a:cubicBezTo>
                <a:cubicBezTo>
                  <a:pt x="5968" y="5319"/>
                  <a:pt x="5983" y="5307"/>
                  <a:pt x="5996" y="5293"/>
                </a:cubicBezTo>
                <a:cubicBezTo>
                  <a:pt x="6014" y="5277"/>
                  <a:pt x="6028" y="5259"/>
                  <a:pt x="6045" y="5239"/>
                </a:cubicBezTo>
                <a:cubicBezTo>
                  <a:pt x="6093" y="5181"/>
                  <a:pt x="6178" y="5153"/>
                  <a:pt x="6236" y="5104"/>
                </a:cubicBezTo>
                <a:cubicBezTo>
                  <a:pt x="6295" y="5054"/>
                  <a:pt x="6315" y="4983"/>
                  <a:pt x="6340" y="4920"/>
                </a:cubicBezTo>
                <a:cubicBezTo>
                  <a:pt x="6394" y="4786"/>
                  <a:pt x="6501" y="4694"/>
                  <a:pt x="6596" y="4577"/>
                </a:cubicBezTo>
                <a:cubicBezTo>
                  <a:pt x="6626" y="4541"/>
                  <a:pt x="6648" y="4500"/>
                  <a:pt x="6668" y="4459"/>
                </a:cubicBezTo>
                <a:cubicBezTo>
                  <a:pt x="6709" y="4384"/>
                  <a:pt x="6749" y="4308"/>
                  <a:pt x="6789" y="4232"/>
                </a:cubicBezTo>
                <a:cubicBezTo>
                  <a:pt x="6813" y="4186"/>
                  <a:pt x="6838" y="4140"/>
                  <a:pt x="6850" y="4091"/>
                </a:cubicBezTo>
                <a:cubicBezTo>
                  <a:pt x="6868" y="4021"/>
                  <a:pt x="6859" y="3949"/>
                  <a:pt x="6853" y="3880"/>
                </a:cubicBezTo>
                <a:cubicBezTo>
                  <a:pt x="6842" y="3770"/>
                  <a:pt x="6837" y="3659"/>
                  <a:pt x="6837" y="3548"/>
                </a:cubicBezTo>
                <a:cubicBezTo>
                  <a:pt x="6836" y="3470"/>
                  <a:pt x="6867" y="3411"/>
                  <a:pt x="6882" y="3336"/>
                </a:cubicBezTo>
                <a:cubicBezTo>
                  <a:pt x="6902" y="3231"/>
                  <a:pt x="6894" y="3121"/>
                  <a:pt x="6903" y="3015"/>
                </a:cubicBezTo>
                <a:cubicBezTo>
                  <a:pt x="6912" y="2909"/>
                  <a:pt x="6926" y="2802"/>
                  <a:pt x="6948" y="2696"/>
                </a:cubicBezTo>
                <a:cubicBezTo>
                  <a:pt x="7009" y="2405"/>
                  <a:pt x="7191" y="2149"/>
                  <a:pt x="7277" y="1864"/>
                </a:cubicBezTo>
                <a:cubicBezTo>
                  <a:pt x="7471" y="1218"/>
                  <a:pt x="6855" y="349"/>
                  <a:pt x="6050" y="220"/>
                </a:cubicBezTo>
                <a:cubicBezTo>
                  <a:pt x="5970" y="208"/>
                  <a:pt x="5890" y="202"/>
                  <a:pt x="5810" y="202"/>
                </a:cubicBezTo>
                <a:cubicBezTo>
                  <a:pt x="5283" y="202"/>
                  <a:pt x="4748" y="442"/>
                  <a:pt x="4207" y="476"/>
                </a:cubicBezTo>
                <a:cubicBezTo>
                  <a:pt x="4159" y="479"/>
                  <a:pt x="4111" y="481"/>
                  <a:pt x="4063" y="481"/>
                </a:cubicBezTo>
                <a:cubicBezTo>
                  <a:pt x="3417" y="481"/>
                  <a:pt x="2827" y="210"/>
                  <a:pt x="2207" y="68"/>
                </a:cubicBezTo>
                <a:cubicBezTo>
                  <a:pt x="2025" y="27"/>
                  <a:pt x="1827" y="0"/>
                  <a:pt x="16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6"/>
          <p:cNvSpPr/>
          <p:nvPr/>
        </p:nvSpPr>
        <p:spPr>
          <a:xfrm rot="-2760909">
            <a:off x="-513508" y="-468434"/>
            <a:ext cx="1387864" cy="1166327"/>
          </a:xfrm>
          <a:custGeom>
            <a:avLst/>
            <a:gdLst/>
            <a:ahLst/>
            <a:cxnLst/>
            <a:rect l="l" t="t" r="r" b="b"/>
            <a:pathLst>
              <a:path w="5408" h="4545" extrusionOk="0">
                <a:moveTo>
                  <a:pt x="5379" y="1"/>
                </a:moveTo>
                <a:cubicBezTo>
                  <a:pt x="5368" y="1"/>
                  <a:pt x="5359" y="7"/>
                  <a:pt x="5358" y="21"/>
                </a:cubicBezTo>
                <a:lnTo>
                  <a:pt x="5348" y="324"/>
                </a:lnTo>
                <a:cubicBezTo>
                  <a:pt x="5334" y="737"/>
                  <a:pt x="5320" y="1150"/>
                  <a:pt x="5306" y="1563"/>
                </a:cubicBezTo>
                <a:cubicBezTo>
                  <a:pt x="5300" y="1764"/>
                  <a:pt x="5296" y="1965"/>
                  <a:pt x="5265" y="2164"/>
                </a:cubicBezTo>
                <a:cubicBezTo>
                  <a:pt x="5234" y="2358"/>
                  <a:pt x="5171" y="2545"/>
                  <a:pt x="5106" y="2730"/>
                </a:cubicBezTo>
                <a:cubicBezTo>
                  <a:pt x="4970" y="3121"/>
                  <a:pt x="4833" y="3513"/>
                  <a:pt x="4696" y="3905"/>
                </a:cubicBezTo>
                <a:cubicBezTo>
                  <a:pt x="4646" y="4048"/>
                  <a:pt x="4591" y="4198"/>
                  <a:pt x="4487" y="4312"/>
                </a:cubicBezTo>
                <a:cubicBezTo>
                  <a:pt x="4434" y="4371"/>
                  <a:pt x="4367" y="4415"/>
                  <a:pt x="4290" y="4437"/>
                </a:cubicBezTo>
                <a:cubicBezTo>
                  <a:pt x="4193" y="4465"/>
                  <a:pt x="4089" y="4463"/>
                  <a:pt x="3989" y="4468"/>
                </a:cubicBezTo>
                <a:cubicBezTo>
                  <a:pt x="3785" y="4477"/>
                  <a:pt x="3583" y="4485"/>
                  <a:pt x="3379" y="4494"/>
                </a:cubicBezTo>
                <a:cubicBezTo>
                  <a:pt x="3357" y="4495"/>
                  <a:pt x="3335" y="4496"/>
                  <a:pt x="3313" y="4496"/>
                </a:cubicBezTo>
                <a:cubicBezTo>
                  <a:pt x="3243" y="4496"/>
                  <a:pt x="3173" y="4489"/>
                  <a:pt x="3108" y="4457"/>
                </a:cubicBezTo>
                <a:cubicBezTo>
                  <a:pt x="3029" y="4420"/>
                  <a:pt x="2963" y="4360"/>
                  <a:pt x="2887" y="4319"/>
                </a:cubicBezTo>
                <a:cubicBezTo>
                  <a:pt x="2588" y="4151"/>
                  <a:pt x="2233" y="4169"/>
                  <a:pt x="1906" y="4113"/>
                </a:cubicBezTo>
                <a:cubicBezTo>
                  <a:pt x="1749" y="4087"/>
                  <a:pt x="1591" y="4045"/>
                  <a:pt x="1456" y="3961"/>
                </a:cubicBezTo>
                <a:cubicBezTo>
                  <a:pt x="1313" y="3871"/>
                  <a:pt x="1216" y="3738"/>
                  <a:pt x="1156" y="3582"/>
                </a:cubicBezTo>
                <a:cubicBezTo>
                  <a:pt x="1094" y="3422"/>
                  <a:pt x="1067" y="3252"/>
                  <a:pt x="1032" y="3087"/>
                </a:cubicBezTo>
                <a:cubicBezTo>
                  <a:pt x="993" y="2903"/>
                  <a:pt x="937" y="2726"/>
                  <a:pt x="854" y="2557"/>
                </a:cubicBezTo>
                <a:cubicBezTo>
                  <a:pt x="771" y="2386"/>
                  <a:pt x="650" y="2237"/>
                  <a:pt x="564" y="2067"/>
                </a:cubicBezTo>
                <a:cubicBezTo>
                  <a:pt x="475" y="1891"/>
                  <a:pt x="441" y="1696"/>
                  <a:pt x="399" y="1507"/>
                </a:cubicBezTo>
                <a:cubicBezTo>
                  <a:pt x="316" y="1139"/>
                  <a:pt x="198" y="780"/>
                  <a:pt x="48" y="434"/>
                </a:cubicBezTo>
                <a:cubicBezTo>
                  <a:pt x="33" y="438"/>
                  <a:pt x="17" y="443"/>
                  <a:pt x="0" y="446"/>
                </a:cubicBezTo>
                <a:cubicBezTo>
                  <a:pt x="33" y="521"/>
                  <a:pt x="64" y="595"/>
                  <a:pt x="93" y="671"/>
                </a:cubicBezTo>
                <a:cubicBezTo>
                  <a:pt x="167" y="862"/>
                  <a:pt x="231" y="1056"/>
                  <a:pt x="285" y="1254"/>
                </a:cubicBezTo>
                <a:cubicBezTo>
                  <a:pt x="337" y="1446"/>
                  <a:pt x="371" y="1642"/>
                  <a:pt x="425" y="1834"/>
                </a:cubicBezTo>
                <a:cubicBezTo>
                  <a:pt x="451" y="1928"/>
                  <a:pt x="483" y="2020"/>
                  <a:pt x="530" y="2106"/>
                </a:cubicBezTo>
                <a:cubicBezTo>
                  <a:pt x="574" y="2192"/>
                  <a:pt x="629" y="2271"/>
                  <a:pt x="681" y="2352"/>
                </a:cubicBezTo>
                <a:cubicBezTo>
                  <a:pt x="788" y="2519"/>
                  <a:pt x="874" y="2697"/>
                  <a:pt x="931" y="2887"/>
                </a:cubicBezTo>
                <a:cubicBezTo>
                  <a:pt x="1030" y="3210"/>
                  <a:pt x="1027" y="3593"/>
                  <a:pt x="1261" y="3860"/>
                </a:cubicBezTo>
                <a:cubicBezTo>
                  <a:pt x="1479" y="4109"/>
                  <a:pt x="1828" y="4161"/>
                  <a:pt x="2139" y="4194"/>
                </a:cubicBezTo>
                <a:cubicBezTo>
                  <a:pt x="2315" y="4211"/>
                  <a:pt x="2493" y="4227"/>
                  <a:pt x="2663" y="4278"/>
                </a:cubicBezTo>
                <a:cubicBezTo>
                  <a:pt x="2746" y="4304"/>
                  <a:pt x="2828" y="4338"/>
                  <a:pt x="2901" y="4384"/>
                </a:cubicBezTo>
                <a:cubicBezTo>
                  <a:pt x="2973" y="4429"/>
                  <a:pt x="3040" y="4487"/>
                  <a:pt x="3121" y="4517"/>
                </a:cubicBezTo>
                <a:cubicBezTo>
                  <a:pt x="3182" y="4539"/>
                  <a:pt x="3246" y="4545"/>
                  <a:pt x="3310" y="4545"/>
                </a:cubicBezTo>
                <a:cubicBezTo>
                  <a:pt x="3335" y="4545"/>
                  <a:pt x="3360" y="4544"/>
                  <a:pt x="3386" y="4543"/>
                </a:cubicBezTo>
                <a:cubicBezTo>
                  <a:pt x="3491" y="4539"/>
                  <a:pt x="3596" y="4534"/>
                  <a:pt x="3702" y="4529"/>
                </a:cubicBezTo>
                <a:cubicBezTo>
                  <a:pt x="3806" y="4525"/>
                  <a:pt x="3909" y="4520"/>
                  <a:pt x="4013" y="4516"/>
                </a:cubicBezTo>
                <a:cubicBezTo>
                  <a:pt x="4110" y="4511"/>
                  <a:pt x="4210" y="4511"/>
                  <a:pt x="4304" y="4484"/>
                </a:cubicBezTo>
                <a:cubicBezTo>
                  <a:pt x="4458" y="4441"/>
                  <a:pt x="4563" y="4319"/>
                  <a:pt x="4635" y="4182"/>
                </a:cubicBezTo>
                <a:cubicBezTo>
                  <a:pt x="4717" y="4026"/>
                  <a:pt x="4768" y="3851"/>
                  <a:pt x="4825" y="3684"/>
                </a:cubicBezTo>
                <a:cubicBezTo>
                  <a:pt x="4896" y="3483"/>
                  <a:pt x="4966" y="3282"/>
                  <a:pt x="5037" y="3081"/>
                </a:cubicBezTo>
                <a:cubicBezTo>
                  <a:pt x="5104" y="2888"/>
                  <a:pt x="5175" y="2696"/>
                  <a:pt x="5235" y="2501"/>
                </a:cubicBezTo>
                <a:cubicBezTo>
                  <a:pt x="5293" y="2310"/>
                  <a:pt x="5327" y="2116"/>
                  <a:pt x="5340" y="1917"/>
                </a:cubicBezTo>
                <a:cubicBezTo>
                  <a:pt x="5354" y="1710"/>
                  <a:pt x="5358" y="1501"/>
                  <a:pt x="5365" y="1293"/>
                </a:cubicBezTo>
                <a:cubicBezTo>
                  <a:pt x="5379" y="871"/>
                  <a:pt x="5393" y="450"/>
                  <a:pt x="5407" y="29"/>
                </a:cubicBezTo>
                <a:cubicBezTo>
                  <a:pt x="5407" y="11"/>
                  <a:pt x="5392" y="1"/>
                  <a:pt x="537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6"/>
          <p:cNvSpPr/>
          <p:nvPr/>
        </p:nvSpPr>
        <p:spPr>
          <a:xfrm rot="9234643">
            <a:off x="1752387" y="30133"/>
            <a:ext cx="593029" cy="470910"/>
          </a:xfrm>
          <a:custGeom>
            <a:avLst/>
            <a:gdLst/>
            <a:ahLst/>
            <a:cxnLst/>
            <a:rect l="l" t="t" r="r" b="b"/>
            <a:pathLst>
              <a:path w="3357" h="2666" extrusionOk="0">
                <a:moveTo>
                  <a:pt x="2528" y="2290"/>
                </a:moveTo>
                <a:cubicBezTo>
                  <a:pt x="2500" y="2295"/>
                  <a:pt x="2482" y="2318"/>
                  <a:pt x="2479" y="2343"/>
                </a:cubicBezTo>
                <a:cubicBezTo>
                  <a:pt x="2475" y="2368"/>
                  <a:pt x="2484" y="2396"/>
                  <a:pt x="2496" y="2423"/>
                </a:cubicBezTo>
                <a:cubicBezTo>
                  <a:pt x="2502" y="2437"/>
                  <a:pt x="2510" y="2452"/>
                  <a:pt x="2522" y="2464"/>
                </a:cubicBezTo>
                <a:cubicBezTo>
                  <a:pt x="2536" y="2479"/>
                  <a:pt x="2556" y="2491"/>
                  <a:pt x="2575" y="2501"/>
                </a:cubicBezTo>
                <a:cubicBezTo>
                  <a:pt x="2626" y="2530"/>
                  <a:pt x="2864" y="2665"/>
                  <a:pt x="2897" y="2601"/>
                </a:cubicBezTo>
                <a:cubicBezTo>
                  <a:pt x="2922" y="2551"/>
                  <a:pt x="2809" y="2436"/>
                  <a:pt x="2773" y="2392"/>
                </a:cubicBezTo>
                <a:cubicBezTo>
                  <a:pt x="2754" y="2371"/>
                  <a:pt x="2734" y="2343"/>
                  <a:pt x="2710" y="2326"/>
                </a:cubicBezTo>
                <a:cubicBezTo>
                  <a:pt x="2675" y="2304"/>
                  <a:pt x="2624" y="2301"/>
                  <a:pt x="2586" y="2294"/>
                </a:cubicBezTo>
                <a:cubicBezTo>
                  <a:pt x="2572" y="2291"/>
                  <a:pt x="2557" y="2289"/>
                  <a:pt x="2544" y="2289"/>
                </a:cubicBezTo>
                <a:cubicBezTo>
                  <a:pt x="2539" y="2289"/>
                  <a:pt x="2534" y="2289"/>
                  <a:pt x="2528" y="2290"/>
                </a:cubicBezTo>
                <a:close/>
                <a:moveTo>
                  <a:pt x="1100" y="2087"/>
                </a:moveTo>
                <a:cubicBezTo>
                  <a:pt x="1100" y="2133"/>
                  <a:pt x="1115" y="2187"/>
                  <a:pt x="1155" y="2232"/>
                </a:cubicBezTo>
                <a:cubicBezTo>
                  <a:pt x="1173" y="2253"/>
                  <a:pt x="1196" y="2271"/>
                  <a:pt x="1217" y="2291"/>
                </a:cubicBezTo>
                <a:cubicBezTo>
                  <a:pt x="1268" y="2341"/>
                  <a:pt x="1302" y="2404"/>
                  <a:pt x="1361" y="2449"/>
                </a:cubicBezTo>
                <a:cubicBezTo>
                  <a:pt x="1374" y="2457"/>
                  <a:pt x="1388" y="2466"/>
                  <a:pt x="1402" y="2470"/>
                </a:cubicBezTo>
                <a:cubicBezTo>
                  <a:pt x="1432" y="2476"/>
                  <a:pt x="1449" y="2456"/>
                  <a:pt x="1455" y="2433"/>
                </a:cubicBezTo>
                <a:cubicBezTo>
                  <a:pt x="1471" y="2375"/>
                  <a:pt x="1433" y="2272"/>
                  <a:pt x="1392" y="2208"/>
                </a:cubicBezTo>
                <a:cubicBezTo>
                  <a:pt x="1346" y="2135"/>
                  <a:pt x="1274" y="2069"/>
                  <a:pt x="1192" y="2031"/>
                </a:cubicBezTo>
                <a:cubicBezTo>
                  <a:pt x="1178" y="2025"/>
                  <a:pt x="1165" y="2020"/>
                  <a:pt x="1153" y="2018"/>
                </a:cubicBezTo>
                <a:lnTo>
                  <a:pt x="1148" y="2018"/>
                </a:lnTo>
                <a:cubicBezTo>
                  <a:pt x="1112" y="2018"/>
                  <a:pt x="1099" y="2054"/>
                  <a:pt x="1100" y="2087"/>
                </a:cubicBezTo>
                <a:close/>
                <a:moveTo>
                  <a:pt x="1777" y="1793"/>
                </a:moveTo>
                <a:cubicBezTo>
                  <a:pt x="1757" y="1798"/>
                  <a:pt x="1743" y="1813"/>
                  <a:pt x="1741" y="1832"/>
                </a:cubicBezTo>
                <a:cubicBezTo>
                  <a:pt x="1738" y="1848"/>
                  <a:pt x="1743" y="1865"/>
                  <a:pt x="1752" y="1881"/>
                </a:cubicBezTo>
                <a:cubicBezTo>
                  <a:pt x="1759" y="1894"/>
                  <a:pt x="1769" y="1906"/>
                  <a:pt x="1780" y="1917"/>
                </a:cubicBezTo>
                <a:cubicBezTo>
                  <a:pt x="1801" y="1934"/>
                  <a:pt x="1829" y="1945"/>
                  <a:pt x="1853" y="1944"/>
                </a:cubicBezTo>
                <a:cubicBezTo>
                  <a:pt x="1911" y="1942"/>
                  <a:pt x="1908" y="1900"/>
                  <a:pt x="1887" y="1856"/>
                </a:cubicBezTo>
                <a:cubicBezTo>
                  <a:pt x="1877" y="1837"/>
                  <a:pt x="1861" y="1817"/>
                  <a:pt x="1842" y="1805"/>
                </a:cubicBezTo>
                <a:cubicBezTo>
                  <a:pt x="1826" y="1796"/>
                  <a:pt x="1810" y="1791"/>
                  <a:pt x="1794" y="1791"/>
                </a:cubicBezTo>
                <a:cubicBezTo>
                  <a:pt x="1788" y="1791"/>
                  <a:pt x="1782" y="1792"/>
                  <a:pt x="1777" y="1793"/>
                </a:cubicBezTo>
                <a:close/>
                <a:moveTo>
                  <a:pt x="2644" y="1749"/>
                </a:moveTo>
                <a:cubicBezTo>
                  <a:pt x="2640" y="1750"/>
                  <a:pt x="2637" y="1754"/>
                  <a:pt x="2635" y="1758"/>
                </a:cubicBezTo>
                <a:cubicBezTo>
                  <a:pt x="2619" y="1785"/>
                  <a:pt x="2624" y="1822"/>
                  <a:pt x="2647" y="1851"/>
                </a:cubicBezTo>
                <a:cubicBezTo>
                  <a:pt x="2664" y="1871"/>
                  <a:pt x="2688" y="1887"/>
                  <a:pt x="2706" y="1906"/>
                </a:cubicBezTo>
                <a:cubicBezTo>
                  <a:pt x="2716" y="1916"/>
                  <a:pt x="2723" y="1927"/>
                  <a:pt x="2733" y="1935"/>
                </a:cubicBezTo>
                <a:cubicBezTo>
                  <a:pt x="2747" y="1947"/>
                  <a:pt x="2765" y="1957"/>
                  <a:pt x="2782" y="1958"/>
                </a:cubicBezTo>
                <a:cubicBezTo>
                  <a:pt x="2801" y="1959"/>
                  <a:pt x="2817" y="1950"/>
                  <a:pt x="2821" y="1935"/>
                </a:cubicBezTo>
                <a:cubicBezTo>
                  <a:pt x="2824" y="1916"/>
                  <a:pt x="2806" y="1896"/>
                  <a:pt x="2796" y="1877"/>
                </a:cubicBezTo>
                <a:cubicBezTo>
                  <a:pt x="2786" y="1854"/>
                  <a:pt x="2781" y="1840"/>
                  <a:pt x="2761" y="1821"/>
                </a:cubicBezTo>
                <a:cubicBezTo>
                  <a:pt x="2747" y="1806"/>
                  <a:pt x="2744" y="1783"/>
                  <a:pt x="2727" y="1770"/>
                </a:cubicBezTo>
                <a:cubicBezTo>
                  <a:pt x="2721" y="1767"/>
                  <a:pt x="2715" y="1764"/>
                  <a:pt x="2709" y="1762"/>
                </a:cubicBezTo>
                <a:cubicBezTo>
                  <a:pt x="2692" y="1756"/>
                  <a:pt x="2675" y="1752"/>
                  <a:pt x="2658" y="1749"/>
                </a:cubicBezTo>
                <a:cubicBezTo>
                  <a:pt x="2655" y="1749"/>
                  <a:pt x="2652" y="1748"/>
                  <a:pt x="2650" y="1748"/>
                </a:cubicBezTo>
                <a:cubicBezTo>
                  <a:pt x="2648" y="1748"/>
                  <a:pt x="2646" y="1748"/>
                  <a:pt x="2644" y="1749"/>
                </a:cubicBezTo>
                <a:close/>
                <a:moveTo>
                  <a:pt x="2732" y="1364"/>
                </a:moveTo>
                <a:cubicBezTo>
                  <a:pt x="2705" y="1441"/>
                  <a:pt x="2765" y="1530"/>
                  <a:pt x="2825" y="1603"/>
                </a:cubicBezTo>
                <a:cubicBezTo>
                  <a:pt x="2842" y="1624"/>
                  <a:pt x="2860" y="1644"/>
                  <a:pt x="2886" y="1653"/>
                </a:cubicBezTo>
                <a:cubicBezTo>
                  <a:pt x="2902" y="1658"/>
                  <a:pt x="2918" y="1658"/>
                  <a:pt x="2934" y="1658"/>
                </a:cubicBezTo>
                <a:cubicBezTo>
                  <a:pt x="2945" y="1658"/>
                  <a:pt x="2955" y="1658"/>
                  <a:pt x="2966" y="1658"/>
                </a:cubicBezTo>
                <a:cubicBezTo>
                  <a:pt x="3038" y="1671"/>
                  <a:pt x="3356" y="1904"/>
                  <a:pt x="3284" y="1695"/>
                </a:cubicBezTo>
                <a:cubicBezTo>
                  <a:pt x="3237" y="1569"/>
                  <a:pt x="3091" y="1371"/>
                  <a:pt x="2965" y="1304"/>
                </a:cubicBezTo>
                <a:cubicBezTo>
                  <a:pt x="2936" y="1289"/>
                  <a:pt x="2903" y="1282"/>
                  <a:pt x="2871" y="1282"/>
                </a:cubicBezTo>
                <a:cubicBezTo>
                  <a:pt x="2809" y="1282"/>
                  <a:pt x="2752" y="1309"/>
                  <a:pt x="2732" y="1364"/>
                </a:cubicBezTo>
                <a:close/>
                <a:moveTo>
                  <a:pt x="2066" y="1208"/>
                </a:moveTo>
                <a:cubicBezTo>
                  <a:pt x="2045" y="1213"/>
                  <a:pt x="2032" y="1229"/>
                  <a:pt x="2026" y="1248"/>
                </a:cubicBezTo>
                <a:cubicBezTo>
                  <a:pt x="2020" y="1266"/>
                  <a:pt x="2021" y="1287"/>
                  <a:pt x="2022" y="1308"/>
                </a:cubicBezTo>
                <a:cubicBezTo>
                  <a:pt x="2023" y="1335"/>
                  <a:pt x="2025" y="1363"/>
                  <a:pt x="2025" y="1390"/>
                </a:cubicBezTo>
                <a:cubicBezTo>
                  <a:pt x="2026" y="1400"/>
                  <a:pt x="2027" y="1409"/>
                  <a:pt x="2031" y="1418"/>
                </a:cubicBezTo>
                <a:cubicBezTo>
                  <a:pt x="2036" y="1431"/>
                  <a:pt x="2046" y="1443"/>
                  <a:pt x="2056" y="1453"/>
                </a:cubicBezTo>
                <a:cubicBezTo>
                  <a:pt x="2150" y="1555"/>
                  <a:pt x="2348" y="1665"/>
                  <a:pt x="2421" y="1531"/>
                </a:cubicBezTo>
                <a:cubicBezTo>
                  <a:pt x="2461" y="1457"/>
                  <a:pt x="2449" y="1328"/>
                  <a:pt x="2362" y="1266"/>
                </a:cubicBezTo>
                <a:cubicBezTo>
                  <a:pt x="2309" y="1231"/>
                  <a:pt x="2187" y="1204"/>
                  <a:pt x="2109" y="1204"/>
                </a:cubicBezTo>
                <a:cubicBezTo>
                  <a:pt x="2093" y="1204"/>
                  <a:pt x="2078" y="1205"/>
                  <a:pt x="2066" y="1208"/>
                </a:cubicBezTo>
                <a:close/>
                <a:moveTo>
                  <a:pt x="1" y="1149"/>
                </a:moveTo>
                <a:cubicBezTo>
                  <a:pt x="2" y="1192"/>
                  <a:pt x="22" y="1246"/>
                  <a:pt x="37" y="1292"/>
                </a:cubicBezTo>
                <a:cubicBezTo>
                  <a:pt x="48" y="1325"/>
                  <a:pt x="61" y="1365"/>
                  <a:pt x="88" y="1395"/>
                </a:cubicBezTo>
                <a:cubicBezTo>
                  <a:pt x="117" y="1425"/>
                  <a:pt x="158" y="1438"/>
                  <a:pt x="189" y="1434"/>
                </a:cubicBezTo>
                <a:cubicBezTo>
                  <a:pt x="235" y="1429"/>
                  <a:pt x="237" y="1377"/>
                  <a:pt x="217" y="1330"/>
                </a:cubicBezTo>
                <a:cubicBezTo>
                  <a:pt x="202" y="1296"/>
                  <a:pt x="180" y="1263"/>
                  <a:pt x="161" y="1229"/>
                </a:cubicBezTo>
                <a:cubicBezTo>
                  <a:pt x="146" y="1200"/>
                  <a:pt x="132" y="1170"/>
                  <a:pt x="112" y="1144"/>
                </a:cubicBezTo>
                <a:cubicBezTo>
                  <a:pt x="91" y="1121"/>
                  <a:pt x="59" y="1097"/>
                  <a:pt x="33" y="1093"/>
                </a:cubicBezTo>
                <a:lnTo>
                  <a:pt x="28" y="1093"/>
                </a:lnTo>
                <a:cubicBezTo>
                  <a:pt x="2" y="1093"/>
                  <a:pt x="1" y="1123"/>
                  <a:pt x="1" y="1149"/>
                </a:cubicBezTo>
                <a:close/>
                <a:moveTo>
                  <a:pt x="638" y="1156"/>
                </a:moveTo>
                <a:cubicBezTo>
                  <a:pt x="652" y="1230"/>
                  <a:pt x="832" y="1557"/>
                  <a:pt x="903" y="1418"/>
                </a:cubicBezTo>
                <a:cubicBezTo>
                  <a:pt x="944" y="1341"/>
                  <a:pt x="891" y="1184"/>
                  <a:pt x="813" y="1105"/>
                </a:cubicBezTo>
                <a:cubicBezTo>
                  <a:pt x="778" y="1069"/>
                  <a:pt x="737" y="1052"/>
                  <a:pt x="703" y="1052"/>
                </a:cubicBezTo>
                <a:cubicBezTo>
                  <a:pt x="655" y="1052"/>
                  <a:pt x="622" y="1087"/>
                  <a:pt x="638" y="1156"/>
                </a:cubicBezTo>
                <a:close/>
                <a:moveTo>
                  <a:pt x="1373" y="1035"/>
                </a:moveTo>
                <a:cubicBezTo>
                  <a:pt x="1329" y="1047"/>
                  <a:pt x="1318" y="1099"/>
                  <a:pt x="1334" y="1144"/>
                </a:cubicBezTo>
                <a:cubicBezTo>
                  <a:pt x="1361" y="1226"/>
                  <a:pt x="1555" y="1435"/>
                  <a:pt x="1614" y="1321"/>
                </a:cubicBezTo>
                <a:cubicBezTo>
                  <a:pt x="1632" y="1286"/>
                  <a:pt x="1633" y="1236"/>
                  <a:pt x="1619" y="1194"/>
                </a:cubicBezTo>
                <a:cubicBezTo>
                  <a:pt x="1598" y="1128"/>
                  <a:pt x="1557" y="1122"/>
                  <a:pt x="1499" y="1088"/>
                </a:cubicBezTo>
                <a:cubicBezTo>
                  <a:pt x="1462" y="1066"/>
                  <a:pt x="1433" y="1032"/>
                  <a:pt x="1393" y="1032"/>
                </a:cubicBezTo>
                <a:cubicBezTo>
                  <a:pt x="1387" y="1032"/>
                  <a:pt x="1380" y="1033"/>
                  <a:pt x="1373" y="1035"/>
                </a:cubicBezTo>
                <a:close/>
                <a:moveTo>
                  <a:pt x="1605" y="694"/>
                </a:moveTo>
                <a:cubicBezTo>
                  <a:pt x="1600" y="710"/>
                  <a:pt x="1608" y="729"/>
                  <a:pt x="1617" y="747"/>
                </a:cubicBezTo>
                <a:cubicBezTo>
                  <a:pt x="1631" y="771"/>
                  <a:pt x="1649" y="794"/>
                  <a:pt x="1667" y="816"/>
                </a:cubicBezTo>
                <a:cubicBezTo>
                  <a:pt x="1677" y="828"/>
                  <a:pt x="1687" y="840"/>
                  <a:pt x="1701" y="848"/>
                </a:cubicBezTo>
                <a:cubicBezTo>
                  <a:pt x="1743" y="873"/>
                  <a:pt x="1759" y="823"/>
                  <a:pt x="1743" y="791"/>
                </a:cubicBezTo>
                <a:cubicBezTo>
                  <a:pt x="1723" y="752"/>
                  <a:pt x="1694" y="714"/>
                  <a:pt x="1660" y="683"/>
                </a:cubicBezTo>
                <a:cubicBezTo>
                  <a:pt x="1655" y="680"/>
                  <a:pt x="1650" y="675"/>
                  <a:pt x="1645" y="673"/>
                </a:cubicBezTo>
                <a:cubicBezTo>
                  <a:pt x="1641" y="671"/>
                  <a:pt x="1637" y="670"/>
                  <a:pt x="1633" y="670"/>
                </a:cubicBezTo>
                <a:cubicBezTo>
                  <a:pt x="1620" y="670"/>
                  <a:pt x="1608" y="681"/>
                  <a:pt x="1605" y="694"/>
                </a:cubicBezTo>
                <a:close/>
                <a:moveTo>
                  <a:pt x="2902" y="604"/>
                </a:moveTo>
                <a:cubicBezTo>
                  <a:pt x="2892" y="605"/>
                  <a:pt x="2882" y="609"/>
                  <a:pt x="2872" y="613"/>
                </a:cubicBezTo>
                <a:cubicBezTo>
                  <a:pt x="2857" y="621"/>
                  <a:pt x="2840" y="629"/>
                  <a:pt x="2833" y="645"/>
                </a:cubicBezTo>
                <a:cubicBezTo>
                  <a:pt x="2828" y="656"/>
                  <a:pt x="2828" y="669"/>
                  <a:pt x="2830" y="681"/>
                </a:cubicBezTo>
                <a:cubicBezTo>
                  <a:pt x="2840" y="732"/>
                  <a:pt x="2958" y="851"/>
                  <a:pt x="3003" y="779"/>
                </a:cubicBezTo>
                <a:cubicBezTo>
                  <a:pt x="3037" y="724"/>
                  <a:pt x="2969" y="604"/>
                  <a:pt x="2905" y="604"/>
                </a:cubicBezTo>
                <a:lnTo>
                  <a:pt x="2902" y="604"/>
                </a:lnTo>
                <a:close/>
                <a:moveTo>
                  <a:pt x="226" y="603"/>
                </a:moveTo>
                <a:cubicBezTo>
                  <a:pt x="212" y="650"/>
                  <a:pt x="246" y="697"/>
                  <a:pt x="277" y="743"/>
                </a:cubicBezTo>
                <a:cubicBezTo>
                  <a:pt x="286" y="757"/>
                  <a:pt x="304" y="781"/>
                  <a:pt x="321" y="786"/>
                </a:cubicBezTo>
                <a:cubicBezTo>
                  <a:pt x="346" y="794"/>
                  <a:pt x="352" y="763"/>
                  <a:pt x="346" y="741"/>
                </a:cubicBezTo>
                <a:cubicBezTo>
                  <a:pt x="344" y="733"/>
                  <a:pt x="340" y="726"/>
                  <a:pt x="337" y="719"/>
                </a:cubicBezTo>
                <a:cubicBezTo>
                  <a:pt x="320" y="686"/>
                  <a:pt x="304" y="653"/>
                  <a:pt x="286" y="620"/>
                </a:cubicBezTo>
                <a:cubicBezTo>
                  <a:pt x="281" y="612"/>
                  <a:pt x="277" y="604"/>
                  <a:pt x="270" y="597"/>
                </a:cubicBezTo>
                <a:cubicBezTo>
                  <a:pt x="264" y="590"/>
                  <a:pt x="256" y="584"/>
                  <a:pt x="248" y="583"/>
                </a:cubicBezTo>
                <a:lnTo>
                  <a:pt x="246" y="583"/>
                </a:lnTo>
                <a:cubicBezTo>
                  <a:pt x="235" y="583"/>
                  <a:pt x="229" y="592"/>
                  <a:pt x="226" y="603"/>
                </a:cubicBezTo>
                <a:close/>
                <a:moveTo>
                  <a:pt x="2075" y="591"/>
                </a:moveTo>
                <a:cubicBezTo>
                  <a:pt x="2059" y="629"/>
                  <a:pt x="2062" y="675"/>
                  <a:pt x="2086" y="712"/>
                </a:cubicBezTo>
                <a:cubicBezTo>
                  <a:pt x="2108" y="750"/>
                  <a:pt x="2155" y="775"/>
                  <a:pt x="2197" y="771"/>
                </a:cubicBezTo>
                <a:cubicBezTo>
                  <a:pt x="2240" y="767"/>
                  <a:pt x="2257" y="737"/>
                  <a:pt x="2247" y="697"/>
                </a:cubicBezTo>
                <a:cubicBezTo>
                  <a:pt x="2240" y="670"/>
                  <a:pt x="2233" y="619"/>
                  <a:pt x="2208" y="602"/>
                </a:cubicBezTo>
                <a:cubicBezTo>
                  <a:pt x="2203" y="598"/>
                  <a:pt x="2197" y="597"/>
                  <a:pt x="2190" y="595"/>
                </a:cubicBezTo>
                <a:cubicBezTo>
                  <a:pt x="2166" y="586"/>
                  <a:pt x="2142" y="578"/>
                  <a:pt x="2117" y="570"/>
                </a:cubicBezTo>
                <a:cubicBezTo>
                  <a:pt x="2113" y="569"/>
                  <a:pt x="2109" y="567"/>
                  <a:pt x="2105" y="567"/>
                </a:cubicBezTo>
                <a:lnTo>
                  <a:pt x="2104" y="567"/>
                </a:lnTo>
                <a:cubicBezTo>
                  <a:pt x="2090" y="567"/>
                  <a:pt x="2080" y="579"/>
                  <a:pt x="2075" y="591"/>
                </a:cubicBezTo>
                <a:close/>
                <a:moveTo>
                  <a:pt x="797" y="482"/>
                </a:moveTo>
                <a:cubicBezTo>
                  <a:pt x="793" y="494"/>
                  <a:pt x="795" y="507"/>
                  <a:pt x="798" y="520"/>
                </a:cubicBezTo>
                <a:cubicBezTo>
                  <a:pt x="805" y="553"/>
                  <a:pt x="823" y="590"/>
                  <a:pt x="853" y="610"/>
                </a:cubicBezTo>
                <a:cubicBezTo>
                  <a:pt x="937" y="666"/>
                  <a:pt x="927" y="566"/>
                  <a:pt x="916" y="519"/>
                </a:cubicBezTo>
                <a:cubicBezTo>
                  <a:pt x="913" y="510"/>
                  <a:pt x="911" y="502"/>
                  <a:pt x="907" y="493"/>
                </a:cubicBezTo>
                <a:cubicBezTo>
                  <a:pt x="896" y="469"/>
                  <a:pt x="871" y="450"/>
                  <a:pt x="847" y="447"/>
                </a:cubicBezTo>
                <a:lnTo>
                  <a:pt x="842" y="447"/>
                </a:lnTo>
                <a:cubicBezTo>
                  <a:pt x="820" y="447"/>
                  <a:pt x="801" y="461"/>
                  <a:pt x="797" y="482"/>
                </a:cubicBezTo>
                <a:close/>
                <a:moveTo>
                  <a:pt x="442" y="1"/>
                </a:moveTo>
                <a:cubicBezTo>
                  <a:pt x="436" y="3"/>
                  <a:pt x="432" y="10"/>
                  <a:pt x="430" y="18"/>
                </a:cubicBezTo>
                <a:cubicBezTo>
                  <a:pt x="425" y="34"/>
                  <a:pt x="425" y="54"/>
                  <a:pt x="425" y="72"/>
                </a:cubicBezTo>
                <a:cubicBezTo>
                  <a:pt x="426" y="110"/>
                  <a:pt x="429" y="148"/>
                  <a:pt x="441" y="186"/>
                </a:cubicBezTo>
                <a:cubicBezTo>
                  <a:pt x="453" y="225"/>
                  <a:pt x="475" y="262"/>
                  <a:pt x="505" y="289"/>
                </a:cubicBezTo>
                <a:cubicBezTo>
                  <a:pt x="522" y="304"/>
                  <a:pt x="540" y="315"/>
                  <a:pt x="559" y="318"/>
                </a:cubicBezTo>
                <a:cubicBezTo>
                  <a:pt x="579" y="322"/>
                  <a:pt x="597" y="317"/>
                  <a:pt x="608" y="304"/>
                </a:cubicBezTo>
                <a:cubicBezTo>
                  <a:pt x="627" y="282"/>
                  <a:pt x="617" y="240"/>
                  <a:pt x="598" y="210"/>
                </a:cubicBezTo>
                <a:cubicBezTo>
                  <a:pt x="592" y="199"/>
                  <a:pt x="584" y="188"/>
                  <a:pt x="579" y="177"/>
                </a:cubicBezTo>
                <a:cubicBezTo>
                  <a:pt x="574" y="165"/>
                  <a:pt x="573" y="154"/>
                  <a:pt x="570" y="142"/>
                </a:cubicBezTo>
                <a:cubicBezTo>
                  <a:pt x="562" y="110"/>
                  <a:pt x="544" y="72"/>
                  <a:pt x="519" y="47"/>
                </a:cubicBezTo>
                <a:cubicBezTo>
                  <a:pt x="504" y="30"/>
                  <a:pt x="471" y="0"/>
                  <a:pt x="449" y="0"/>
                </a:cubicBezTo>
                <a:cubicBezTo>
                  <a:pt x="447" y="0"/>
                  <a:pt x="445" y="0"/>
                  <a:pt x="44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6"/>
          <p:cNvSpPr/>
          <p:nvPr/>
        </p:nvSpPr>
        <p:spPr>
          <a:xfrm rot="7694733">
            <a:off x="7818247" y="3941812"/>
            <a:ext cx="2493855" cy="2027341"/>
          </a:xfrm>
          <a:custGeom>
            <a:avLst/>
            <a:gdLst/>
            <a:ahLst/>
            <a:cxnLst/>
            <a:rect l="l" t="t" r="r" b="b"/>
            <a:pathLst>
              <a:path w="5597" h="4550" extrusionOk="0">
                <a:moveTo>
                  <a:pt x="3728" y="1"/>
                </a:moveTo>
                <a:cubicBezTo>
                  <a:pt x="3648" y="1"/>
                  <a:pt x="3567" y="12"/>
                  <a:pt x="3490" y="30"/>
                </a:cubicBezTo>
                <a:cubicBezTo>
                  <a:pt x="3303" y="75"/>
                  <a:pt x="3244" y="156"/>
                  <a:pt x="3167" y="319"/>
                </a:cubicBezTo>
                <a:cubicBezTo>
                  <a:pt x="3003" y="667"/>
                  <a:pt x="2523" y="981"/>
                  <a:pt x="2157" y="1073"/>
                </a:cubicBezTo>
                <a:cubicBezTo>
                  <a:pt x="1900" y="1139"/>
                  <a:pt x="1624" y="1114"/>
                  <a:pt x="1375" y="1204"/>
                </a:cubicBezTo>
                <a:cubicBezTo>
                  <a:pt x="1182" y="1275"/>
                  <a:pt x="1022" y="1411"/>
                  <a:pt x="866" y="1545"/>
                </a:cubicBezTo>
                <a:cubicBezTo>
                  <a:pt x="815" y="1589"/>
                  <a:pt x="762" y="1635"/>
                  <a:pt x="740" y="1699"/>
                </a:cubicBezTo>
                <a:cubicBezTo>
                  <a:pt x="717" y="1766"/>
                  <a:pt x="733" y="1838"/>
                  <a:pt x="737" y="1909"/>
                </a:cubicBezTo>
                <a:cubicBezTo>
                  <a:pt x="751" y="2156"/>
                  <a:pt x="597" y="2403"/>
                  <a:pt x="369" y="2498"/>
                </a:cubicBezTo>
                <a:cubicBezTo>
                  <a:pt x="302" y="2526"/>
                  <a:pt x="231" y="2543"/>
                  <a:pt x="171" y="2582"/>
                </a:cubicBezTo>
                <a:cubicBezTo>
                  <a:pt x="50" y="2660"/>
                  <a:pt x="0" y="2820"/>
                  <a:pt x="25" y="2960"/>
                </a:cubicBezTo>
                <a:cubicBezTo>
                  <a:pt x="49" y="3102"/>
                  <a:pt x="137" y="3225"/>
                  <a:pt x="242" y="3323"/>
                </a:cubicBezTo>
                <a:cubicBezTo>
                  <a:pt x="464" y="3530"/>
                  <a:pt x="758" y="3635"/>
                  <a:pt x="1017" y="3793"/>
                </a:cubicBezTo>
                <a:cubicBezTo>
                  <a:pt x="1319" y="3978"/>
                  <a:pt x="1588" y="4243"/>
                  <a:pt x="1934" y="4316"/>
                </a:cubicBezTo>
                <a:cubicBezTo>
                  <a:pt x="2014" y="4333"/>
                  <a:pt x="2095" y="4340"/>
                  <a:pt x="2176" y="4340"/>
                </a:cubicBezTo>
                <a:cubicBezTo>
                  <a:pt x="2388" y="4340"/>
                  <a:pt x="2604" y="4297"/>
                  <a:pt x="2817" y="4297"/>
                </a:cubicBezTo>
                <a:cubicBezTo>
                  <a:pt x="2841" y="4297"/>
                  <a:pt x="2865" y="4298"/>
                  <a:pt x="2889" y="4299"/>
                </a:cubicBezTo>
                <a:cubicBezTo>
                  <a:pt x="3121" y="4309"/>
                  <a:pt x="3344" y="4382"/>
                  <a:pt x="3569" y="4440"/>
                </a:cubicBezTo>
                <a:cubicBezTo>
                  <a:pt x="3805" y="4502"/>
                  <a:pt x="4049" y="4549"/>
                  <a:pt x="4292" y="4549"/>
                </a:cubicBezTo>
                <a:cubicBezTo>
                  <a:pt x="4361" y="4549"/>
                  <a:pt x="4429" y="4545"/>
                  <a:pt x="4497" y="4537"/>
                </a:cubicBezTo>
                <a:cubicBezTo>
                  <a:pt x="4808" y="4500"/>
                  <a:pt x="5117" y="4359"/>
                  <a:pt x="5304" y="4108"/>
                </a:cubicBezTo>
                <a:cubicBezTo>
                  <a:pt x="5454" y="3906"/>
                  <a:pt x="5513" y="3651"/>
                  <a:pt x="5549" y="3401"/>
                </a:cubicBezTo>
                <a:cubicBezTo>
                  <a:pt x="5580" y="3188"/>
                  <a:pt x="5596" y="2968"/>
                  <a:pt x="5544" y="2759"/>
                </a:cubicBezTo>
                <a:cubicBezTo>
                  <a:pt x="5397" y="2179"/>
                  <a:pt x="4772" y="1834"/>
                  <a:pt x="4563" y="1273"/>
                </a:cubicBezTo>
                <a:cubicBezTo>
                  <a:pt x="4488" y="1073"/>
                  <a:pt x="4472" y="857"/>
                  <a:pt x="4423" y="649"/>
                </a:cubicBezTo>
                <a:cubicBezTo>
                  <a:pt x="4374" y="440"/>
                  <a:pt x="4284" y="228"/>
                  <a:pt x="4107" y="108"/>
                </a:cubicBezTo>
                <a:cubicBezTo>
                  <a:pt x="3995" y="31"/>
                  <a:pt x="3862" y="1"/>
                  <a:pt x="37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6"/>
          <p:cNvSpPr/>
          <p:nvPr/>
        </p:nvSpPr>
        <p:spPr>
          <a:xfrm rot="7694733">
            <a:off x="8417220" y="3885251"/>
            <a:ext cx="1488649" cy="1723908"/>
          </a:xfrm>
          <a:custGeom>
            <a:avLst/>
            <a:gdLst/>
            <a:ahLst/>
            <a:cxnLst/>
            <a:rect l="l" t="t" r="r" b="b"/>
            <a:pathLst>
              <a:path w="3341" h="3869" extrusionOk="0">
                <a:moveTo>
                  <a:pt x="1454" y="630"/>
                </a:moveTo>
                <a:lnTo>
                  <a:pt x="1454" y="630"/>
                </a:lnTo>
                <a:cubicBezTo>
                  <a:pt x="1439" y="634"/>
                  <a:pt x="1423" y="636"/>
                  <a:pt x="1409" y="638"/>
                </a:cubicBezTo>
                <a:cubicBezTo>
                  <a:pt x="1282" y="956"/>
                  <a:pt x="1128" y="1263"/>
                  <a:pt x="961" y="1561"/>
                </a:cubicBezTo>
                <a:cubicBezTo>
                  <a:pt x="759" y="1920"/>
                  <a:pt x="539" y="2266"/>
                  <a:pt x="319" y="2614"/>
                </a:cubicBezTo>
                <a:cubicBezTo>
                  <a:pt x="344" y="2561"/>
                  <a:pt x="370" y="2506"/>
                  <a:pt x="393" y="2453"/>
                </a:cubicBezTo>
                <a:cubicBezTo>
                  <a:pt x="601" y="1993"/>
                  <a:pt x="773" y="1517"/>
                  <a:pt x="907" y="1031"/>
                </a:cubicBezTo>
                <a:cubicBezTo>
                  <a:pt x="939" y="916"/>
                  <a:pt x="968" y="801"/>
                  <a:pt x="996" y="686"/>
                </a:cubicBezTo>
                <a:lnTo>
                  <a:pt x="996" y="686"/>
                </a:lnTo>
                <a:cubicBezTo>
                  <a:pt x="981" y="688"/>
                  <a:pt x="967" y="690"/>
                  <a:pt x="953" y="693"/>
                </a:cubicBezTo>
                <a:cubicBezTo>
                  <a:pt x="876" y="1016"/>
                  <a:pt x="783" y="1336"/>
                  <a:pt x="672" y="1650"/>
                </a:cubicBezTo>
                <a:cubicBezTo>
                  <a:pt x="515" y="2098"/>
                  <a:pt x="326" y="2533"/>
                  <a:pt x="105" y="2953"/>
                </a:cubicBezTo>
                <a:cubicBezTo>
                  <a:pt x="102" y="2957"/>
                  <a:pt x="100" y="2962"/>
                  <a:pt x="97" y="2967"/>
                </a:cubicBezTo>
                <a:cubicBezTo>
                  <a:pt x="65" y="3018"/>
                  <a:pt x="32" y="3070"/>
                  <a:pt x="0" y="3123"/>
                </a:cubicBezTo>
                <a:cubicBezTo>
                  <a:pt x="16" y="3131"/>
                  <a:pt x="31" y="3139"/>
                  <a:pt x="46" y="3146"/>
                </a:cubicBezTo>
                <a:cubicBezTo>
                  <a:pt x="78" y="3088"/>
                  <a:pt x="110" y="3029"/>
                  <a:pt x="141" y="2970"/>
                </a:cubicBezTo>
                <a:cubicBezTo>
                  <a:pt x="267" y="2767"/>
                  <a:pt x="397" y="2566"/>
                  <a:pt x="523" y="2364"/>
                </a:cubicBezTo>
                <a:cubicBezTo>
                  <a:pt x="816" y="1899"/>
                  <a:pt x="1102" y="1427"/>
                  <a:pt x="1329" y="926"/>
                </a:cubicBezTo>
                <a:cubicBezTo>
                  <a:pt x="1374" y="828"/>
                  <a:pt x="1415" y="730"/>
                  <a:pt x="1454" y="630"/>
                </a:cubicBezTo>
                <a:close/>
                <a:moveTo>
                  <a:pt x="2345" y="131"/>
                </a:moveTo>
                <a:lnTo>
                  <a:pt x="2345" y="131"/>
                </a:lnTo>
                <a:cubicBezTo>
                  <a:pt x="2327" y="151"/>
                  <a:pt x="2307" y="170"/>
                  <a:pt x="2287" y="189"/>
                </a:cubicBezTo>
                <a:cubicBezTo>
                  <a:pt x="2175" y="545"/>
                  <a:pt x="2048" y="896"/>
                  <a:pt x="1904" y="1241"/>
                </a:cubicBezTo>
                <a:cubicBezTo>
                  <a:pt x="1669" y="1809"/>
                  <a:pt x="1393" y="2358"/>
                  <a:pt x="1087" y="2890"/>
                </a:cubicBezTo>
                <a:cubicBezTo>
                  <a:pt x="1042" y="2969"/>
                  <a:pt x="996" y="3047"/>
                  <a:pt x="949" y="3125"/>
                </a:cubicBezTo>
                <a:cubicBezTo>
                  <a:pt x="1046" y="2913"/>
                  <a:pt x="1129" y="2695"/>
                  <a:pt x="1200" y="2472"/>
                </a:cubicBezTo>
                <a:cubicBezTo>
                  <a:pt x="1357" y="1977"/>
                  <a:pt x="1454" y="1466"/>
                  <a:pt x="1528" y="952"/>
                </a:cubicBezTo>
                <a:cubicBezTo>
                  <a:pt x="1546" y="835"/>
                  <a:pt x="1561" y="718"/>
                  <a:pt x="1576" y="601"/>
                </a:cubicBezTo>
                <a:lnTo>
                  <a:pt x="1576" y="601"/>
                </a:lnTo>
                <a:cubicBezTo>
                  <a:pt x="1562" y="605"/>
                  <a:pt x="1549" y="609"/>
                  <a:pt x="1535" y="613"/>
                </a:cubicBezTo>
                <a:cubicBezTo>
                  <a:pt x="1491" y="957"/>
                  <a:pt x="1440" y="1300"/>
                  <a:pt x="1371" y="1640"/>
                </a:cubicBezTo>
                <a:cubicBezTo>
                  <a:pt x="1273" y="2126"/>
                  <a:pt x="1138" y="2606"/>
                  <a:pt x="936" y="3059"/>
                </a:cubicBezTo>
                <a:cubicBezTo>
                  <a:pt x="863" y="3223"/>
                  <a:pt x="781" y="3384"/>
                  <a:pt x="690" y="3538"/>
                </a:cubicBezTo>
                <a:cubicBezTo>
                  <a:pt x="701" y="3546"/>
                  <a:pt x="713" y="3555"/>
                  <a:pt x="724" y="3563"/>
                </a:cubicBezTo>
                <a:cubicBezTo>
                  <a:pt x="1007" y="3121"/>
                  <a:pt x="1269" y="2666"/>
                  <a:pt x="1506" y="2198"/>
                </a:cubicBezTo>
                <a:cubicBezTo>
                  <a:pt x="1783" y="1651"/>
                  <a:pt x="2026" y="1087"/>
                  <a:pt x="2225" y="506"/>
                </a:cubicBezTo>
                <a:cubicBezTo>
                  <a:pt x="2267" y="382"/>
                  <a:pt x="2308" y="256"/>
                  <a:pt x="2345" y="131"/>
                </a:cubicBezTo>
                <a:close/>
                <a:moveTo>
                  <a:pt x="2455" y="0"/>
                </a:moveTo>
                <a:lnTo>
                  <a:pt x="2455" y="0"/>
                </a:lnTo>
                <a:cubicBezTo>
                  <a:pt x="2441" y="21"/>
                  <a:pt x="2425" y="42"/>
                  <a:pt x="2408" y="62"/>
                </a:cubicBezTo>
                <a:cubicBezTo>
                  <a:pt x="2349" y="518"/>
                  <a:pt x="2283" y="974"/>
                  <a:pt x="2189" y="1425"/>
                </a:cubicBezTo>
                <a:cubicBezTo>
                  <a:pt x="2124" y="1742"/>
                  <a:pt x="2046" y="2055"/>
                  <a:pt x="1948" y="2362"/>
                </a:cubicBezTo>
                <a:cubicBezTo>
                  <a:pt x="1849" y="2673"/>
                  <a:pt x="1730" y="2975"/>
                  <a:pt x="1593" y="3270"/>
                </a:cubicBezTo>
                <a:cubicBezTo>
                  <a:pt x="1500" y="3468"/>
                  <a:pt x="1401" y="3662"/>
                  <a:pt x="1299" y="3855"/>
                </a:cubicBezTo>
                <a:cubicBezTo>
                  <a:pt x="1301" y="3855"/>
                  <a:pt x="1305" y="3856"/>
                  <a:pt x="1307" y="3856"/>
                </a:cubicBezTo>
                <a:cubicBezTo>
                  <a:pt x="1329" y="3862"/>
                  <a:pt x="1351" y="3865"/>
                  <a:pt x="1373" y="3868"/>
                </a:cubicBezTo>
                <a:cubicBezTo>
                  <a:pt x="1592" y="3534"/>
                  <a:pt x="1826" y="3209"/>
                  <a:pt x="2058" y="2884"/>
                </a:cubicBezTo>
                <a:cubicBezTo>
                  <a:pt x="2382" y="2430"/>
                  <a:pt x="2703" y="1970"/>
                  <a:pt x="2965" y="1477"/>
                </a:cubicBezTo>
                <a:cubicBezTo>
                  <a:pt x="3061" y="1298"/>
                  <a:pt x="3148" y="1115"/>
                  <a:pt x="3225" y="927"/>
                </a:cubicBezTo>
                <a:lnTo>
                  <a:pt x="3225" y="927"/>
                </a:lnTo>
                <a:cubicBezTo>
                  <a:pt x="3102" y="1438"/>
                  <a:pt x="2971" y="1946"/>
                  <a:pt x="2804" y="2444"/>
                </a:cubicBezTo>
                <a:cubicBezTo>
                  <a:pt x="2642" y="2925"/>
                  <a:pt x="2447" y="3395"/>
                  <a:pt x="2196" y="3837"/>
                </a:cubicBezTo>
                <a:cubicBezTo>
                  <a:pt x="2211" y="3837"/>
                  <a:pt x="2226" y="3837"/>
                  <a:pt x="2241" y="3838"/>
                </a:cubicBezTo>
                <a:cubicBezTo>
                  <a:pt x="2321" y="3696"/>
                  <a:pt x="2396" y="3550"/>
                  <a:pt x="2466" y="3402"/>
                </a:cubicBezTo>
                <a:cubicBezTo>
                  <a:pt x="2727" y="2847"/>
                  <a:pt x="2917" y="2261"/>
                  <a:pt x="3077" y="1669"/>
                </a:cubicBezTo>
                <a:cubicBezTo>
                  <a:pt x="3171" y="1322"/>
                  <a:pt x="3254" y="973"/>
                  <a:pt x="3337" y="625"/>
                </a:cubicBezTo>
                <a:cubicBezTo>
                  <a:pt x="3341" y="610"/>
                  <a:pt x="3330" y="600"/>
                  <a:pt x="3318" y="600"/>
                </a:cubicBezTo>
                <a:cubicBezTo>
                  <a:pt x="3311" y="600"/>
                  <a:pt x="3303" y="604"/>
                  <a:pt x="3300" y="614"/>
                </a:cubicBezTo>
                <a:cubicBezTo>
                  <a:pt x="3123" y="1141"/>
                  <a:pt x="2854" y="1629"/>
                  <a:pt x="2553" y="2094"/>
                </a:cubicBezTo>
                <a:cubicBezTo>
                  <a:pt x="2249" y="2563"/>
                  <a:pt x="1914" y="3010"/>
                  <a:pt x="1595" y="3469"/>
                </a:cubicBezTo>
                <a:cubicBezTo>
                  <a:pt x="1520" y="3576"/>
                  <a:pt x="1447" y="3684"/>
                  <a:pt x="1374" y="3793"/>
                </a:cubicBezTo>
                <a:cubicBezTo>
                  <a:pt x="1595" y="3370"/>
                  <a:pt x="1798" y="2939"/>
                  <a:pt x="1950" y="2486"/>
                </a:cubicBezTo>
                <a:cubicBezTo>
                  <a:pt x="2154" y="1872"/>
                  <a:pt x="2279" y="1234"/>
                  <a:pt x="2374" y="595"/>
                </a:cubicBezTo>
                <a:cubicBezTo>
                  <a:pt x="2403" y="398"/>
                  <a:pt x="2430" y="200"/>
                  <a:pt x="245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6"/>
          <p:cNvSpPr/>
          <p:nvPr/>
        </p:nvSpPr>
        <p:spPr>
          <a:xfrm rot="-5400000">
            <a:off x="8492275" y="1653974"/>
            <a:ext cx="622126" cy="421327"/>
          </a:xfrm>
          <a:custGeom>
            <a:avLst/>
            <a:gdLst/>
            <a:ahLst/>
            <a:cxnLst/>
            <a:rect l="l" t="t" r="r" b="b"/>
            <a:pathLst>
              <a:path w="4393" h="2975" extrusionOk="0">
                <a:moveTo>
                  <a:pt x="3939" y="2788"/>
                </a:moveTo>
                <a:cubicBezTo>
                  <a:pt x="3987" y="2835"/>
                  <a:pt x="4058" y="2850"/>
                  <a:pt x="4124" y="2840"/>
                </a:cubicBezTo>
                <a:cubicBezTo>
                  <a:pt x="4219" y="2825"/>
                  <a:pt x="4381" y="2745"/>
                  <a:pt x="4388" y="2634"/>
                </a:cubicBezTo>
                <a:cubicBezTo>
                  <a:pt x="4393" y="2548"/>
                  <a:pt x="4302" y="2437"/>
                  <a:pt x="4221" y="2413"/>
                </a:cubicBezTo>
                <a:cubicBezTo>
                  <a:pt x="4202" y="2408"/>
                  <a:pt x="4183" y="2405"/>
                  <a:pt x="4163" y="2405"/>
                </a:cubicBezTo>
                <a:cubicBezTo>
                  <a:pt x="3981" y="2405"/>
                  <a:pt x="3780" y="2634"/>
                  <a:pt x="3939" y="2788"/>
                </a:cubicBezTo>
                <a:close/>
                <a:moveTo>
                  <a:pt x="1808" y="2217"/>
                </a:moveTo>
                <a:cubicBezTo>
                  <a:pt x="1700" y="2345"/>
                  <a:pt x="1672" y="2567"/>
                  <a:pt x="1752" y="2712"/>
                </a:cubicBezTo>
                <a:cubicBezTo>
                  <a:pt x="1840" y="2870"/>
                  <a:pt x="2024" y="2960"/>
                  <a:pt x="2205" y="2970"/>
                </a:cubicBezTo>
                <a:cubicBezTo>
                  <a:pt x="2297" y="2974"/>
                  <a:pt x="2397" y="2959"/>
                  <a:pt x="2467" y="2898"/>
                </a:cubicBezTo>
                <a:cubicBezTo>
                  <a:pt x="2576" y="2805"/>
                  <a:pt x="2582" y="2633"/>
                  <a:pt x="2528" y="2500"/>
                </a:cubicBezTo>
                <a:cubicBezTo>
                  <a:pt x="2474" y="2368"/>
                  <a:pt x="2369" y="2257"/>
                  <a:pt x="2239" y="2196"/>
                </a:cubicBezTo>
                <a:cubicBezTo>
                  <a:pt x="2172" y="2165"/>
                  <a:pt x="2085" y="2140"/>
                  <a:pt x="2002" y="2140"/>
                </a:cubicBezTo>
                <a:cubicBezTo>
                  <a:pt x="1928" y="2140"/>
                  <a:pt x="1857" y="2161"/>
                  <a:pt x="1808" y="2217"/>
                </a:cubicBezTo>
                <a:close/>
                <a:moveTo>
                  <a:pt x="274" y="1872"/>
                </a:moveTo>
                <a:cubicBezTo>
                  <a:pt x="237" y="1960"/>
                  <a:pt x="254" y="2065"/>
                  <a:pt x="306" y="2145"/>
                </a:cubicBezTo>
                <a:cubicBezTo>
                  <a:pt x="357" y="2225"/>
                  <a:pt x="440" y="2282"/>
                  <a:pt x="529" y="2315"/>
                </a:cubicBezTo>
                <a:cubicBezTo>
                  <a:pt x="603" y="2343"/>
                  <a:pt x="687" y="2356"/>
                  <a:pt x="760" y="2324"/>
                </a:cubicBezTo>
                <a:cubicBezTo>
                  <a:pt x="830" y="2292"/>
                  <a:pt x="878" y="2222"/>
                  <a:pt x="903" y="2148"/>
                </a:cubicBezTo>
                <a:cubicBezTo>
                  <a:pt x="954" y="1997"/>
                  <a:pt x="926" y="1688"/>
                  <a:pt x="731" y="1646"/>
                </a:cubicBezTo>
                <a:cubicBezTo>
                  <a:pt x="713" y="1643"/>
                  <a:pt x="695" y="1641"/>
                  <a:pt x="676" y="1641"/>
                </a:cubicBezTo>
                <a:cubicBezTo>
                  <a:pt x="526" y="1641"/>
                  <a:pt x="327" y="1747"/>
                  <a:pt x="274" y="1872"/>
                </a:cubicBezTo>
                <a:close/>
                <a:moveTo>
                  <a:pt x="3346" y="1528"/>
                </a:moveTo>
                <a:cubicBezTo>
                  <a:pt x="3312" y="1587"/>
                  <a:pt x="3317" y="1670"/>
                  <a:pt x="3368" y="1715"/>
                </a:cubicBezTo>
                <a:cubicBezTo>
                  <a:pt x="3411" y="1754"/>
                  <a:pt x="3476" y="1756"/>
                  <a:pt x="3535" y="1750"/>
                </a:cubicBezTo>
                <a:cubicBezTo>
                  <a:pt x="3589" y="1745"/>
                  <a:pt x="3643" y="1734"/>
                  <a:pt x="3690" y="1706"/>
                </a:cubicBezTo>
                <a:cubicBezTo>
                  <a:pt x="3789" y="1648"/>
                  <a:pt x="3832" y="1471"/>
                  <a:pt x="3705" y="1418"/>
                </a:cubicBezTo>
                <a:cubicBezTo>
                  <a:pt x="3677" y="1405"/>
                  <a:pt x="3645" y="1400"/>
                  <a:pt x="3611" y="1400"/>
                </a:cubicBezTo>
                <a:cubicBezTo>
                  <a:pt x="3508" y="1400"/>
                  <a:pt x="3391" y="1449"/>
                  <a:pt x="3346" y="1528"/>
                </a:cubicBezTo>
                <a:close/>
                <a:moveTo>
                  <a:pt x="1696" y="518"/>
                </a:moveTo>
                <a:cubicBezTo>
                  <a:pt x="1602" y="608"/>
                  <a:pt x="1608" y="778"/>
                  <a:pt x="1702" y="867"/>
                </a:cubicBezTo>
                <a:cubicBezTo>
                  <a:pt x="1795" y="957"/>
                  <a:pt x="1955" y="963"/>
                  <a:pt x="2061" y="887"/>
                </a:cubicBezTo>
                <a:cubicBezTo>
                  <a:pt x="2141" y="828"/>
                  <a:pt x="2211" y="700"/>
                  <a:pt x="2192" y="597"/>
                </a:cubicBezTo>
                <a:cubicBezTo>
                  <a:pt x="2172" y="491"/>
                  <a:pt x="2054" y="464"/>
                  <a:pt x="1954" y="450"/>
                </a:cubicBezTo>
                <a:cubicBezTo>
                  <a:pt x="1936" y="447"/>
                  <a:pt x="1917" y="446"/>
                  <a:pt x="1897" y="446"/>
                </a:cubicBezTo>
                <a:cubicBezTo>
                  <a:pt x="1823" y="446"/>
                  <a:pt x="1749" y="468"/>
                  <a:pt x="1696" y="518"/>
                </a:cubicBezTo>
                <a:close/>
                <a:moveTo>
                  <a:pt x="294" y="346"/>
                </a:moveTo>
                <a:cubicBezTo>
                  <a:pt x="163" y="372"/>
                  <a:pt x="1" y="509"/>
                  <a:pt x="149" y="631"/>
                </a:cubicBezTo>
                <a:cubicBezTo>
                  <a:pt x="196" y="669"/>
                  <a:pt x="258" y="684"/>
                  <a:pt x="317" y="692"/>
                </a:cubicBezTo>
                <a:cubicBezTo>
                  <a:pt x="371" y="699"/>
                  <a:pt x="428" y="701"/>
                  <a:pt x="479" y="681"/>
                </a:cubicBezTo>
                <a:cubicBezTo>
                  <a:pt x="530" y="663"/>
                  <a:pt x="575" y="620"/>
                  <a:pt x="585" y="567"/>
                </a:cubicBezTo>
                <a:cubicBezTo>
                  <a:pt x="607" y="442"/>
                  <a:pt x="447" y="343"/>
                  <a:pt x="329" y="343"/>
                </a:cubicBezTo>
                <a:cubicBezTo>
                  <a:pt x="317" y="343"/>
                  <a:pt x="306" y="344"/>
                  <a:pt x="294" y="346"/>
                </a:cubicBezTo>
                <a:close/>
                <a:moveTo>
                  <a:pt x="2952" y="83"/>
                </a:moveTo>
                <a:cubicBezTo>
                  <a:pt x="2884" y="138"/>
                  <a:pt x="2839" y="243"/>
                  <a:pt x="2903" y="320"/>
                </a:cubicBezTo>
                <a:cubicBezTo>
                  <a:pt x="2945" y="371"/>
                  <a:pt x="3019" y="379"/>
                  <a:pt x="3084" y="383"/>
                </a:cubicBezTo>
                <a:cubicBezTo>
                  <a:pt x="3128" y="386"/>
                  <a:pt x="3172" y="386"/>
                  <a:pt x="3216" y="378"/>
                </a:cubicBezTo>
                <a:cubicBezTo>
                  <a:pt x="3373" y="344"/>
                  <a:pt x="3417" y="143"/>
                  <a:pt x="3293" y="42"/>
                </a:cubicBezTo>
                <a:cubicBezTo>
                  <a:pt x="3256" y="13"/>
                  <a:pt x="3211" y="0"/>
                  <a:pt x="3166" y="0"/>
                </a:cubicBezTo>
                <a:cubicBezTo>
                  <a:pt x="3089" y="0"/>
                  <a:pt x="3008" y="36"/>
                  <a:pt x="2952" y="83"/>
                </a:cubicBezTo>
                <a:close/>
              </a:path>
            </a:pathLst>
          </a:custGeom>
          <a:solidFill>
            <a:srgbClr val="5A50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5" name="Google Shape;535;p36"/>
          <p:cNvGrpSpPr/>
          <p:nvPr/>
        </p:nvGrpSpPr>
        <p:grpSpPr>
          <a:xfrm rot="3200479">
            <a:off x="60711" y="3548562"/>
            <a:ext cx="3135982" cy="2825633"/>
            <a:chOff x="5093613" y="3353339"/>
            <a:chExt cx="631008" cy="568561"/>
          </a:xfrm>
        </p:grpSpPr>
        <p:sp>
          <p:nvSpPr>
            <p:cNvPr id="536" name="Google Shape;536;p36"/>
            <p:cNvSpPr/>
            <p:nvPr/>
          </p:nvSpPr>
          <p:spPr>
            <a:xfrm>
              <a:off x="5093613" y="3609800"/>
              <a:ext cx="305175" cy="312100"/>
            </a:xfrm>
            <a:custGeom>
              <a:avLst/>
              <a:gdLst/>
              <a:ahLst/>
              <a:cxnLst/>
              <a:rect l="l" t="t" r="r" b="b"/>
              <a:pathLst>
                <a:path w="12207" h="12484" extrusionOk="0">
                  <a:moveTo>
                    <a:pt x="11063" y="305"/>
                  </a:moveTo>
                  <a:cubicBezTo>
                    <a:pt x="10657" y="574"/>
                    <a:pt x="10328" y="961"/>
                    <a:pt x="10135" y="1409"/>
                  </a:cubicBezTo>
                  <a:cubicBezTo>
                    <a:pt x="9938" y="1867"/>
                    <a:pt x="9876" y="2384"/>
                    <a:pt x="9603" y="2802"/>
                  </a:cubicBezTo>
                  <a:cubicBezTo>
                    <a:pt x="9485" y="2983"/>
                    <a:pt x="9323" y="3162"/>
                    <a:pt x="9145" y="3288"/>
                  </a:cubicBezTo>
                  <a:cubicBezTo>
                    <a:pt x="8965" y="3415"/>
                    <a:pt x="8725" y="3369"/>
                    <a:pt x="8538" y="3480"/>
                  </a:cubicBezTo>
                  <a:cubicBezTo>
                    <a:pt x="8476" y="3517"/>
                    <a:pt x="8442" y="3569"/>
                    <a:pt x="8400" y="3624"/>
                  </a:cubicBezTo>
                  <a:cubicBezTo>
                    <a:pt x="8334" y="3712"/>
                    <a:pt x="8249" y="3782"/>
                    <a:pt x="8187" y="3873"/>
                  </a:cubicBezTo>
                  <a:cubicBezTo>
                    <a:pt x="8150" y="3926"/>
                    <a:pt x="8122" y="3985"/>
                    <a:pt x="8078" y="4033"/>
                  </a:cubicBezTo>
                  <a:cubicBezTo>
                    <a:pt x="8016" y="4102"/>
                    <a:pt x="7929" y="4146"/>
                    <a:pt x="7866" y="4214"/>
                  </a:cubicBezTo>
                  <a:cubicBezTo>
                    <a:pt x="7829" y="4254"/>
                    <a:pt x="7802" y="4301"/>
                    <a:pt x="7764" y="4338"/>
                  </a:cubicBezTo>
                  <a:cubicBezTo>
                    <a:pt x="7717" y="4382"/>
                    <a:pt x="7658" y="4410"/>
                    <a:pt x="7601" y="4442"/>
                  </a:cubicBezTo>
                  <a:cubicBezTo>
                    <a:pt x="7530" y="4482"/>
                    <a:pt x="7461" y="4531"/>
                    <a:pt x="7417" y="4601"/>
                  </a:cubicBezTo>
                  <a:cubicBezTo>
                    <a:pt x="7344" y="4717"/>
                    <a:pt x="7357" y="4864"/>
                    <a:pt x="7341" y="4999"/>
                  </a:cubicBezTo>
                  <a:cubicBezTo>
                    <a:pt x="7331" y="5081"/>
                    <a:pt x="7311" y="5160"/>
                    <a:pt x="7282" y="5236"/>
                  </a:cubicBezTo>
                  <a:cubicBezTo>
                    <a:pt x="7259" y="5295"/>
                    <a:pt x="7222" y="5349"/>
                    <a:pt x="7210" y="5412"/>
                  </a:cubicBezTo>
                  <a:cubicBezTo>
                    <a:pt x="7176" y="5573"/>
                    <a:pt x="7153" y="5736"/>
                    <a:pt x="7114" y="5898"/>
                  </a:cubicBezTo>
                  <a:cubicBezTo>
                    <a:pt x="7042" y="6187"/>
                    <a:pt x="6931" y="6478"/>
                    <a:pt x="6701" y="6678"/>
                  </a:cubicBezTo>
                  <a:cubicBezTo>
                    <a:pt x="6440" y="6908"/>
                    <a:pt x="6085" y="6980"/>
                    <a:pt x="5800" y="7171"/>
                  </a:cubicBezTo>
                  <a:cubicBezTo>
                    <a:pt x="5705" y="7236"/>
                    <a:pt x="5645" y="7324"/>
                    <a:pt x="5583" y="7419"/>
                  </a:cubicBezTo>
                  <a:cubicBezTo>
                    <a:pt x="5535" y="7493"/>
                    <a:pt x="5496" y="7578"/>
                    <a:pt x="5438" y="7643"/>
                  </a:cubicBezTo>
                  <a:cubicBezTo>
                    <a:pt x="5376" y="7710"/>
                    <a:pt x="5296" y="7736"/>
                    <a:pt x="5218" y="7776"/>
                  </a:cubicBezTo>
                  <a:cubicBezTo>
                    <a:pt x="5069" y="7853"/>
                    <a:pt x="4949" y="7996"/>
                    <a:pt x="4783" y="8024"/>
                  </a:cubicBezTo>
                  <a:cubicBezTo>
                    <a:pt x="4744" y="8030"/>
                    <a:pt x="4705" y="8030"/>
                    <a:pt x="4668" y="8041"/>
                  </a:cubicBezTo>
                  <a:cubicBezTo>
                    <a:pt x="4590" y="8065"/>
                    <a:pt x="4535" y="8134"/>
                    <a:pt x="4473" y="8187"/>
                  </a:cubicBezTo>
                  <a:cubicBezTo>
                    <a:pt x="4364" y="8280"/>
                    <a:pt x="4221" y="8330"/>
                    <a:pt x="4079" y="8328"/>
                  </a:cubicBezTo>
                  <a:cubicBezTo>
                    <a:pt x="3993" y="8326"/>
                    <a:pt x="3896" y="8309"/>
                    <a:pt x="3829" y="8362"/>
                  </a:cubicBezTo>
                  <a:cubicBezTo>
                    <a:pt x="3806" y="8381"/>
                    <a:pt x="3788" y="8407"/>
                    <a:pt x="3764" y="8426"/>
                  </a:cubicBezTo>
                  <a:cubicBezTo>
                    <a:pt x="3706" y="8473"/>
                    <a:pt x="3625" y="8469"/>
                    <a:pt x="3552" y="8475"/>
                  </a:cubicBezTo>
                  <a:cubicBezTo>
                    <a:pt x="3438" y="8482"/>
                    <a:pt x="3334" y="8518"/>
                    <a:pt x="3227" y="8551"/>
                  </a:cubicBezTo>
                  <a:cubicBezTo>
                    <a:pt x="3144" y="8578"/>
                    <a:pt x="3057" y="8578"/>
                    <a:pt x="2970" y="8595"/>
                  </a:cubicBezTo>
                  <a:cubicBezTo>
                    <a:pt x="2770" y="8634"/>
                    <a:pt x="2569" y="8677"/>
                    <a:pt x="2373" y="8734"/>
                  </a:cubicBezTo>
                  <a:cubicBezTo>
                    <a:pt x="2001" y="8841"/>
                    <a:pt x="1639" y="8999"/>
                    <a:pt x="1349" y="9259"/>
                  </a:cubicBezTo>
                  <a:cubicBezTo>
                    <a:pt x="891" y="9670"/>
                    <a:pt x="667" y="10275"/>
                    <a:pt x="483" y="10862"/>
                  </a:cubicBezTo>
                  <a:cubicBezTo>
                    <a:pt x="386" y="11176"/>
                    <a:pt x="1" y="11974"/>
                    <a:pt x="158" y="12288"/>
                  </a:cubicBezTo>
                  <a:cubicBezTo>
                    <a:pt x="244" y="12459"/>
                    <a:pt x="383" y="12484"/>
                    <a:pt x="517" y="12338"/>
                  </a:cubicBezTo>
                  <a:cubicBezTo>
                    <a:pt x="643" y="12200"/>
                    <a:pt x="584" y="11929"/>
                    <a:pt x="578" y="11763"/>
                  </a:cubicBezTo>
                  <a:cubicBezTo>
                    <a:pt x="561" y="11304"/>
                    <a:pt x="764" y="10726"/>
                    <a:pt x="1138" y="10446"/>
                  </a:cubicBezTo>
                  <a:cubicBezTo>
                    <a:pt x="1622" y="10084"/>
                    <a:pt x="2077" y="9672"/>
                    <a:pt x="2543" y="9287"/>
                  </a:cubicBezTo>
                  <a:cubicBezTo>
                    <a:pt x="2800" y="9075"/>
                    <a:pt x="3091" y="8851"/>
                    <a:pt x="3423" y="8873"/>
                  </a:cubicBezTo>
                  <a:cubicBezTo>
                    <a:pt x="3501" y="8878"/>
                    <a:pt x="3577" y="8897"/>
                    <a:pt x="3655" y="8901"/>
                  </a:cubicBezTo>
                  <a:cubicBezTo>
                    <a:pt x="3721" y="8905"/>
                    <a:pt x="3786" y="8898"/>
                    <a:pt x="3853" y="8891"/>
                  </a:cubicBezTo>
                  <a:cubicBezTo>
                    <a:pt x="3911" y="8884"/>
                    <a:pt x="3970" y="8878"/>
                    <a:pt x="4028" y="8879"/>
                  </a:cubicBezTo>
                  <a:cubicBezTo>
                    <a:pt x="4224" y="8883"/>
                    <a:pt x="4430" y="9014"/>
                    <a:pt x="4621" y="8977"/>
                  </a:cubicBezTo>
                  <a:cubicBezTo>
                    <a:pt x="4788" y="8944"/>
                    <a:pt x="4975" y="8885"/>
                    <a:pt x="5135" y="8827"/>
                  </a:cubicBezTo>
                  <a:cubicBezTo>
                    <a:pt x="5500" y="8696"/>
                    <a:pt x="5794" y="8473"/>
                    <a:pt x="6015" y="8174"/>
                  </a:cubicBezTo>
                  <a:cubicBezTo>
                    <a:pt x="6247" y="7862"/>
                    <a:pt x="6607" y="7776"/>
                    <a:pt x="6920" y="7567"/>
                  </a:cubicBezTo>
                  <a:cubicBezTo>
                    <a:pt x="7162" y="7406"/>
                    <a:pt x="7347" y="7160"/>
                    <a:pt x="7435" y="6883"/>
                  </a:cubicBezTo>
                  <a:cubicBezTo>
                    <a:pt x="7491" y="6709"/>
                    <a:pt x="7510" y="6526"/>
                    <a:pt x="7544" y="6346"/>
                  </a:cubicBezTo>
                  <a:cubicBezTo>
                    <a:pt x="7599" y="6056"/>
                    <a:pt x="7696" y="5775"/>
                    <a:pt x="7833" y="5513"/>
                  </a:cubicBezTo>
                  <a:cubicBezTo>
                    <a:pt x="7939" y="5312"/>
                    <a:pt x="8074" y="5116"/>
                    <a:pt x="8268" y="4999"/>
                  </a:cubicBezTo>
                  <a:cubicBezTo>
                    <a:pt x="8423" y="4905"/>
                    <a:pt x="8605" y="4866"/>
                    <a:pt x="8760" y="4772"/>
                  </a:cubicBezTo>
                  <a:cubicBezTo>
                    <a:pt x="9087" y="4571"/>
                    <a:pt x="9239" y="4148"/>
                    <a:pt x="9582" y="3974"/>
                  </a:cubicBezTo>
                  <a:cubicBezTo>
                    <a:pt x="9757" y="3886"/>
                    <a:pt x="9959" y="3875"/>
                    <a:pt x="10148" y="3827"/>
                  </a:cubicBezTo>
                  <a:cubicBezTo>
                    <a:pt x="10554" y="3724"/>
                    <a:pt x="10904" y="3450"/>
                    <a:pt x="11150" y="3112"/>
                  </a:cubicBezTo>
                  <a:cubicBezTo>
                    <a:pt x="11479" y="2656"/>
                    <a:pt x="11482" y="2133"/>
                    <a:pt x="11721" y="1655"/>
                  </a:cubicBezTo>
                  <a:cubicBezTo>
                    <a:pt x="11936" y="1222"/>
                    <a:pt x="12207" y="1067"/>
                    <a:pt x="12049" y="546"/>
                  </a:cubicBezTo>
                  <a:cubicBezTo>
                    <a:pt x="11990" y="351"/>
                    <a:pt x="11928" y="18"/>
                    <a:pt x="11702" y="2"/>
                  </a:cubicBezTo>
                  <a:cubicBezTo>
                    <a:pt x="11697" y="1"/>
                    <a:pt x="11692" y="1"/>
                    <a:pt x="11686" y="1"/>
                  </a:cubicBezTo>
                  <a:cubicBezTo>
                    <a:pt x="11500" y="1"/>
                    <a:pt x="11205" y="210"/>
                    <a:pt x="11063" y="30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36"/>
            <p:cNvSpPr/>
            <p:nvPr/>
          </p:nvSpPr>
          <p:spPr>
            <a:xfrm rot="-9900040">
              <a:off x="5384268" y="3387512"/>
              <a:ext cx="305166" cy="312091"/>
            </a:xfrm>
            <a:custGeom>
              <a:avLst/>
              <a:gdLst/>
              <a:ahLst/>
              <a:cxnLst/>
              <a:rect l="l" t="t" r="r" b="b"/>
              <a:pathLst>
                <a:path w="12207" h="12484" extrusionOk="0">
                  <a:moveTo>
                    <a:pt x="11063" y="305"/>
                  </a:moveTo>
                  <a:cubicBezTo>
                    <a:pt x="10657" y="574"/>
                    <a:pt x="10328" y="961"/>
                    <a:pt x="10135" y="1409"/>
                  </a:cubicBezTo>
                  <a:cubicBezTo>
                    <a:pt x="9938" y="1867"/>
                    <a:pt x="9876" y="2384"/>
                    <a:pt x="9603" y="2802"/>
                  </a:cubicBezTo>
                  <a:cubicBezTo>
                    <a:pt x="9485" y="2983"/>
                    <a:pt x="9323" y="3162"/>
                    <a:pt x="9145" y="3288"/>
                  </a:cubicBezTo>
                  <a:cubicBezTo>
                    <a:pt x="8965" y="3415"/>
                    <a:pt x="8725" y="3369"/>
                    <a:pt x="8538" y="3480"/>
                  </a:cubicBezTo>
                  <a:cubicBezTo>
                    <a:pt x="8476" y="3517"/>
                    <a:pt x="8442" y="3569"/>
                    <a:pt x="8400" y="3624"/>
                  </a:cubicBezTo>
                  <a:cubicBezTo>
                    <a:pt x="8334" y="3712"/>
                    <a:pt x="8249" y="3782"/>
                    <a:pt x="8187" y="3873"/>
                  </a:cubicBezTo>
                  <a:cubicBezTo>
                    <a:pt x="8150" y="3926"/>
                    <a:pt x="8122" y="3985"/>
                    <a:pt x="8078" y="4033"/>
                  </a:cubicBezTo>
                  <a:cubicBezTo>
                    <a:pt x="8016" y="4102"/>
                    <a:pt x="7929" y="4146"/>
                    <a:pt x="7866" y="4214"/>
                  </a:cubicBezTo>
                  <a:cubicBezTo>
                    <a:pt x="7829" y="4254"/>
                    <a:pt x="7802" y="4301"/>
                    <a:pt x="7764" y="4338"/>
                  </a:cubicBezTo>
                  <a:cubicBezTo>
                    <a:pt x="7717" y="4382"/>
                    <a:pt x="7658" y="4410"/>
                    <a:pt x="7601" y="4442"/>
                  </a:cubicBezTo>
                  <a:cubicBezTo>
                    <a:pt x="7530" y="4482"/>
                    <a:pt x="7461" y="4531"/>
                    <a:pt x="7417" y="4601"/>
                  </a:cubicBezTo>
                  <a:cubicBezTo>
                    <a:pt x="7344" y="4717"/>
                    <a:pt x="7357" y="4864"/>
                    <a:pt x="7341" y="4999"/>
                  </a:cubicBezTo>
                  <a:cubicBezTo>
                    <a:pt x="7331" y="5081"/>
                    <a:pt x="7311" y="5160"/>
                    <a:pt x="7282" y="5236"/>
                  </a:cubicBezTo>
                  <a:cubicBezTo>
                    <a:pt x="7259" y="5295"/>
                    <a:pt x="7222" y="5349"/>
                    <a:pt x="7210" y="5412"/>
                  </a:cubicBezTo>
                  <a:cubicBezTo>
                    <a:pt x="7176" y="5573"/>
                    <a:pt x="7153" y="5736"/>
                    <a:pt x="7114" y="5898"/>
                  </a:cubicBezTo>
                  <a:cubicBezTo>
                    <a:pt x="7042" y="6187"/>
                    <a:pt x="6931" y="6478"/>
                    <a:pt x="6701" y="6678"/>
                  </a:cubicBezTo>
                  <a:cubicBezTo>
                    <a:pt x="6440" y="6908"/>
                    <a:pt x="6085" y="6980"/>
                    <a:pt x="5800" y="7171"/>
                  </a:cubicBezTo>
                  <a:cubicBezTo>
                    <a:pt x="5705" y="7236"/>
                    <a:pt x="5645" y="7324"/>
                    <a:pt x="5583" y="7419"/>
                  </a:cubicBezTo>
                  <a:cubicBezTo>
                    <a:pt x="5535" y="7493"/>
                    <a:pt x="5496" y="7578"/>
                    <a:pt x="5438" y="7643"/>
                  </a:cubicBezTo>
                  <a:cubicBezTo>
                    <a:pt x="5376" y="7710"/>
                    <a:pt x="5296" y="7736"/>
                    <a:pt x="5218" y="7776"/>
                  </a:cubicBezTo>
                  <a:cubicBezTo>
                    <a:pt x="5069" y="7853"/>
                    <a:pt x="4949" y="7996"/>
                    <a:pt x="4783" y="8024"/>
                  </a:cubicBezTo>
                  <a:cubicBezTo>
                    <a:pt x="4744" y="8030"/>
                    <a:pt x="4705" y="8030"/>
                    <a:pt x="4668" y="8041"/>
                  </a:cubicBezTo>
                  <a:cubicBezTo>
                    <a:pt x="4590" y="8065"/>
                    <a:pt x="4535" y="8134"/>
                    <a:pt x="4473" y="8187"/>
                  </a:cubicBezTo>
                  <a:cubicBezTo>
                    <a:pt x="4364" y="8280"/>
                    <a:pt x="4221" y="8330"/>
                    <a:pt x="4079" y="8328"/>
                  </a:cubicBezTo>
                  <a:cubicBezTo>
                    <a:pt x="3993" y="8326"/>
                    <a:pt x="3896" y="8309"/>
                    <a:pt x="3829" y="8362"/>
                  </a:cubicBezTo>
                  <a:cubicBezTo>
                    <a:pt x="3806" y="8381"/>
                    <a:pt x="3788" y="8407"/>
                    <a:pt x="3764" y="8426"/>
                  </a:cubicBezTo>
                  <a:cubicBezTo>
                    <a:pt x="3706" y="8473"/>
                    <a:pt x="3625" y="8469"/>
                    <a:pt x="3552" y="8475"/>
                  </a:cubicBezTo>
                  <a:cubicBezTo>
                    <a:pt x="3438" y="8482"/>
                    <a:pt x="3334" y="8518"/>
                    <a:pt x="3227" y="8551"/>
                  </a:cubicBezTo>
                  <a:cubicBezTo>
                    <a:pt x="3144" y="8578"/>
                    <a:pt x="3057" y="8578"/>
                    <a:pt x="2970" y="8595"/>
                  </a:cubicBezTo>
                  <a:cubicBezTo>
                    <a:pt x="2770" y="8634"/>
                    <a:pt x="2569" y="8677"/>
                    <a:pt x="2373" y="8734"/>
                  </a:cubicBezTo>
                  <a:cubicBezTo>
                    <a:pt x="2001" y="8841"/>
                    <a:pt x="1639" y="8999"/>
                    <a:pt x="1349" y="9259"/>
                  </a:cubicBezTo>
                  <a:cubicBezTo>
                    <a:pt x="891" y="9670"/>
                    <a:pt x="667" y="10275"/>
                    <a:pt x="483" y="10862"/>
                  </a:cubicBezTo>
                  <a:cubicBezTo>
                    <a:pt x="386" y="11176"/>
                    <a:pt x="1" y="11974"/>
                    <a:pt x="158" y="12288"/>
                  </a:cubicBezTo>
                  <a:cubicBezTo>
                    <a:pt x="244" y="12459"/>
                    <a:pt x="383" y="12484"/>
                    <a:pt x="517" y="12338"/>
                  </a:cubicBezTo>
                  <a:cubicBezTo>
                    <a:pt x="643" y="12200"/>
                    <a:pt x="584" y="11929"/>
                    <a:pt x="578" y="11763"/>
                  </a:cubicBezTo>
                  <a:cubicBezTo>
                    <a:pt x="561" y="11304"/>
                    <a:pt x="764" y="10726"/>
                    <a:pt x="1138" y="10446"/>
                  </a:cubicBezTo>
                  <a:cubicBezTo>
                    <a:pt x="1622" y="10084"/>
                    <a:pt x="2077" y="9672"/>
                    <a:pt x="2543" y="9287"/>
                  </a:cubicBezTo>
                  <a:cubicBezTo>
                    <a:pt x="2800" y="9075"/>
                    <a:pt x="3091" y="8851"/>
                    <a:pt x="3423" y="8873"/>
                  </a:cubicBezTo>
                  <a:cubicBezTo>
                    <a:pt x="3501" y="8878"/>
                    <a:pt x="3577" y="8897"/>
                    <a:pt x="3655" y="8901"/>
                  </a:cubicBezTo>
                  <a:cubicBezTo>
                    <a:pt x="3721" y="8905"/>
                    <a:pt x="3786" y="8898"/>
                    <a:pt x="3853" y="8891"/>
                  </a:cubicBezTo>
                  <a:cubicBezTo>
                    <a:pt x="3911" y="8884"/>
                    <a:pt x="3970" y="8878"/>
                    <a:pt x="4028" y="8879"/>
                  </a:cubicBezTo>
                  <a:cubicBezTo>
                    <a:pt x="4224" y="8883"/>
                    <a:pt x="4430" y="9014"/>
                    <a:pt x="4621" y="8977"/>
                  </a:cubicBezTo>
                  <a:cubicBezTo>
                    <a:pt x="4788" y="8944"/>
                    <a:pt x="4975" y="8885"/>
                    <a:pt x="5135" y="8827"/>
                  </a:cubicBezTo>
                  <a:cubicBezTo>
                    <a:pt x="5500" y="8696"/>
                    <a:pt x="5794" y="8473"/>
                    <a:pt x="6015" y="8174"/>
                  </a:cubicBezTo>
                  <a:cubicBezTo>
                    <a:pt x="6247" y="7862"/>
                    <a:pt x="6607" y="7776"/>
                    <a:pt x="6920" y="7567"/>
                  </a:cubicBezTo>
                  <a:cubicBezTo>
                    <a:pt x="7162" y="7406"/>
                    <a:pt x="7347" y="7160"/>
                    <a:pt x="7435" y="6883"/>
                  </a:cubicBezTo>
                  <a:cubicBezTo>
                    <a:pt x="7491" y="6709"/>
                    <a:pt x="7510" y="6526"/>
                    <a:pt x="7544" y="6346"/>
                  </a:cubicBezTo>
                  <a:cubicBezTo>
                    <a:pt x="7599" y="6056"/>
                    <a:pt x="7696" y="5775"/>
                    <a:pt x="7833" y="5513"/>
                  </a:cubicBezTo>
                  <a:cubicBezTo>
                    <a:pt x="7939" y="5312"/>
                    <a:pt x="8074" y="5116"/>
                    <a:pt x="8268" y="4999"/>
                  </a:cubicBezTo>
                  <a:cubicBezTo>
                    <a:pt x="8423" y="4905"/>
                    <a:pt x="8605" y="4866"/>
                    <a:pt x="8760" y="4772"/>
                  </a:cubicBezTo>
                  <a:cubicBezTo>
                    <a:pt x="9087" y="4571"/>
                    <a:pt x="9239" y="4148"/>
                    <a:pt x="9582" y="3974"/>
                  </a:cubicBezTo>
                  <a:cubicBezTo>
                    <a:pt x="9757" y="3886"/>
                    <a:pt x="9959" y="3875"/>
                    <a:pt x="10148" y="3827"/>
                  </a:cubicBezTo>
                  <a:cubicBezTo>
                    <a:pt x="10554" y="3724"/>
                    <a:pt x="10904" y="3450"/>
                    <a:pt x="11150" y="3112"/>
                  </a:cubicBezTo>
                  <a:cubicBezTo>
                    <a:pt x="11479" y="2656"/>
                    <a:pt x="11482" y="2133"/>
                    <a:pt x="11721" y="1655"/>
                  </a:cubicBezTo>
                  <a:cubicBezTo>
                    <a:pt x="11936" y="1222"/>
                    <a:pt x="12207" y="1067"/>
                    <a:pt x="12049" y="546"/>
                  </a:cubicBezTo>
                  <a:cubicBezTo>
                    <a:pt x="11990" y="351"/>
                    <a:pt x="11928" y="18"/>
                    <a:pt x="11702" y="2"/>
                  </a:cubicBezTo>
                  <a:cubicBezTo>
                    <a:pt x="11697" y="1"/>
                    <a:pt x="11692" y="1"/>
                    <a:pt x="11686" y="1"/>
                  </a:cubicBezTo>
                  <a:cubicBezTo>
                    <a:pt x="11500" y="1"/>
                    <a:pt x="11205" y="210"/>
                    <a:pt x="11063" y="30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 name="Google Shape;538;p36"/>
          <p:cNvGrpSpPr/>
          <p:nvPr/>
        </p:nvGrpSpPr>
        <p:grpSpPr>
          <a:xfrm rot="10800000">
            <a:off x="7795254" y="-243407"/>
            <a:ext cx="1703467" cy="1770227"/>
            <a:chOff x="1401175" y="4085825"/>
            <a:chExt cx="1703467" cy="1770227"/>
          </a:xfrm>
        </p:grpSpPr>
        <p:sp>
          <p:nvSpPr>
            <p:cNvPr id="539" name="Google Shape;539;p36"/>
            <p:cNvSpPr/>
            <p:nvPr/>
          </p:nvSpPr>
          <p:spPr>
            <a:xfrm>
              <a:off x="1401175" y="4085825"/>
              <a:ext cx="1703467" cy="1601352"/>
            </a:xfrm>
            <a:custGeom>
              <a:avLst/>
              <a:gdLst/>
              <a:ahLst/>
              <a:cxnLst/>
              <a:rect l="l" t="t" r="r" b="b"/>
              <a:pathLst>
                <a:path w="5872" h="5520" extrusionOk="0">
                  <a:moveTo>
                    <a:pt x="4572" y="2168"/>
                  </a:moveTo>
                  <a:cubicBezTo>
                    <a:pt x="4617" y="2155"/>
                    <a:pt x="4661" y="2142"/>
                    <a:pt x="4705" y="2132"/>
                  </a:cubicBezTo>
                  <a:cubicBezTo>
                    <a:pt x="4737" y="2125"/>
                    <a:pt x="4760" y="2136"/>
                    <a:pt x="4788" y="2142"/>
                  </a:cubicBezTo>
                  <a:cubicBezTo>
                    <a:pt x="4817" y="2148"/>
                    <a:pt x="4847" y="2144"/>
                    <a:pt x="4878" y="2136"/>
                  </a:cubicBezTo>
                  <a:cubicBezTo>
                    <a:pt x="5003" y="2104"/>
                    <a:pt x="5137" y="2045"/>
                    <a:pt x="5254" y="1957"/>
                  </a:cubicBezTo>
                  <a:cubicBezTo>
                    <a:pt x="5357" y="1880"/>
                    <a:pt x="5452" y="1778"/>
                    <a:pt x="5514" y="1656"/>
                  </a:cubicBezTo>
                  <a:cubicBezTo>
                    <a:pt x="5549" y="1587"/>
                    <a:pt x="5576" y="1516"/>
                    <a:pt x="5611" y="1446"/>
                  </a:cubicBezTo>
                  <a:cubicBezTo>
                    <a:pt x="5645" y="1377"/>
                    <a:pt x="5681" y="1309"/>
                    <a:pt x="5717" y="1240"/>
                  </a:cubicBezTo>
                  <a:cubicBezTo>
                    <a:pt x="5791" y="1094"/>
                    <a:pt x="5858" y="938"/>
                    <a:pt x="5870" y="780"/>
                  </a:cubicBezTo>
                  <a:cubicBezTo>
                    <a:pt x="5872" y="760"/>
                    <a:pt x="5853" y="749"/>
                    <a:pt x="5838" y="763"/>
                  </a:cubicBezTo>
                  <a:cubicBezTo>
                    <a:pt x="5733" y="855"/>
                    <a:pt x="5627" y="944"/>
                    <a:pt x="5526" y="1041"/>
                  </a:cubicBezTo>
                  <a:cubicBezTo>
                    <a:pt x="5476" y="1088"/>
                    <a:pt x="5427" y="1137"/>
                    <a:pt x="5380" y="1188"/>
                  </a:cubicBezTo>
                  <a:cubicBezTo>
                    <a:pt x="5334" y="1238"/>
                    <a:pt x="5290" y="1292"/>
                    <a:pt x="5245" y="1343"/>
                  </a:cubicBezTo>
                  <a:cubicBezTo>
                    <a:pt x="5199" y="1394"/>
                    <a:pt x="5152" y="1443"/>
                    <a:pt x="5099" y="1481"/>
                  </a:cubicBezTo>
                  <a:cubicBezTo>
                    <a:pt x="5046" y="1519"/>
                    <a:pt x="4991" y="1550"/>
                    <a:pt x="4938" y="1590"/>
                  </a:cubicBezTo>
                  <a:cubicBezTo>
                    <a:pt x="4848" y="1658"/>
                    <a:pt x="4766" y="1738"/>
                    <a:pt x="4693" y="1828"/>
                  </a:cubicBezTo>
                  <a:cubicBezTo>
                    <a:pt x="4616" y="1923"/>
                    <a:pt x="4550" y="2028"/>
                    <a:pt x="4499" y="2138"/>
                  </a:cubicBezTo>
                  <a:cubicBezTo>
                    <a:pt x="4492" y="2143"/>
                    <a:pt x="4488" y="2152"/>
                    <a:pt x="4487" y="2160"/>
                  </a:cubicBezTo>
                  <a:cubicBezTo>
                    <a:pt x="4351" y="2258"/>
                    <a:pt x="4217" y="2355"/>
                    <a:pt x="4083" y="2453"/>
                  </a:cubicBezTo>
                  <a:cubicBezTo>
                    <a:pt x="3948" y="2553"/>
                    <a:pt x="3811" y="2648"/>
                    <a:pt x="3678" y="2750"/>
                  </a:cubicBezTo>
                  <a:cubicBezTo>
                    <a:pt x="3621" y="2794"/>
                    <a:pt x="3563" y="2840"/>
                    <a:pt x="3508" y="2889"/>
                  </a:cubicBezTo>
                  <a:cubicBezTo>
                    <a:pt x="3580" y="2770"/>
                    <a:pt x="3647" y="2649"/>
                    <a:pt x="3705" y="2525"/>
                  </a:cubicBezTo>
                  <a:cubicBezTo>
                    <a:pt x="3827" y="2271"/>
                    <a:pt x="3922" y="2006"/>
                    <a:pt x="3984" y="1742"/>
                  </a:cubicBezTo>
                  <a:cubicBezTo>
                    <a:pt x="4021" y="1707"/>
                    <a:pt x="4058" y="1670"/>
                    <a:pt x="4090" y="1628"/>
                  </a:cubicBezTo>
                  <a:cubicBezTo>
                    <a:pt x="4126" y="1580"/>
                    <a:pt x="4154" y="1525"/>
                    <a:pt x="4177" y="1470"/>
                  </a:cubicBezTo>
                  <a:cubicBezTo>
                    <a:pt x="4200" y="1413"/>
                    <a:pt x="4217" y="1355"/>
                    <a:pt x="4234" y="1297"/>
                  </a:cubicBezTo>
                  <a:cubicBezTo>
                    <a:pt x="4252" y="1234"/>
                    <a:pt x="4269" y="1171"/>
                    <a:pt x="4281" y="1109"/>
                  </a:cubicBezTo>
                  <a:cubicBezTo>
                    <a:pt x="4305" y="979"/>
                    <a:pt x="4301" y="850"/>
                    <a:pt x="4301" y="724"/>
                  </a:cubicBezTo>
                  <a:cubicBezTo>
                    <a:pt x="4300" y="593"/>
                    <a:pt x="4296" y="465"/>
                    <a:pt x="4266" y="344"/>
                  </a:cubicBezTo>
                  <a:cubicBezTo>
                    <a:pt x="4249" y="277"/>
                    <a:pt x="4227" y="212"/>
                    <a:pt x="4204" y="149"/>
                  </a:cubicBezTo>
                  <a:cubicBezTo>
                    <a:pt x="4193" y="118"/>
                    <a:pt x="4180" y="87"/>
                    <a:pt x="4167" y="56"/>
                  </a:cubicBezTo>
                  <a:cubicBezTo>
                    <a:pt x="4159" y="33"/>
                    <a:pt x="4148" y="3"/>
                    <a:pt x="4121" y="1"/>
                  </a:cubicBezTo>
                  <a:cubicBezTo>
                    <a:pt x="4105" y="1"/>
                    <a:pt x="4092" y="10"/>
                    <a:pt x="4090" y="29"/>
                  </a:cubicBezTo>
                  <a:cubicBezTo>
                    <a:pt x="4080" y="143"/>
                    <a:pt x="4057" y="256"/>
                    <a:pt x="4021" y="367"/>
                  </a:cubicBezTo>
                  <a:cubicBezTo>
                    <a:pt x="4004" y="422"/>
                    <a:pt x="3983" y="477"/>
                    <a:pt x="3959" y="531"/>
                  </a:cubicBezTo>
                  <a:cubicBezTo>
                    <a:pt x="3936" y="583"/>
                    <a:pt x="3908" y="634"/>
                    <a:pt x="3884" y="686"/>
                  </a:cubicBezTo>
                  <a:cubicBezTo>
                    <a:pt x="3860" y="738"/>
                    <a:pt x="3841" y="792"/>
                    <a:pt x="3832" y="848"/>
                  </a:cubicBezTo>
                  <a:cubicBezTo>
                    <a:pt x="3822" y="908"/>
                    <a:pt x="3821" y="968"/>
                    <a:pt x="3820" y="1027"/>
                  </a:cubicBezTo>
                  <a:cubicBezTo>
                    <a:pt x="3819" y="1152"/>
                    <a:pt x="3830" y="1275"/>
                    <a:pt x="3849" y="1397"/>
                  </a:cubicBezTo>
                  <a:cubicBezTo>
                    <a:pt x="3868" y="1514"/>
                    <a:pt x="3890" y="1632"/>
                    <a:pt x="3919" y="1744"/>
                  </a:cubicBezTo>
                  <a:cubicBezTo>
                    <a:pt x="3918" y="1752"/>
                    <a:pt x="3921" y="1760"/>
                    <a:pt x="3925" y="1765"/>
                  </a:cubicBezTo>
                  <a:cubicBezTo>
                    <a:pt x="3927" y="1771"/>
                    <a:pt x="3929" y="1777"/>
                    <a:pt x="3931" y="1783"/>
                  </a:cubicBezTo>
                  <a:cubicBezTo>
                    <a:pt x="3876" y="1984"/>
                    <a:pt x="3802" y="2183"/>
                    <a:pt x="3713" y="2377"/>
                  </a:cubicBezTo>
                  <a:cubicBezTo>
                    <a:pt x="3554" y="2723"/>
                    <a:pt x="3344" y="3055"/>
                    <a:pt x="3099" y="3359"/>
                  </a:cubicBezTo>
                  <a:cubicBezTo>
                    <a:pt x="2989" y="3493"/>
                    <a:pt x="2873" y="3623"/>
                    <a:pt x="2750" y="3747"/>
                  </a:cubicBezTo>
                  <a:cubicBezTo>
                    <a:pt x="2786" y="3640"/>
                    <a:pt x="2803" y="3531"/>
                    <a:pt x="2794" y="3427"/>
                  </a:cubicBezTo>
                  <a:cubicBezTo>
                    <a:pt x="2789" y="3361"/>
                    <a:pt x="2775" y="3298"/>
                    <a:pt x="2761" y="3236"/>
                  </a:cubicBezTo>
                  <a:cubicBezTo>
                    <a:pt x="2748" y="3174"/>
                    <a:pt x="2734" y="3112"/>
                    <a:pt x="2719" y="3049"/>
                  </a:cubicBezTo>
                  <a:cubicBezTo>
                    <a:pt x="2798" y="3057"/>
                    <a:pt x="2885" y="3031"/>
                    <a:pt x="2956" y="2974"/>
                  </a:cubicBezTo>
                  <a:cubicBezTo>
                    <a:pt x="3030" y="2913"/>
                    <a:pt x="3078" y="2830"/>
                    <a:pt x="3115" y="2747"/>
                  </a:cubicBezTo>
                  <a:cubicBezTo>
                    <a:pt x="3136" y="2698"/>
                    <a:pt x="3153" y="2649"/>
                    <a:pt x="3171" y="2600"/>
                  </a:cubicBezTo>
                  <a:cubicBezTo>
                    <a:pt x="3189" y="2551"/>
                    <a:pt x="3209" y="2504"/>
                    <a:pt x="3230" y="2457"/>
                  </a:cubicBezTo>
                  <a:cubicBezTo>
                    <a:pt x="3251" y="2410"/>
                    <a:pt x="3271" y="2362"/>
                    <a:pt x="3286" y="2314"/>
                  </a:cubicBezTo>
                  <a:cubicBezTo>
                    <a:pt x="3303" y="2263"/>
                    <a:pt x="3309" y="2212"/>
                    <a:pt x="3318" y="2161"/>
                  </a:cubicBezTo>
                  <a:cubicBezTo>
                    <a:pt x="3326" y="2110"/>
                    <a:pt x="3344" y="2063"/>
                    <a:pt x="3364" y="2013"/>
                  </a:cubicBezTo>
                  <a:cubicBezTo>
                    <a:pt x="3373" y="1990"/>
                    <a:pt x="3381" y="1968"/>
                    <a:pt x="3389" y="1944"/>
                  </a:cubicBezTo>
                  <a:cubicBezTo>
                    <a:pt x="3397" y="1922"/>
                    <a:pt x="3408" y="1900"/>
                    <a:pt x="3408" y="1877"/>
                  </a:cubicBezTo>
                  <a:cubicBezTo>
                    <a:pt x="3408" y="1861"/>
                    <a:pt x="3403" y="1845"/>
                    <a:pt x="3390" y="1839"/>
                  </a:cubicBezTo>
                  <a:cubicBezTo>
                    <a:pt x="3373" y="1829"/>
                    <a:pt x="3353" y="1842"/>
                    <a:pt x="3339" y="1857"/>
                  </a:cubicBezTo>
                  <a:cubicBezTo>
                    <a:pt x="3307" y="1889"/>
                    <a:pt x="3277" y="1924"/>
                    <a:pt x="3250" y="1960"/>
                  </a:cubicBezTo>
                  <a:cubicBezTo>
                    <a:pt x="3193" y="2033"/>
                    <a:pt x="3145" y="2113"/>
                    <a:pt x="3106" y="2196"/>
                  </a:cubicBezTo>
                  <a:cubicBezTo>
                    <a:pt x="3083" y="2243"/>
                    <a:pt x="3064" y="2293"/>
                    <a:pt x="3042" y="2341"/>
                  </a:cubicBezTo>
                  <a:cubicBezTo>
                    <a:pt x="3021" y="2383"/>
                    <a:pt x="2997" y="2425"/>
                    <a:pt x="2972" y="2466"/>
                  </a:cubicBezTo>
                  <a:cubicBezTo>
                    <a:pt x="2916" y="2559"/>
                    <a:pt x="2851" y="2647"/>
                    <a:pt x="2796" y="2741"/>
                  </a:cubicBezTo>
                  <a:cubicBezTo>
                    <a:pt x="2768" y="2789"/>
                    <a:pt x="2742" y="2837"/>
                    <a:pt x="2720" y="2888"/>
                  </a:cubicBezTo>
                  <a:cubicBezTo>
                    <a:pt x="2712" y="2909"/>
                    <a:pt x="2703" y="2931"/>
                    <a:pt x="2695" y="2953"/>
                  </a:cubicBezTo>
                  <a:cubicBezTo>
                    <a:pt x="2672" y="2858"/>
                    <a:pt x="2648" y="2763"/>
                    <a:pt x="2618" y="2672"/>
                  </a:cubicBezTo>
                  <a:cubicBezTo>
                    <a:pt x="2613" y="2656"/>
                    <a:pt x="2608" y="2641"/>
                    <a:pt x="2603" y="2626"/>
                  </a:cubicBezTo>
                  <a:cubicBezTo>
                    <a:pt x="2617" y="2448"/>
                    <a:pt x="2619" y="2266"/>
                    <a:pt x="2543" y="2113"/>
                  </a:cubicBezTo>
                  <a:cubicBezTo>
                    <a:pt x="2504" y="2033"/>
                    <a:pt x="2444" y="1969"/>
                    <a:pt x="2415" y="1884"/>
                  </a:cubicBezTo>
                  <a:cubicBezTo>
                    <a:pt x="2400" y="1840"/>
                    <a:pt x="2391" y="1796"/>
                    <a:pt x="2378" y="1752"/>
                  </a:cubicBezTo>
                  <a:cubicBezTo>
                    <a:pt x="2366" y="1709"/>
                    <a:pt x="2350" y="1667"/>
                    <a:pt x="2330" y="1627"/>
                  </a:cubicBezTo>
                  <a:cubicBezTo>
                    <a:pt x="2285" y="1539"/>
                    <a:pt x="2223" y="1462"/>
                    <a:pt x="2162" y="1386"/>
                  </a:cubicBezTo>
                  <a:cubicBezTo>
                    <a:pt x="2148" y="1369"/>
                    <a:pt x="2121" y="1376"/>
                    <a:pt x="2120" y="1399"/>
                  </a:cubicBezTo>
                  <a:cubicBezTo>
                    <a:pt x="2114" y="1507"/>
                    <a:pt x="2087" y="1612"/>
                    <a:pt x="2066" y="1718"/>
                  </a:cubicBezTo>
                  <a:cubicBezTo>
                    <a:pt x="2045" y="1821"/>
                    <a:pt x="2024" y="1932"/>
                    <a:pt x="2053" y="2033"/>
                  </a:cubicBezTo>
                  <a:cubicBezTo>
                    <a:pt x="2079" y="2121"/>
                    <a:pt x="2133" y="2191"/>
                    <a:pt x="2180" y="2266"/>
                  </a:cubicBezTo>
                  <a:cubicBezTo>
                    <a:pt x="2206" y="2307"/>
                    <a:pt x="2226" y="2353"/>
                    <a:pt x="2249" y="2397"/>
                  </a:cubicBezTo>
                  <a:cubicBezTo>
                    <a:pt x="2269" y="2438"/>
                    <a:pt x="2295" y="2476"/>
                    <a:pt x="2325" y="2510"/>
                  </a:cubicBezTo>
                  <a:cubicBezTo>
                    <a:pt x="2392" y="2585"/>
                    <a:pt x="2477" y="2643"/>
                    <a:pt x="2563" y="2694"/>
                  </a:cubicBezTo>
                  <a:cubicBezTo>
                    <a:pt x="2596" y="2794"/>
                    <a:pt x="2621" y="2897"/>
                    <a:pt x="2645" y="3001"/>
                  </a:cubicBezTo>
                  <a:cubicBezTo>
                    <a:pt x="2676" y="3125"/>
                    <a:pt x="2708" y="3250"/>
                    <a:pt x="2727" y="3379"/>
                  </a:cubicBezTo>
                  <a:cubicBezTo>
                    <a:pt x="2739" y="3449"/>
                    <a:pt x="2741" y="3523"/>
                    <a:pt x="2730" y="3598"/>
                  </a:cubicBezTo>
                  <a:cubicBezTo>
                    <a:pt x="2720" y="3671"/>
                    <a:pt x="2700" y="3745"/>
                    <a:pt x="2679" y="3819"/>
                  </a:cubicBezTo>
                  <a:cubicBezTo>
                    <a:pt x="2541" y="3953"/>
                    <a:pt x="2397" y="4081"/>
                    <a:pt x="2247" y="4200"/>
                  </a:cubicBezTo>
                  <a:cubicBezTo>
                    <a:pt x="2089" y="4328"/>
                    <a:pt x="1924" y="4447"/>
                    <a:pt x="1756" y="4558"/>
                  </a:cubicBezTo>
                  <a:cubicBezTo>
                    <a:pt x="1586" y="4669"/>
                    <a:pt x="1412" y="4771"/>
                    <a:pt x="1238" y="4874"/>
                  </a:cubicBezTo>
                  <a:cubicBezTo>
                    <a:pt x="1150" y="4925"/>
                    <a:pt x="1062" y="4977"/>
                    <a:pt x="976" y="5032"/>
                  </a:cubicBezTo>
                  <a:cubicBezTo>
                    <a:pt x="891" y="5087"/>
                    <a:pt x="810" y="5144"/>
                    <a:pt x="727" y="5199"/>
                  </a:cubicBezTo>
                  <a:cubicBezTo>
                    <a:pt x="644" y="5255"/>
                    <a:pt x="557" y="5308"/>
                    <a:pt x="464" y="5345"/>
                  </a:cubicBezTo>
                  <a:cubicBezTo>
                    <a:pt x="374" y="5382"/>
                    <a:pt x="281" y="5404"/>
                    <a:pt x="188" y="5425"/>
                  </a:cubicBezTo>
                  <a:cubicBezTo>
                    <a:pt x="141" y="5435"/>
                    <a:pt x="95" y="5444"/>
                    <a:pt x="48" y="5453"/>
                  </a:cubicBezTo>
                  <a:cubicBezTo>
                    <a:pt x="1" y="5463"/>
                    <a:pt x="6" y="5520"/>
                    <a:pt x="51" y="5514"/>
                  </a:cubicBezTo>
                  <a:cubicBezTo>
                    <a:pt x="244" y="5490"/>
                    <a:pt x="442" y="5443"/>
                    <a:pt x="621" y="5343"/>
                  </a:cubicBezTo>
                  <a:cubicBezTo>
                    <a:pt x="709" y="5294"/>
                    <a:pt x="792" y="5236"/>
                    <a:pt x="875" y="5178"/>
                  </a:cubicBezTo>
                  <a:cubicBezTo>
                    <a:pt x="960" y="5121"/>
                    <a:pt x="1048" y="5065"/>
                    <a:pt x="1136" y="5012"/>
                  </a:cubicBezTo>
                  <a:cubicBezTo>
                    <a:pt x="1311" y="4905"/>
                    <a:pt x="1490" y="4805"/>
                    <a:pt x="1665" y="4695"/>
                  </a:cubicBezTo>
                  <a:cubicBezTo>
                    <a:pt x="1837" y="4587"/>
                    <a:pt x="2004" y="4471"/>
                    <a:pt x="2167" y="4348"/>
                  </a:cubicBezTo>
                  <a:cubicBezTo>
                    <a:pt x="2493" y="4099"/>
                    <a:pt x="2796" y="3818"/>
                    <a:pt x="3061" y="3506"/>
                  </a:cubicBezTo>
                  <a:cubicBezTo>
                    <a:pt x="3076" y="3490"/>
                    <a:pt x="3090" y="3471"/>
                    <a:pt x="3105" y="3454"/>
                  </a:cubicBezTo>
                  <a:cubicBezTo>
                    <a:pt x="3156" y="3436"/>
                    <a:pt x="3209" y="3422"/>
                    <a:pt x="3263" y="3411"/>
                  </a:cubicBezTo>
                  <a:cubicBezTo>
                    <a:pt x="3341" y="3396"/>
                    <a:pt x="3421" y="3388"/>
                    <a:pt x="3500" y="3381"/>
                  </a:cubicBezTo>
                  <a:cubicBezTo>
                    <a:pt x="3576" y="3375"/>
                    <a:pt x="3653" y="3371"/>
                    <a:pt x="3730" y="3369"/>
                  </a:cubicBezTo>
                  <a:cubicBezTo>
                    <a:pt x="3801" y="3407"/>
                    <a:pt x="3876" y="3438"/>
                    <a:pt x="3956" y="3461"/>
                  </a:cubicBezTo>
                  <a:cubicBezTo>
                    <a:pt x="4049" y="3487"/>
                    <a:pt x="4145" y="3500"/>
                    <a:pt x="4241" y="3509"/>
                  </a:cubicBezTo>
                  <a:cubicBezTo>
                    <a:pt x="4344" y="3518"/>
                    <a:pt x="4446" y="3525"/>
                    <a:pt x="4548" y="3534"/>
                  </a:cubicBezTo>
                  <a:cubicBezTo>
                    <a:pt x="4644" y="3542"/>
                    <a:pt x="4741" y="3551"/>
                    <a:pt x="4837" y="3553"/>
                  </a:cubicBezTo>
                  <a:cubicBezTo>
                    <a:pt x="4945" y="3557"/>
                    <a:pt x="5054" y="3553"/>
                    <a:pt x="5160" y="3527"/>
                  </a:cubicBezTo>
                  <a:cubicBezTo>
                    <a:pt x="5178" y="3524"/>
                    <a:pt x="5184" y="3498"/>
                    <a:pt x="5168" y="3487"/>
                  </a:cubicBezTo>
                  <a:cubicBezTo>
                    <a:pt x="5005" y="3373"/>
                    <a:pt x="4814" y="3316"/>
                    <a:pt x="4624" y="3276"/>
                  </a:cubicBezTo>
                  <a:cubicBezTo>
                    <a:pt x="4523" y="3254"/>
                    <a:pt x="4422" y="3233"/>
                    <a:pt x="4322" y="3219"/>
                  </a:cubicBezTo>
                  <a:cubicBezTo>
                    <a:pt x="4214" y="3202"/>
                    <a:pt x="4107" y="3205"/>
                    <a:pt x="4000" y="3223"/>
                  </a:cubicBezTo>
                  <a:cubicBezTo>
                    <a:pt x="3942" y="3233"/>
                    <a:pt x="3884" y="3247"/>
                    <a:pt x="3828" y="3261"/>
                  </a:cubicBezTo>
                  <a:cubicBezTo>
                    <a:pt x="3773" y="3275"/>
                    <a:pt x="3716" y="3287"/>
                    <a:pt x="3664" y="3314"/>
                  </a:cubicBezTo>
                  <a:cubicBezTo>
                    <a:pt x="3660" y="3317"/>
                    <a:pt x="3657" y="3319"/>
                    <a:pt x="3656" y="3323"/>
                  </a:cubicBezTo>
                  <a:cubicBezTo>
                    <a:pt x="3531" y="3329"/>
                    <a:pt x="3406" y="3340"/>
                    <a:pt x="3284" y="3363"/>
                  </a:cubicBezTo>
                  <a:cubicBezTo>
                    <a:pt x="3242" y="3371"/>
                    <a:pt x="3198" y="3380"/>
                    <a:pt x="3155" y="3393"/>
                  </a:cubicBezTo>
                  <a:cubicBezTo>
                    <a:pt x="3228" y="3302"/>
                    <a:pt x="3297" y="3209"/>
                    <a:pt x="3362" y="3115"/>
                  </a:cubicBezTo>
                  <a:cubicBezTo>
                    <a:pt x="3407" y="3070"/>
                    <a:pt x="3450" y="3023"/>
                    <a:pt x="3497" y="2979"/>
                  </a:cubicBezTo>
                  <a:cubicBezTo>
                    <a:pt x="3553" y="2926"/>
                    <a:pt x="3613" y="2878"/>
                    <a:pt x="3674" y="2830"/>
                  </a:cubicBezTo>
                  <a:cubicBezTo>
                    <a:pt x="3745" y="2775"/>
                    <a:pt x="3817" y="2722"/>
                    <a:pt x="3890" y="2669"/>
                  </a:cubicBezTo>
                  <a:cubicBezTo>
                    <a:pt x="3987" y="2652"/>
                    <a:pt x="4076" y="2697"/>
                    <a:pt x="4160" y="2723"/>
                  </a:cubicBezTo>
                  <a:cubicBezTo>
                    <a:pt x="4262" y="2754"/>
                    <a:pt x="4370" y="2772"/>
                    <a:pt x="4482" y="2776"/>
                  </a:cubicBezTo>
                  <a:cubicBezTo>
                    <a:pt x="4592" y="2781"/>
                    <a:pt x="4707" y="2771"/>
                    <a:pt x="4823" y="2747"/>
                  </a:cubicBezTo>
                  <a:cubicBezTo>
                    <a:pt x="4881" y="2736"/>
                    <a:pt x="4941" y="2720"/>
                    <a:pt x="5000" y="2701"/>
                  </a:cubicBezTo>
                  <a:cubicBezTo>
                    <a:pt x="5057" y="2683"/>
                    <a:pt x="5115" y="2658"/>
                    <a:pt x="5171" y="2647"/>
                  </a:cubicBezTo>
                  <a:cubicBezTo>
                    <a:pt x="5205" y="2641"/>
                    <a:pt x="5234" y="2644"/>
                    <a:pt x="5262" y="2654"/>
                  </a:cubicBezTo>
                  <a:cubicBezTo>
                    <a:pt x="5288" y="2664"/>
                    <a:pt x="5314" y="2673"/>
                    <a:pt x="5343" y="2674"/>
                  </a:cubicBezTo>
                  <a:cubicBezTo>
                    <a:pt x="5404" y="2677"/>
                    <a:pt x="5472" y="2653"/>
                    <a:pt x="5535" y="2629"/>
                  </a:cubicBezTo>
                  <a:cubicBezTo>
                    <a:pt x="5557" y="2621"/>
                    <a:pt x="5568" y="2590"/>
                    <a:pt x="5554" y="2578"/>
                  </a:cubicBezTo>
                  <a:cubicBezTo>
                    <a:pt x="5408" y="2458"/>
                    <a:pt x="5230" y="2378"/>
                    <a:pt x="5038" y="2341"/>
                  </a:cubicBezTo>
                  <a:cubicBezTo>
                    <a:pt x="4941" y="2322"/>
                    <a:pt x="4840" y="2314"/>
                    <a:pt x="4737" y="2315"/>
                  </a:cubicBezTo>
                  <a:cubicBezTo>
                    <a:pt x="4627" y="2317"/>
                    <a:pt x="4510" y="2328"/>
                    <a:pt x="4396" y="2359"/>
                  </a:cubicBezTo>
                  <a:cubicBezTo>
                    <a:pt x="4344" y="2372"/>
                    <a:pt x="4293" y="2390"/>
                    <a:pt x="4242" y="2410"/>
                  </a:cubicBezTo>
                  <a:cubicBezTo>
                    <a:pt x="4325" y="2348"/>
                    <a:pt x="4409" y="2286"/>
                    <a:pt x="4493" y="2224"/>
                  </a:cubicBezTo>
                  <a:cubicBezTo>
                    <a:pt x="4519" y="2205"/>
                    <a:pt x="4546" y="2187"/>
                    <a:pt x="4572" y="2168"/>
                  </a:cubicBezTo>
                  <a:close/>
                </a:path>
              </a:pathLst>
            </a:custGeom>
            <a:solidFill>
              <a:srgbClr val="FBCF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6"/>
            <p:cNvSpPr/>
            <p:nvPr/>
          </p:nvSpPr>
          <p:spPr>
            <a:xfrm rot="-4863186">
              <a:off x="2102499" y="4848234"/>
              <a:ext cx="648877" cy="1189641"/>
            </a:xfrm>
            <a:custGeom>
              <a:avLst/>
              <a:gdLst/>
              <a:ahLst/>
              <a:cxnLst/>
              <a:rect l="l" t="t" r="r" b="b"/>
              <a:pathLst>
                <a:path w="2455" h="4501" extrusionOk="0">
                  <a:moveTo>
                    <a:pt x="781" y="0"/>
                  </a:moveTo>
                  <a:cubicBezTo>
                    <a:pt x="776" y="0"/>
                    <a:pt x="770" y="4"/>
                    <a:pt x="769" y="11"/>
                  </a:cubicBezTo>
                  <a:cubicBezTo>
                    <a:pt x="735" y="239"/>
                    <a:pt x="711" y="470"/>
                    <a:pt x="699" y="700"/>
                  </a:cubicBezTo>
                  <a:cubicBezTo>
                    <a:pt x="696" y="703"/>
                    <a:pt x="696" y="707"/>
                    <a:pt x="697" y="712"/>
                  </a:cubicBezTo>
                  <a:cubicBezTo>
                    <a:pt x="697" y="712"/>
                    <a:pt x="697" y="713"/>
                    <a:pt x="698" y="715"/>
                  </a:cubicBezTo>
                  <a:cubicBezTo>
                    <a:pt x="693" y="804"/>
                    <a:pt x="690" y="894"/>
                    <a:pt x="689" y="983"/>
                  </a:cubicBezTo>
                  <a:lnTo>
                    <a:pt x="689" y="1059"/>
                  </a:lnTo>
                  <a:cubicBezTo>
                    <a:pt x="586" y="1208"/>
                    <a:pt x="497" y="1365"/>
                    <a:pt x="423" y="1529"/>
                  </a:cubicBezTo>
                  <a:cubicBezTo>
                    <a:pt x="407" y="1530"/>
                    <a:pt x="389" y="1565"/>
                    <a:pt x="366" y="1588"/>
                  </a:cubicBezTo>
                  <a:cubicBezTo>
                    <a:pt x="301" y="1655"/>
                    <a:pt x="225" y="1713"/>
                    <a:pt x="170" y="1790"/>
                  </a:cubicBezTo>
                  <a:cubicBezTo>
                    <a:pt x="125" y="1852"/>
                    <a:pt x="97" y="1923"/>
                    <a:pt x="74" y="1996"/>
                  </a:cubicBezTo>
                  <a:cubicBezTo>
                    <a:pt x="21" y="2170"/>
                    <a:pt x="1" y="2353"/>
                    <a:pt x="15" y="2534"/>
                  </a:cubicBezTo>
                  <a:cubicBezTo>
                    <a:pt x="20" y="2586"/>
                    <a:pt x="28" y="2638"/>
                    <a:pt x="35" y="2689"/>
                  </a:cubicBezTo>
                  <a:cubicBezTo>
                    <a:pt x="49" y="2788"/>
                    <a:pt x="63" y="2886"/>
                    <a:pt x="76" y="2983"/>
                  </a:cubicBezTo>
                  <a:cubicBezTo>
                    <a:pt x="136" y="2907"/>
                    <a:pt x="175" y="2814"/>
                    <a:pt x="190" y="2718"/>
                  </a:cubicBezTo>
                  <a:cubicBezTo>
                    <a:pt x="200" y="2654"/>
                    <a:pt x="199" y="2589"/>
                    <a:pt x="206" y="2523"/>
                  </a:cubicBezTo>
                  <a:cubicBezTo>
                    <a:pt x="215" y="2440"/>
                    <a:pt x="237" y="2357"/>
                    <a:pt x="260" y="2274"/>
                  </a:cubicBezTo>
                  <a:cubicBezTo>
                    <a:pt x="285" y="2185"/>
                    <a:pt x="310" y="2095"/>
                    <a:pt x="334" y="2006"/>
                  </a:cubicBezTo>
                  <a:cubicBezTo>
                    <a:pt x="352" y="1944"/>
                    <a:pt x="369" y="1882"/>
                    <a:pt x="394" y="1823"/>
                  </a:cubicBezTo>
                  <a:cubicBezTo>
                    <a:pt x="413" y="1781"/>
                    <a:pt x="435" y="1740"/>
                    <a:pt x="445" y="1695"/>
                  </a:cubicBezTo>
                  <a:cubicBezTo>
                    <a:pt x="454" y="1657"/>
                    <a:pt x="462" y="1588"/>
                    <a:pt x="446" y="1552"/>
                  </a:cubicBezTo>
                  <a:cubicBezTo>
                    <a:pt x="445" y="1551"/>
                    <a:pt x="445" y="1550"/>
                    <a:pt x="445" y="1550"/>
                  </a:cubicBezTo>
                  <a:cubicBezTo>
                    <a:pt x="514" y="1397"/>
                    <a:pt x="595" y="1249"/>
                    <a:pt x="688" y="1111"/>
                  </a:cubicBezTo>
                  <a:cubicBezTo>
                    <a:pt x="690" y="1393"/>
                    <a:pt x="707" y="1676"/>
                    <a:pt x="741" y="1957"/>
                  </a:cubicBezTo>
                  <a:cubicBezTo>
                    <a:pt x="755" y="2071"/>
                    <a:pt x="772" y="2185"/>
                    <a:pt x="792" y="2297"/>
                  </a:cubicBezTo>
                  <a:cubicBezTo>
                    <a:pt x="765" y="2373"/>
                    <a:pt x="739" y="2452"/>
                    <a:pt x="743" y="2532"/>
                  </a:cubicBezTo>
                  <a:cubicBezTo>
                    <a:pt x="745" y="2597"/>
                    <a:pt x="767" y="2660"/>
                    <a:pt x="780" y="2723"/>
                  </a:cubicBezTo>
                  <a:cubicBezTo>
                    <a:pt x="800" y="2815"/>
                    <a:pt x="801" y="2908"/>
                    <a:pt x="812" y="3001"/>
                  </a:cubicBezTo>
                  <a:cubicBezTo>
                    <a:pt x="838" y="3242"/>
                    <a:pt x="922" y="3472"/>
                    <a:pt x="1005" y="3700"/>
                  </a:cubicBezTo>
                  <a:cubicBezTo>
                    <a:pt x="1034" y="3777"/>
                    <a:pt x="1061" y="3856"/>
                    <a:pt x="1102" y="3928"/>
                  </a:cubicBezTo>
                  <a:cubicBezTo>
                    <a:pt x="1214" y="4133"/>
                    <a:pt x="1413" y="4286"/>
                    <a:pt x="1508" y="4501"/>
                  </a:cubicBezTo>
                  <a:cubicBezTo>
                    <a:pt x="1537" y="4374"/>
                    <a:pt x="1539" y="4242"/>
                    <a:pt x="1512" y="4114"/>
                  </a:cubicBezTo>
                  <a:cubicBezTo>
                    <a:pt x="1507" y="4090"/>
                    <a:pt x="1501" y="4064"/>
                    <a:pt x="1504" y="4040"/>
                  </a:cubicBezTo>
                  <a:cubicBezTo>
                    <a:pt x="1506" y="4027"/>
                    <a:pt x="1510" y="4015"/>
                    <a:pt x="1511" y="4002"/>
                  </a:cubicBezTo>
                  <a:cubicBezTo>
                    <a:pt x="1511" y="3985"/>
                    <a:pt x="1504" y="3968"/>
                    <a:pt x="1497" y="3954"/>
                  </a:cubicBezTo>
                  <a:cubicBezTo>
                    <a:pt x="1419" y="3771"/>
                    <a:pt x="1377" y="3575"/>
                    <a:pt x="1309" y="3388"/>
                  </a:cubicBezTo>
                  <a:cubicBezTo>
                    <a:pt x="1277" y="3299"/>
                    <a:pt x="1239" y="3211"/>
                    <a:pt x="1199" y="3126"/>
                  </a:cubicBezTo>
                  <a:cubicBezTo>
                    <a:pt x="1128" y="2976"/>
                    <a:pt x="1048" y="2830"/>
                    <a:pt x="978" y="2680"/>
                  </a:cubicBezTo>
                  <a:cubicBezTo>
                    <a:pt x="943" y="2605"/>
                    <a:pt x="904" y="2527"/>
                    <a:pt x="878" y="2447"/>
                  </a:cubicBezTo>
                  <a:cubicBezTo>
                    <a:pt x="869" y="2420"/>
                    <a:pt x="870" y="2393"/>
                    <a:pt x="862" y="2367"/>
                  </a:cubicBezTo>
                  <a:cubicBezTo>
                    <a:pt x="859" y="2358"/>
                    <a:pt x="838" y="2329"/>
                    <a:pt x="822" y="2306"/>
                  </a:cubicBezTo>
                  <a:cubicBezTo>
                    <a:pt x="777" y="2048"/>
                    <a:pt x="746" y="1788"/>
                    <a:pt x="731" y="1528"/>
                  </a:cubicBezTo>
                  <a:cubicBezTo>
                    <a:pt x="716" y="1286"/>
                    <a:pt x="712" y="1044"/>
                    <a:pt x="722" y="802"/>
                  </a:cubicBezTo>
                  <a:lnTo>
                    <a:pt x="722" y="802"/>
                  </a:lnTo>
                  <a:cubicBezTo>
                    <a:pt x="806" y="1094"/>
                    <a:pt x="923" y="1376"/>
                    <a:pt x="1071" y="1640"/>
                  </a:cubicBezTo>
                  <a:cubicBezTo>
                    <a:pt x="1105" y="1702"/>
                    <a:pt x="1142" y="1763"/>
                    <a:pt x="1179" y="1822"/>
                  </a:cubicBezTo>
                  <a:cubicBezTo>
                    <a:pt x="1171" y="1844"/>
                    <a:pt x="1166" y="1866"/>
                    <a:pt x="1165" y="1889"/>
                  </a:cubicBezTo>
                  <a:cubicBezTo>
                    <a:pt x="1156" y="2023"/>
                    <a:pt x="1220" y="2159"/>
                    <a:pt x="1282" y="2274"/>
                  </a:cubicBezTo>
                  <a:cubicBezTo>
                    <a:pt x="1348" y="2395"/>
                    <a:pt x="1426" y="2508"/>
                    <a:pt x="1505" y="2622"/>
                  </a:cubicBezTo>
                  <a:cubicBezTo>
                    <a:pt x="1551" y="2690"/>
                    <a:pt x="1599" y="2758"/>
                    <a:pt x="1656" y="2818"/>
                  </a:cubicBezTo>
                  <a:cubicBezTo>
                    <a:pt x="1702" y="2866"/>
                    <a:pt x="1755" y="2908"/>
                    <a:pt x="1807" y="2949"/>
                  </a:cubicBezTo>
                  <a:cubicBezTo>
                    <a:pt x="1928" y="3046"/>
                    <a:pt x="2048" y="3142"/>
                    <a:pt x="2169" y="3239"/>
                  </a:cubicBezTo>
                  <a:cubicBezTo>
                    <a:pt x="2228" y="3286"/>
                    <a:pt x="2287" y="3334"/>
                    <a:pt x="2352" y="3371"/>
                  </a:cubicBezTo>
                  <a:cubicBezTo>
                    <a:pt x="2370" y="3382"/>
                    <a:pt x="2394" y="3390"/>
                    <a:pt x="2415" y="3390"/>
                  </a:cubicBezTo>
                  <a:cubicBezTo>
                    <a:pt x="2430" y="3390"/>
                    <a:pt x="2445" y="3385"/>
                    <a:pt x="2454" y="3372"/>
                  </a:cubicBezTo>
                  <a:cubicBezTo>
                    <a:pt x="2283" y="3149"/>
                    <a:pt x="2113" y="2927"/>
                    <a:pt x="1951" y="2698"/>
                  </a:cubicBezTo>
                  <a:cubicBezTo>
                    <a:pt x="1897" y="2621"/>
                    <a:pt x="1843" y="2543"/>
                    <a:pt x="1782" y="2472"/>
                  </a:cubicBezTo>
                  <a:cubicBezTo>
                    <a:pt x="1656" y="2324"/>
                    <a:pt x="1499" y="2205"/>
                    <a:pt x="1385" y="2048"/>
                  </a:cubicBezTo>
                  <a:cubicBezTo>
                    <a:pt x="1357" y="2010"/>
                    <a:pt x="1334" y="1968"/>
                    <a:pt x="1307" y="1930"/>
                  </a:cubicBezTo>
                  <a:cubicBezTo>
                    <a:pt x="1280" y="1890"/>
                    <a:pt x="1247" y="1856"/>
                    <a:pt x="1216" y="1820"/>
                  </a:cubicBezTo>
                  <a:cubicBezTo>
                    <a:pt x="1213" y="1816"/>
                    <a:pt x="1209" y="1812"/>
                    <a:pt x="1205" y="1808"/>
                  </a:cubicBezTo>
                  <a:cubicBezTo>
                    <a:pt x="1039" y="1547"/>
                    <a:pt x="904" y="1267"/>
                    <a:pt x="805" y="974"/>
                  </a:cubicBezTo>
                  <a:cubicBezTo>
                    <a:pt x="776" y="887"/>
                    <a:pt x="750" y="800"/>
                    <a:pt x="726" y="712"/>
                  </a:cubicBezTo>
                  <a:cubicBezTo>
                    <a:pt x="729" y="662"/>
                    <a:pt x="732" y="612"/>
                    <a:pt x="736" y="562"/>
                  </a:cubicBezTo>
                  <a:cubicBezTo>
                    <a:pt x="749" y="380"/>
                    <a:pt x="770" y="198"/>
                    <a:pt x="797" y="17"/>
                  </a:cubicBezTo>
                  <a:cubicBezTo>
                    <a:pt x="798" y="7"/>
                    <a:pt x="790" y="0"/>
                    <a:pt x="781" y="0"/>
                  </a:cubicBezTo>
                  <a:close/>
                </a:path>
              </a:pathLst>
            </a:custGeom>
            <a:solidFill>
              <a:srgbClr val="FBCF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50"/>
        <p:cNvGrpSpPr/>
        <p:nvPr/>
      </p:nvGrpSpPr>
      <p:grpSpPr>
        <a:xfrm>
          <a:off x="0" y="0"/>
          <a:ext cx="0" cy="0"/>
          <a:chOff x="0" y="0"/>
          <a:chExt cx="0" cy="0"/>
        </a:xfrm>
      </p:grpSpPr>
      <p:sp>
        <p:nvSpPr>
          <p:cNvPr id="51" name="Google Shape;51;p5"/>
          <p:cNvSpPr/>
          <p:nvPr/>
        </p:nvSpPr>
        <p:spPr>
          <a:xfrm rot="-8319575" flipH="1">
            <a:off x="182728" y="3976385"/>
            <a:ext cx="6190473" cy="5449748"/>
          </a:xfrm>
          <a:custGeom>
            <a:avLst/>
            <a:gdLst/>
            <a:ahLst/>
            <a:cxnLst/>
            <a:rect l="l" t="t" r="r" b="b"/>
            <a:pathLst>
              <a:path w="5710" h="5082" extrusionOk="0">
                <a:moveTo>
                  <a:pt x="2944" y="1"/>
                </a:moveTo>
                <a:cubicBezTo>
                  <a:pt x="2933" y="1"/>
                  <a:pt x="2923" y="1"/>
                  <a:pt x="2912" y="1"/>
                </a:cubicBezTo>
                <a:cubicBezTo>
                  <a:pt x="2698" y="6"/>
                  <a:pt x="2485" y="52"/>
                  <a:pt x="2269" y="62"/>
                </a:cubicBezTo>
                <a:cubicBezTo>
                  <a:pt x="2232" y="64"/>
                  <a:pt x="2195" y="65"/>
                  <a:pt x="2157" y="65"/>
                </a:cubicBezTo>
                <a:cubicBezTo>
                  <a:pt x="1921" y="65"/>
                  <a:pt x="1685" y="33"/>
                  <a:pt x="1448" y="33"/>
                </a:cubicBezTo>
                <a:cubicBezTo>
                  <a:pt x="1425" y="33"/>
                  <a:pt x="1402" y="33"/>
                  <a:pt x="1379" y="34"/>
                </a:cubicBezTo>
                <a:cubicBezTo>
                  <a:pt x="1031" y="44"/>
                  <a:pt x="154" y="72"/>
                  <a:pt x="187" y="531"/>
                </a:cubicBezTo>
                <a:cubicBezTo>
                  <a:pt x="206" y="778"/>
                  <a:pt x="248" y="939"/>
                  <a:pt x="180" y="1191"/>
                </a:cubicBezTo>
                <a:cubicBezTo>
                  <a:pt x="97" y="1500"/>
                  <a:pt x="23" y="1798"/>
                  <a:pt x="10" y="2119"/>
                </a:cubicBezTo>
                <a:cubicBezTo>
                  <a:pt x="0" y="2369"/>
                  <a:pt x="40" y="2657"/>
                  <a:pt x="249" y="2794"/>
                </a:cubicBezTo>
                <a:cubicBezTo>
                  <a:pt x="398" y="2890"/>
                  <a:pt x="602" y="2888"/>
                  <a:pt x="730" y="3010"/>
                </a:cubicBezTo>
                <a:cubicBezTo>
                  <a:pt x="831" y="3107"/>
                  <a:pt x="860" y="3261"/>
                  <a:pt x="958" y="3360"/>
                </a:cubicBezTo>
                <a:cubicBezTo>
                  <a:pt x="1064" y="3467"/>
                  <a:pt x="1211" y="3482"/>
                  <a:pt x="1366" y="3482"/>
                </a:cubicBezTo>
                <a:cubicBezTo>
                  <a:pt x="1426" y="3482"/>
                  <a:pt x="1488" y="3480"/>
                  <a:pt x="1549" y="3480"/>
                </a:cubicBezTo>
                <a:cubicBezTo>
                  <a:pt x="1668" y="3480"/>
                  <a:pt x="1785" y="3488"/>
                  <a:pt x="1887" y="3538"/>
                </a:cubicBezTo>
                <a:cubicBezTo>
                  <a:pt x="2207" y="3695"/>
                  <a:pt x="2209" y="4146"/>
                  <a:pt x="2390" y="4452"/>
                </a:cubicBezTo>
                <a:cubicBezTo>
                  <a:pt x="2500" y="4639"/>
                  <a:pt x="2684" y="4774"/>
                  <a:pt x="2877" y="4872"/>
                </a:cubicBezTo>
                <a:cubicBezTo>
                  <a:pt x="3134" y="5005"/>
                  <a:pt x="3424" y="5082"/>
                  <a:pt x="3713" y="5082"/>
                </a:cubicBezTo>
                <a:cubicBezTo>
                  <a:pt x="3852" y="5082"/>
                  <a:pt x="3990" y="5064"/>
                  <a:pt x="4124" y="5026"/>
                </a:cubicBezTo>
                <a:cubicBezTo>
                  <a:pt x="4537" y="4909"/>
                  <a:pt x="4898" y="4585"/>
                  <a:pt x="5009" y="4170"/>
                </a:cubicBezTo>
                <a:cubicBezTo>
                  <a:pt x="5137" y="3694"/>
                  <a:pt x="4939" y="3155"/>
                  <a:pt x="5146" y="2706"/>
                </a:cubicBezTo>
                <a:cubicBezTo>
                  <a:pt x="5257" y="2464"/>
                  <a:pt x="5474" y="2281"/>
                  <a:pt x="5570" y="2032"/>
                </a:cubicBezTo>
                <a:cubicBezTo>
                  <a:pt x="5710" y="1667"/>
                  <a:pt x="5547" y="1243"/>
                  <a:pt x="5272" y="965"/>
                </a:cubicBezTo>
                <a:cubicBezTo>
                  <a:pt x="4997" y="688"/>
                  <a:pt x="4629" y="526"/>
                  <a:pt x="4271" y="371"/>
                </a:cubicBezTo>
                <a:cubicBezTo>
                  <a:pt x="3847" y="188"/>
                  <a:pt x="3406" y="1"/>
                  <a:pt x="2944" y="1"/>
                </a:cubicBezTo>
                <a:close/>
              </a:path>
            </a:pathLst>
          </a:custGeom>
          <a:gradFill>
            <a:gsLst>
              <a:gs pos="0">
                <a:schemeClr val="lt1"/>
              </a:gs>
              <a:gs pos="100000">
                <a:schemeClr val="accent1"/>
              </a:gs>
            </a:gsLst>
            <a:lin ang="2700006"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2" name="Google Shape;52;p5"/>
          <p:cNvSpPr/>
          <p:nvPr/>
        </p:nvSpPr>
        <p:spPr>
          <a:xfrm rot="10420494">
            <a:off x="-3052417" y="-3529435"/>
            <a:ext cx="6389226" cy="4117664"/>
          </a:xfrm>
          <a:custGeom>
            <a:avLst/>
            <a:gdLst/>
            <a:ahLst/>
            <a:cxnLst/>
            <a:rect l="l" t="t" r="r" b="b"/>
            <a:pathLst>
              <a:path w="5710" h="5082" extrusionOk="0">
                <a:moveTo>
                  <a:pt x="2944" y="1"/>
                </a:moveTo>
                <a:cubicBezTo>
                  <a:pt x="2933" y="1"/>
                  <a:pt x="2923" y="1"/>
                  <a:pt x="2912" y="1"/>
                </a:cubicBezTo>
                <a:cubicBezTo>
                  <a:pt x="2698" y="6"/>
                  <a:pt x="2485" y="52"/>
                  <a:pt x="2269" y="62"/>
                </a:cubicBezTo>
                <a:cubicBezTo>
                  <a:pt x="2232" y="64"/>
                  <a:pt x="2195" y="65"/>
                  <a:pt x="2157" y="65"/>
                </a:cubicBezTo>
                <a:cubicBezTo>
                  <a:pt x="1921" y="65"/>
                  <a:pt x="1685" y="33"/>
                  <a:pt x="1448" y="33"/>
                </a:cubicBezTo>
                <a:cubicBezTo>
                  <a:pt x="1425" y="33"/>
                  <a:pt x="1402" y="33"/>
                  <a:pt x="1379" y="34"/>
                </a:cubicBezTo>
                <a:cubicBezTo>
                  <a:pt x="1031" y="44"/>
                  <a:pt x="154" y="72"/>
                  <a:pt x="187" y="531"/>
                </a:cubicBezTo>
                <a:cubicBezTo>
                  <a:pt x="206" y="778"/>
                  <a:pt x="248" y="939"/>
                  <a:pt x="180" y="1191"/>
                </a:cubicBezTo>
                <a:cubicBezTo>
                  <a:pt x="97" y="1500"/>
                  <a:pt x="23" y="1798"/>
                  <a:pt x="10" y="2119"/>
                </a:cubicBezTo>
                <a:cubicBezTo>
                  <a:pt x="0" y="2369"/>
                  <a:pt x="40" y="2657"/>
                  <a:pt x="249" y="2794"/>
                </a:cubicBezTo>
                <a:cubicBezTo>
                  <a:pt x="398" y="2890"/>
                  <a:pt x="602" y="2888"/>
                  <a:pt x="730" y="3010"/>
                </a:cubicBezTo>
                <a:cubicBezTo>
                  <a:pt x="831" y="3107"/>
                  <a:pt x="860" y="3261"/>
                  <a:pt x="958" y="3360"/>
                </a:cubicBezTo>
                <a:cubicBezTo>
                  <a:pt x="1064" y="3467"/>
                  <a:pt x="1211" y="3482"/>
                  <a:pt x="1366" y="3482"/>
                </a:cubicBezTo>
                <a:cubicBezTo>
                  <a:pt x="1426" y="3482"/>
                  <a:pt x="1488" y="3480"/>
                  <a:pt x="1549" y="3480"/>
                </a:cubicBezTo>
                <a:cubicBezTo>
                  <a:pt x="1668" y="3480"/>
                  <a:pt x="1785" y="3488"/>
                  <a:pt x="1887" y="3538"/>
                </a:cubicBezTo>
                <a:cubicBezTo>
                  <a:pt x="2207" y="3695"/>
                  <a:pt x="2209" y="4146"/>
                  <a:pt x="2390" y="4452"/>
                </a:cubicBezTo>
                <a:cubicBezTo>
                  <a:pt x="2500" y="4639"/>
                  <a:pt x="2684" y="4774"/>
                  <a:pt x="2877" y="4872"/>
                </a:cubicBezTo>
                <a:cubicBezTo>
                  <a:pt x="3134" y="5005"/>
                  <a:pt x="3424" y="5082"/>
                  <a:pt x="3713" y="5082"/>
                </a:cubicBezTo>
                <a:cubicBezTo>
                  <a:pt x="3852" y="5082"/>
                  <a:pt x="3990" y="5064"/>
                  <a:pt x="4124" y="5026"/>
                </a:cubicBezTo>
                <a:cubicBezTo>
                  <a:pt x="4537" y="4909"/>
                  <a:pt x="4898" y="4585"/>
                  <a:pt x="5009" y="4170"/>
                </a:cubicBezTo>
                <a:cubicBezTo>
                  <a:pt x="5137" y="3694"/>
                  <a:pt x="4939" y="3155"/>
                  <a:pt x="5146" y="2706"/>
                </a:cubicBezTo>
                <a:cubicBezTo>
                  <a:pt x="5257" y="2464"/>
                  <a:pt x="5474" y="2281"/>
                  <a:pt x="5570" y="2032"/>
                </a:cubicBezTo>
                <a:cubicBezTo>
                  <a:pt x="5710" y="1667"/>
                  <a:pt x="5547" y="1243"/>
                  <a:pt x="5272" y="965"/>
                </a:cubicBezTo>
                <a:cubicBezTo>
                  <a:pt x="4997" y="688"/>
                  <a:pt x="4629" y="526"/>
                  <a:pt x="4271" y="371"/>
                </a:cubicBezTo>
                <a:cubicBezTo>
                  <a:pt x="3847" y="188"/>
                  <a:pt x="3406" y="1"/>
                  <a:pt x="2944" y="1"/>
                </a:cubicBezTo>
                <a:close/>
              </a:path>
            </a:pathLst>
          </a:custGeom>
          <a:gradFill>
            <a:gsLst>
              <a:gs pos="0">
                <a:schemeClr val="lt1"/>
              </a:gs>
              <a:gs pos="100000">
                <a:schemeClr val="accent1"/>
              </a:gs>
            </a:gsLst>
            <a:lin ang="2700006"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3" name="Google Shape;53;p5"/>
          <p:cNvSpPr/>
          <p:nvPr/>
        </p:nvSpPr>
        <p:spPr>
          <a:xfrm rot="-4865732">
            <a:off x="7838311" y="-443716"/>
            <a:ext cx="4792003" cy="3665174"/>
          </a:xfrm>
          <a:custGeom>
            <a:avLst/>
            <a:gdLst/>
            <a:ahLst/>
            <a:cxnLst/>
            <a:rect l="l" t="t" r="r" b="b"/>
            <a:pathLst>
              <a:path w="3699" h="3926" extrusionOk="0">
                <a:moveTo>
                  <a:pt x="2087" y="0"/>
                </a:moveTo>
                <a:cubicBezTo>
                  <a:pt x="2036" y="0"/>
                  <a:pt x="1985" y="4"/>
                  <a:pt x="1935" y="9"/>
                </a:cubicBezTo>
                <a:cubicBezTo>
                  <a:pt x="1689" y="35"/>
                  <a:pt x="1448" y="100"/>
                  <a:pt x="1221" y="200"/>
                </a:cubicBezTo>
                <a:cubicBezTo>
                  <a:pt x="1158" y="229"/>
                  <a:pt x="1094" y="260"/>
                  <a:pt x="1026" y="277"/>
                </a:cubicBezTo>
                <a:cubicBezTo>
                  <a:pt x="951" y="294"/>
                  <a:pt x="872" y="293"/>
                  <a:pt x="795" y="301"/>
                </a:cubicBezTo>
                <a:cubicBezTo>
                  <a:pt x="412" y="345"/>
                  <a:pt x="80" y="674"/>
                  <a:pt x="34" y="1058"/>
                </a:cubicBezTo>
                <a:cubicBezTo>
                  <a:pt x="1" y="1333"/>
                  <a:pt x="100" y="1603"/>
                  <a:pt x="181" y="1868"/>
                </a:cubicBezTo>
                <a:cubicBezTo>
                  <a:pt x="269" y="2163"/>
                  <a:pt x="338" y="2470"/>
                  <a:pt x="506" y="2727"/>
                </a:cubicBezTo>
                <a:cubicBezTo>
                  <a:pt x="642" y="2934"/>
                  <a:pt x="834" y="3096"/>
                  <a:pt x="1023" y="3256"/>
                </a:cubicBezTo>
                <a:cubicBezTo>
                  <a:pt x="1294" y="3484"/>
                  <a:pt x="1571" y="3715"/>
                  <a:pt x="1900" y="3843"/>
                </a:cubicBezTo>
                <a:cubicBezTo>
                  <a:pt x="2030" y="3893"/>
                  <a:pt x="2168" y="3926"/>
                  <a:pt x="2307" y="3926"/>
                </a:cubicBezTo>
                <a:cubicBezTo>
                  <a:pt x="2333" y="3926"/>
                  <a:pt x="2358" y="3925"/>
                  <a:pt x="2384" y="3922"/>
                </a:cubicBezTo>
                <a:cubicBezTo>
                  <a:pt x="2514" y="3910"/>
                  <a:pt x="2639" y="3866"/>
                  <a:pt x="2762" y="3817"/>
                </a:cubicBezTo>
                <a:cubicBezTo>
                  <a:pt x="2908" y="3756"/>
                  <a:pt x="3066" y="3673"/>
                  <a:pt x="3162" y="3543"/>
                </a:cubicBezTo>
                <a:cubicBezTo>
                  <a:pt x="3240" y="3437"/>
                  <a:pt x="3224" y="3322"/>
                  <a:pt x="3279" y="3212"/>
                </a:cubicBezTo>
                <a:cubicBezTo>
                  <a:pt x="3426" y="2916"/>
                  <a:pt x="3670" y="2728"/>
                  <a:pt x="3689" y="2368"/>
                </a:cubicBezTo>
                <a:cubicBezTo>
                  <a:pt x="3699" y="2199"/>
                  <a:pt x="3656" y="2030"/>
                  <a:pt x="3653" y="1860"/>
                </a:cubicBezTo>
                <a:cubicBezTo>
                  <a:pt x="3651" y="1753"/>
                  <a:pt x="3665" y="1643"/>
                  <a:pt x="3651" y="1536"/>
                </a:cubicBezTo>
                <a:cubicBezTo>
                  <a:pt x="3623" y="1318"/>
                  <a:pt x="3481" y="1131"/>
                  <a:pt x="3322" y="977"/>
                </a:cubicBezTo>
                <a:cubicBezTo>
                  <a:pt x="3164" y="824"/>
                  <a:pt x="2983" y="693"/>
                  <a:pt x="2841" y="526"/>
                </a:cubicBezTo>
                <a:cubicBezTo>
                  <a:pt x="2706" y="365"/>
                  <a:pt x="2601" y="168"/>
                  <a:pt x="2416" y="70"/>
                </a:cubicBezTo>
                <a:cubicBezTo>
                  <a:pt x="2315" y="17"/>
                  <a:pt x="2202" y="0"/>
                  <a:pt x="2087" y="0"/>
                </a:cubicBezTo>
                <a:close/>
              </a:path>
            </a:pathLst>
          </a:custGeom>
          <a:gradFill>
            <a:gsLst>
              <a:gs pos="0">
                <a:schemeClr val="lt1"/>
              </a:gs>
              <a:gs pos="100000">
                <a:schemeClr val="accen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5"/>
          <p:cNvSpPr/>
          <p:nvPr/>
        </p:nvSpPr>
        <p:spPr>
          <a:xfrm rot="2994513">
            <a:off x="-734819" y="4538679"/>
            <a:ext cx="2718591" cy="1754403"/>
          </a:xfrm>
          <a:custGeom>
            <a:avLst/>
            <a:gdLst/>
            <a:ahLst/>
            <a:cxnLst/>
            <a:rect l="l" t="t" r="r" b="b"/>
            <a:pathLst>
              <a:path w="7612" h="5879" extrusionOk="0">
                <a:moveTo>
                  <a:pt x="5948" y="1"/>
                </a:moveTo>
                <a:cubicBezTo>
                  <a:pt x="5750" y="1"/>
                  <a:pt x="5548" y="28"/>
                  <a:pt x="5364" y="70"/>
                </a:cubicBezTo>
                <a:cubicBezTo>
                  <a:pt x="4731" y="214"/>
                  <a:pt x="4130" y="490"/>
                  <a:pt x="3472" y="490"/>
                </a:cubicBezTo>
                <a:cubicBezTo>
                  <a:pt x="3423" y="490"/>
                  <a:pt x="3374" y="489"/>
                  <a:pt x="3325" y="485"/>
                </a:cubicBezTo>
                <a:cubicBezTo>
                  <a:pt x="2774" y="451"/>
                  <a:pt x="2229" y="207"/>
                  <a:pt x="1693" y="207"/>
                </a:cubicBezTo>
                <a:cubicBezTo>
                  <a:pt x="1611" y="207"/>
                  <a:pt x="1529" y="212"/>
                  <a:pt x="1448" y="225"/>
                </a:cubicBezTo>
                <a:cubicBezTo>
                  <a:pt x="627" y="355"/>
                  <a:pt x="0" y="1242"/>
                  <a:pt x="198" y="1900"/>
                </a:cubicBezTo>
                <a:cubicBezTo>
                  <a:pt x="285" y="2190"/>
                  <a:pt x="471" y="2451"/>
                  <a:pt x="533" y="2748"/>
                </a:cubicBezTo>
                <a:cubicBezTo>
                  <a:pt x="556" y="2855"/>
                  <a:pt x="570" y="2963"/>
                  <a:pt x="579" y="3073"/>
                </a:cubicBezTo>
                <a:cubicBezTo>
                  <a:pt x="588" y="3180"/>
                  <a:pt x="580" y="3293"/>
                  <a:pt x="601" y="3399"/>
                </a:cubicBezTo>
                <a:cubicBezTo>
                  <a:pt x="616" y="3475"/>
                  <a:pt x="646" y="3535"/>
                  <a:pt x="646" y="3615"/>
                </a:cubicBezTo>
                <a:cubicBezTo>
                  <a:pt x="646" y="3727"/>
                  <a:pt x="640" y="3841"/>
                  <a:pt x="631" y="3953"/>
                </a:cubicBezTo>
                <a:cubicBezTo>
                  <a:pt x="624" y="4024"/>
                  <a:pt x="615" y="4097"/>
                  <a:pt x="633" y="4168"/>
                </a:cubicBezTo>
                <a:cubicBezTo>
                  <a:pt x="646" y="4218"/>
                  <a:pt x="671" y="4265"/>
                  <a:pt x="695" y="4312"/>
                </a:cubicBezTo>
                <a:cubicBezTo>
                  <a:pt x="736" y="4389"/>
                  <a:pt x="777" y="4467"/>
                  <a:pt x="818" y="4544"/>
                </a:cubicBezTo>
                <a:cubicBezTo>
                  <a:pt x="839" y="4585"/>
                  <a:pt x="861" y="4626"/>
                  <a:pt x="892" y="4663"/>
                </a:cubicBezTo>
                <a:cubicBezTo>
                  <a:pt x="989" y="4782"/>
                  <a:pt x="1097" y="4876"/>
                  <a:pt x="1152" y="5014"/>
                </a:cubicBezTo>
                <a:cubicBezTo>
                  <a:pt x="1178" y="5077"/>
                  <a:pt x="1199" y="5150"/>
                  <a:pt x="1258" y="5200"/>
                </a:cubicBezTo>
                <a:cubicBezTo>
                  <a:pt x="1318" y="5251"/>
                  <a:pt x="1403" y="5278"/>
                  <a:pt x="1453" y="5338"/>
                </a:cubicBezTo>
                <a:cubicBezTo>
                  <a:pt x="1472" y="5358"/>
                  <a:pt x="1486" y="5377"/>
                  <a:pt x="1502" y="5393"/>
                </a:cubicBezTo>
                <a:cubicBezTo>
                  <a:pt x="1516" y="5406"/>
                  <a:pt x="1531" y="5420"/>
                  <a:pt x="1552" y="5434"/>
                </a:cubicBezTo>
                <a:cubicBezTo>
                  <a:pt x="1600" y="5468"/>
                  <a:pt x="1651" y="5499"/>
                  <a:pt x="1698" y="5535"/>
                </a:cubicBezTo>
                <a:cubicBezTo>
                  <a:pt x="1793" y="5609"/>
                  <a:pt x="1889" y="5688"/>
                  <a:pt x="2010" y="5734"/>
                </a:cubicBezTo>
                <a:cubicBezTo>
                  <a:pt x="2145" y="5785"/>
                  <a:pt x="2300" y="5778"/>
                  <a:pt x="2439" y="5820"/>
                </a:cubicBezTo>
                <a:cubicBezTo>
                  <a:pt x="2489" y="5836"/>
                  <a:pt x="2536" y="5859"/>
                  <a:pt x="2587" y="5870"/>
                </a:cubicBezTo>
                <a:cubicBezTo>
                  <a:pt x="2612" y="5876"/>
                  <a:pt x="2635" y="5878"/>
                  <a:pt x="2656" y="5878"/>
                </a:cubicBezTo>
                <a:cubicBezTo>
                  <a:pt x="2725" y="5878"/>
                  <a:pt x="2777" y="5852"/>
                  <a:pt x="2849" y="5838"/>
                </a:cubicBezTo>
                <a:cubicBezTo>
                  <a:pt x="2973" y="5814"/>
                  <a:pt x="3108" y="5822"/>
                  <a:pt x="3234" y="5795"/>
                </a:cubicBezTo>
                <a:cubicBezTo>
                  <a:pt x="3488" y="5739"/>
                  <a:pt x="3724" y="5628"/>
                  <a:pt x="3991" y="5616"/>
                </a:cubicBezTo>
                <a:cubicBezTo>
                  <a:pt x="4009" y="5615"/>
                  <a:pt x="4026" y="5615"/>
                  <a:pt x="4044" y="5615"/>
                </a:cubicBezTo>
                <a:cubicBezTo>
                  <a:pt x="4218" y="5615"/>
                  <a:pt x="4392" y="5651"/>
                  <a:pt x="4567" y="5662"/>
                </a:cubicBezTo>
                <a:cubicBezTo>
                  <a:pt x="4603" y="5665"/>
                  <a:pt x="4640" y="5666"/>
                  <a:pt x="4676" y="5666"/>
                </a:cubicBezTo>
                <a:cubicBezTo>
                  <a:pt x="5156" y="5666"/>
                  <a:pt x="5617" y="5466"/>
                  <a:pt x="5864" y="5146"/>
                </a:cubicBezTo>
                <a:cubicBezTo>
                  <a:pt x="6162" y="4759"/>
                  <a:pt x="6144" y="4251"/>
                  <a:pt x="6405" y="3846"/>
                </a:cubicBezTo>
                <a:cubicBezTo>
                  <a:pt x="6578" y="3575"/>
                  <a:pt x="6867" y="3366"/>
                  <a:pt x="7070" y="3108"/>
                </a:cubicBezTo>
                <a:cubicBezTo>
                  <a:pt x="7611" y="2419"/>
                  <a:pt x="7459" y="1488"/>
                  <a:pt x="7087" y="692"/>
                </a:cubicBezTo>
                <a:cubicBezTo>
                  <a:pt x="7014" y="535"/>
                  <a:pt x="6929" y="376"/>
                  <a:pt x="6785" y="254"/>
                </a:cubicBezTo>
                <a:cubicBezTo>
                  <a:pt x="6568" y="69"/>
                  <a:pt x="6262" y="1"/>
                  <a:pt x="594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5"/>
          <p:cNvSpPr/>
          <p:nvPr/>
        </p:nvSpPr>
        <p:spPr>
          <a:xfrm rot="-8633117">
            <a:off x="179060" y="4632188"/>
            <a:ext cx="2007534" cy="1562362"/>
          </a:xfrm>
          <a:custGeom>
            <a:avLst/>
            <a:gdLst/>
            <a:ahLst/>
            <a:cxnLst/>
            <a:rect l="l" t="t" r="r" b="b"/>
            <a:pathLst>
              <a:path w="5661" h="4406" extrusionOk="0">
                <a:moveTo>
                  <a:pt x="3929" y="173"/>
                </a:moveTo>
                <a:cubicBezTo>
                  <a:pt x="3921" y="173"/>
                  <a:pt x="3913" y="178"/>
                  <a:pt x="3911" y="188"/>
                </a:cubicBezTo>
                <a:cubicBezTo>
                  <a:pt x="3834" y="564"/>
                  <a:pt x="3834" y="955"/>
                  <a:pt x="3911" y="1330"/>
                </a:cubicBezTo>
                <a:cubicBezTo>
                  <a:pt x="3951" y="1519"/>
                  <a:pt x="4017" y="1699"/>
                  <a:pt x="4061" y="1885"/>
                </a:cubicBezTo>
                <a:cubicBezTo>
                  <a:pt x="4103" y="2066"/>
                  <a:pt x="4119" y="2255"/>
                  <a:pt x="4047" y="2430"/>
                </a:cubicBezTo>
                <a:cubicBezTo>
                  <a:pt x="3985" y="2583"/>
                  <a:pt x="3872" y="2710"/>
                  <a:pt x="3745" y="2813"/>
                </a:cubicBezTo>
                <a:cubicBezTo>
                  <a:pt x="3712" y="2841"/>
                  <a:pt x="3674" y="2877"/>
                  <a:pt x="3630" y="2885"/>
                </a:cubicBezTo>
                <a:cubicBezTo>
                  <a:pt x="3623" y="2886"/>
                  <a:pt x="3617" y="2887"/>
                  <a:pt x="3610" y="2887"/>
                </a:cubicBezTo>
                <a:cubicBezTo>
                  <a:pt x="3571" y="2887"/>
                  <a:pt x="3533" y="2867"/>
                  <a:pt x="3499" y="2850"/>
                </a:cubicBezTo>
                <a:cubicBezTo>
                  <a:pt x="3431" y="2814"/>
                  <a:pt x="3370" y="2766"/>
                  <a:pt x="3318" y="2709"/>
                </a:cubicBezTo>
                <a:cubicBezTo>
                  <a:pt x="3211" y="2594"/>
                  <a:pt x="3136" y="2455"/>
                  <a:pt x="3071" y="2314"/>
                </a:cubicBezTo>
                <a:cubicBezTo>
                  <a:pt x="2991" y="2142"/>
                  <a:pt x="2918" y="1966"/>
                  <a:pt x="2852" y="1789"/>
                </a:cubicBezTo>
                <a:cubicBezTo>
                  <a:pt x="2717" y="1427"/>
                  <a:pt x="2606" y="1056"/>
                  <a:pt x="2523" y="680"/>
                </a:cubicBezTo>
                <a:cubicBezTo>
                  <a:pt x="2512" y="633"/>
                  <a:pt x="2503" y="587"/>
                  <a:pt x="2493" y="541"/>
                </a:cubicBezTo>
                <a:cubicBezTo>
                  <a:pt x="2491" y="530"/>
                  <a:pt x="2484" y="526"/>
                  <a:pt x="2475" y="526"/>
                </a:cubicBezTo>
                <a:cubicBezTo>
                  <a:pt x="2463" y="526"/>
                  <a:pt x="2450" y="536"/>
                  <a:pt x="2453" y="551"/>
                </a:cubicBezTo>
                <a:cubicBezTo>
                  <a:pt x="2533" y="941"/>
                  <a:pt x="2640" y="1325"/>
                  <a:pt x="2775" y="1699"/>
                </a:cubicBezTo>
                <a:cubicBezTo>
                  <a:pt x="2843" y="1885"/>
                  <a:pt x="2917" y="2071"/>
                  <a:pt x="2998" y="2252"/>
                </a:cubicBezTo>
                <a:cubicBezTo>
                  <a:pt x="3063" y="2401"/>
                  <a:pt x="3135" y="2548"/>
                  <a:pt x="3235" y="2677"/>
                </a:cubicBezTo>
                <a:cubicBezTo>
                  <a:pt x="3283" y="2737"/>
                  <a:pt x="3338" y="2793"/>
                  <a:pt x="3400" y="2837"/>
                </a:cubicBezTo>
                <a:cubicBezTo>
                  <a:pt x="3457" y="2878"/>
                  <a:pt x="3535" y="2928"/>
                  <a:pt x="3610" y="2928"/>
                </a:cubicBezTo>
                <a:cubicBezTo>
                  <a:pt x="3616" y="2928"/>
                  <a:pt x="3622" y="2928"/>
                  <a:pt x="3628" y="2927"/>
                </a:cubicBezTo>
                <a:cubicBezTo>
                  <a:pt x="3671" y="2923"/>
                  <a:pt x="3706" y="2897"/>
                  <a:pt x="3739" y="2870"/>
                </a:cubicBezTo>
                <a:cubicBezTo>
                  <a:pt x="3772" y="2845"/>
                  <a:pt x="3804" y="2819"/>
                  <a:pt x="3834" y="2790"/>
                </a:cubicBezTo>
                <a:cubicBezTo>
                  <a:pt x="3896" y="2734"/>
                  <a:pt x="3952" y="2672"/>
                  <a:pt x="3999" y="2603"/>
                </a:cubicBezTo>
                <a:cubicBezTo>
                  <a:pt x="4102" y="2456"/>
                  <a:pt x="4149" y="2285"/>
                  <a:pt x="4137" y="2106"/>
                </a:cubicBezTo>
                <a:cubicBezTo>
                  <a:pt x="4125" y="1909"/>
                  <a:pt x="4058" y="1720"/>
                  <a:pt x="4004" y="1532"/>
                </a:cubicBezTo>
                <a:cubicBezTo>
                  <a:pt x="3894" y="1147"/>
                  <a:pt x="3864" y="740"/>
                  <a:pt x="3925" y="343"/>
                </a:cubicBezTo>
                <a:cubicBezTo>
                  <a:pt x="3932" y="295"/>
                  <a:pt x="3942" y="247"/>
                  <a:pt x="3951" y="199"/>
                </a:cubicBezTo>
                <a:cubicBezTo>
                  <a:pt x="3955" y="184"/>
                  <a:pt x="3941" y="173"/>
                  <a:pt x="3929" y="173"/>
                </a:cubicBezTo>
                <a:close/>
                <a:moveTo>
                  <a:pt x="1704" y="267"/>
                </a:moveTo>
                <a:cubicBezTo>
                  <a:pt x="1696" y="267"/>
                  <a:pt x="1689" y="272"/>
                  <a:pt x="1687" y="282"/>
                </a:cubicBezTo>
                <a:cubicBezTo>
                  <a:pt x="1631" y="547"/>
                  <a:pt x="1783" y="786"/>
                  <a:pt x="1929" y="991"/>
                </a:cubicBezTo>
                <a:cubicBezTo>
                  <a:pt x="2006" y="1099"/>
                  <a:pt x="2081" y="1206"/>
                  <a:pt x="2140" y="1325"/>
                </a:cubicBezTo>
                <a:cubicBezTo>
                  <a:pt x="2199" y="1444"/>
                  <a:pt x="2244" y="1568"/>
                  <a:pt x="2289" y="1692"/>
                </a:cubicBezTo>
                <a:cubicBezTo>
                  <a:pt x="2382" y="1951"/>
                  <a:pt x="2482" y="2204"/>
                  <a:pt x="2595" y="2454"/>
                </a:cubicBezTo>
                <a:cubicBezTo>
                  <a:pt x="2653" y="2579"/>
                  <a:pt x="2712" y="2704"/>
                  <a:pt x="2770" y="2828"/>
                </a:cubicBezTo>
                <a:cubicBezTo>
                  <a:pt x="2824" y="2941"/>
                  <a:pt x="2882" y="3055"/>
                  <a:pt x="2955" y="3157"/>
                </a:cubicBezTo>
                <a:cubicBezTo>
                  <a:pt x="3085" y="3336"/>
                  <a:pt x="3267" y="3461"/>
                  <a:pt x="3481" y="3518"/>
                </a:cubicBezTo>
                <a:cubicBezTo>
                  <a:pt x="3580" y="3545"/>
                  <a:pt x="3682" y="3557"/>
                  <a:pt x="3784" y="3557"/>
                </a:cubicBezTo>
                <a:cubicBezTo>
                  <a:pt x="3895" y="3557"/>
                  <a:pt x="4005" y="3543"/>
                  <a:pt x="4111" y="3516"/>
                </a:cubicBezTo>
                <a:cubicBezTo>
                  <a:pt x="4319" y="3462"/>
                  <a:pt x="4552" y="3358"/>
                  <a:pt x="4631" y="3143"/>
                </a:cubicBezTo>
                <a:cubicBezTo>
                  <a:pt x="4673" y="3027"/>
                  <a:pt x="4667" y="2897"/>
                  <a:pt x="4660" y="2776"/>
                </a:cubicBezTo>
                <a:cubicBezTo>
                  <a:pt x="4652" y="2630"/>
                  <a:pt x="4643" y="2484"/>
                  <a:pt x="4634" y="2338"/>
                </a:cubicBezTo>
                <a:cubicBezTo>
                  <a:pt x="4598" y="1759"/>
                  <a:pt x="4563" y="1179"/>
                  <a:pt x="4529" y="599"/>
                </a:cubicBezTo>
                <a:cubicBezTo>
                  <a:pt x="4524" y="527"/>
                  <a:pt x="4520" y="454"/>
                  <a:pt x="4515" y="382"/>
                </a:cubicBezTo>
                <a:cubicBezTo>
                  <a:pt x="4515" y="369"/>
                  <a:pt x="4503" y="362"/>
                  <a:pt x="4493" y="362"/>
                </a:cubicBezTo>
                <a:cubicBezTo>
                  <a:pt x="4483" y="362"/>
                  <a:pt x="4473" y="368"/>
                  <a:pt x="4474" y="382"/>
                </a:cubicBezTo>
                <a:cubicBezTo>
                  <a:pt x="4508" y="948"/>
                  <a:pt x="4543" y="1513"/>
                  <a:pt x="4577" y="2079"/>
                </a:cubicBezTo>
                <a:cubicBezTo>
                  <a:pt x="4585" y="2221"/>
                  <a:pt x="4594" y="2362"/>
                  <a:pt x="4603" y="2504"/>
                </a:cubicBezTo>
                <a:cubicBezTo>
                  <a:pt x="4611" y="2635"/>
                  <a:pt x="4623" y="2768"/>
                  <a:pt x="4624" y="2900"/>
                </a:cubicBezTo>
                <a:cubicBezTo>
                  <a:pt x="4624" y="3021"/>
                  <a:pt x="4606" y="3146"/>
                  <a:pt x="4528" y="3243"/>
                </a:cubicBezTo>
                <a:cubicBezTo>
                  <a:pt x="4458" y="3330"/>
                  <a:pt x="4355" y="3385"/>
                  <a:pt x="4253" y="3426"/>
                </a:cubicBezTo>
                <a:cubicBezTo>
                  <a:pt x="4107" y="3484"/>
                  <a:pt x="3944" y="3516"/>
                  <a:pt x="3783" y="3516"/>
                </a:cubicBezTo>
                <a:cubicBezTo>
                  <a:pt x="3523" y="3516"/>
                  <a:pt x="3266" y="3433"/>
                  <a:pt x="3081" y="3243"/>
                </a:cubicBezTo>
                <a:cubicBezTo>
                  <a:pt x="2907" y="3063"/>
                  <a:pt x="2811" y="2820"/>
                  <a:pt x="2707" y="2596"/>
                </a:cubicBezTo>
                <a:cubicBezTo>
                  <a:pt x="2593" y="2351"/>
                  <a:pt x="2481" y="2104"/>
                  <a:pt x="2389" y="1850"/>
                </a:cubicBezTo>
                <a:cubicBezTo>
                  <a:pt x="2302" y="1610"/>
                  <a:pt x="2226" y="1365"/>
                  <a:pt x="2088" y="1149"/>
                </a:cubicBezTo>
                <a:cubicBezTo>
                  <a:pt x="1952" y="935"/>
                  <a:pt x="1763" y="739"/>
                  <a:pt x="1722" y="480"/>
                </a:cubicBezTo>
                <a:cubicBezTo>
                  <a:pt x="1713" y="418"/>
                  <a:pt x="1714" y="355"/>
                  <a:pt x="1727" y="294"/>
                </a:cubicBezTo>
                <a:cubicBezTo>
                  <a:pt x="1730" y="278"/>
                  <a:pt x="1716" y="267"/>
                  <a:pt x="1704" y="267"/>
                </a:cubicBezTo>
                <a:close/>
                <a:moveTo>
                  <a:pt x="4818" y="0"/>
                </a:moveTo>
                <a:cubicBezTo>
                  <a:pt x="4806" y="0"/>
                  <a:pt x="4793" y="11"/>
                  <a:pt x="4796" y="27"/>
                </a:cubicBezTo>
                <a:cubicBezTo>
                  <a:pt x="4870" y="384"/>
                  <a:pt x="4932" y="744"/>
                  <a:pt x="4983" y="1106"/>
                </a:cubicBezTo>
                <a:cubicBezTo>
                  <a:pt x="5033" y="1467"/>
                  <a:pt x="5073" y="1830"/>
                  <a:pt x="5100" y="2194"/>
                </a:cubicBezTo>
                <a:cubicBezTo>
                  <a:pt x="5114" y="2367"/>
                  <a:pt x="5127" y="2542"/>
                  <a:pt x="5129" y="2717"/>
                </a:cubicBezTo>
                <a:cubicBezTo>
                  <a:pt x="5132" y="2883"/>
                  <a:pt x="5121" y="3052"/>
                  <a:pt x="5072" y="3212"/>
                </a:cubicBezTo>
                <a:cubicBezTo>
                  <a:pt x="4990" y="3477"/>
                  <a:pt x="4792" y="3681"/>
                  <a:pt x="4547" y="3805"/>
                </a:cubicBezTo>
                <a:cubicBezTo>
                  <a:pt x="4347" y="3905"/>
                  <a:pt x="4127" y="3950"/>
                  <a:pt x="3906" y="3950"/>
                </a:cubicBezTo>
                <a:cubicBezTo>
                  <a:pt x="3845" y="3950"/>
                  <a:pt x="3785" y="3946"/>
                  <a:pt x="3724" y="3940"/>
                </a:cubicBezTo>
                <a:cubicBezTo>
                  <a:pt x="3386" y="3902"/>
                  <a:pt x="3064" y="3775"/>
                  <a:pt x="2760" y="3628"/>
                </a:cubicBezTo>
                <a:cubicBezTo>
                  <a:pt x="2612" y="3557"/>
                  <a:pt x="2448" y="3489"/>
                  <a:pt x="2339" y="3363"/>
                </a:cubicBezTo>
                <a:cubicBezTo>
                  <a:pt x="2286" y="3302"/>
                  <a:pt x="2246" y="3232"/>
                  <a:pt x="2206" y="3162"/>
                </a:cubicBezTo>
                <a:cubicBezTo>
                  <a:pt x="2160" y="3082"/>
                  <a:pt x="2113" y="3001"/>
                  <a:pt x="2067" y="2921"/>
                </a:cubicBezTo>
                <a:cubicBezTo>
                  <a:pt x="1898" y="2628"/>
                  <a:pt x="1730" y="2333"/>
                  <a:pt x="1556" y="2043"/>
                </a:cubicBezTo>
                <a:cubicBezTo>
                  <a:pt x="1391" y="1767"/>
                  <a:pt x="1219" y="1494"/>
                  <a:pt x="1028" y="1234"/>
                </a:cubicBezTo>
                <a:cubicBezTo>
                  <a:pt x="840" y="977"/>
                  <a:pt x="637" y="730"/>
                  <a:pt x="408" y="508"/>
                </a:cubicBezTo>
                <a:cubicBezTo>
                  <a:pt x="353" y="453"/>
                  <a:pt x="296" y="400"/>
                  <a:pt x="238" y="350"/>
                </a:cubicBezTo>
                <a:cubicBezTo>
                  <a:pt x="234" y="346"/>
                  <a:pt x="229" y="344"/>
                  <a:pt x="224" y="344"/>
                </a:cubicBezTo>
                <a:cubicBezTo>
                  <a:pt x="207" y="344"/>
                  <a:pt x="193" y="365"/>
                  <a:pt x="208" y="378"/>
                </a:cubicBezTo>
                <a:cubicBezTo>
                  <a:pt x="452" y="593"/>
                  <a:pt x="671" y="834"/>
                  <a:pt x="869" y="1091"/>
                </a:cubicBezTo>
                <a:cubicBezTo>
                  <a:pt x="1071" y="1351"/>
                  <a:pt x="1253" y="1626"/>
                  <a:pt x="1425" y="1906"/>
                </a:cubicBezTo>
                <a:cubicBezTo>
                  <a:pt x="1601" y="2193"/>
                  <a:pt x="1768" y="2485"/>
                  <a:pt x="1935" y="2776"/>
                </a:cubicBezTo>
                <a:cubicBezTo>
                  <a:pt x="2028" y="2936"/>
                  <a:pt x="2117" y="3099"/>
                  <a:pt x="2213" y="3256"/>
                </a:cubicBezTo>
                <a:cubicBezTo>
                  <a:pt x="2255" y="3323"/>
                  <a:pt x="2300" y="3390"/>
                  <a:pt x="2359" y="3443"/>
                </a:cubicBezTo>
                <a:cubicBezTo>
                  <a:pt x="2420" y="3499"/>
                  <a:pt x="2493" y="3540"/>
                  <a:pt x="2567" y="3578"/>
                </a:cubicBezTo>
                <a:cubicBezTo>
                  <a:pt x="2869" y="3734"/>
                  <a:pt x="3185" y="3878"/>
                  <a:pt x="3520" y="3949"/>
                </a:cubicBezTo>
                <a:cubicBezTo>
                  <a:pt x="3649" y="3976"/>
                  <a:pt x="3779" y="3991"/>
                  <a:pt x="3910" y="3991"/>
                </a:cubicBezTo>
                <a:cubicBezTo>
                  <a:pt x="4076" y="3991"/>
                  <a:pt x="4242" y="3966"/>
                  <a:pt x="4402" y="3910"/>
                </a:cubicBezTo>
                <a:cubicBezTo>
                  <a:pt x="4651" y="3823"/>
                  <a:pt x="4880" y="3664"/>
                  <a:pt x="5018" y="3435"/>
                </a:cubicBezTo>
                <a:cubicBezTo>
                  <a:pt x="5189" y="3150"/>
                  <a:pt x="5180" y="2805"/>
                  <a:pt x="5162" y="2484"/>
                </a:cubicBezTo>
                <a:cubicBezTo>
                  <a:pt x="5140" y="2114"/>
                  <a:pt x="5106" y="1745"/>
                  <a:pt x="5060" y="1378"/>
                </a:cubicBezTo>
                <a:cubicBezTo>
                  <a:pt x="5015" y="1011"/>
                  <a:pt x="4957" y="644"/>
                  <a:pt x="4888" y="280"/>
                </a:cubicBezTo>
                <a:cubicBezTo>
                  <a:pt x="4872" y="192"/>
                  <a:pt x="4854" y="103"/>
                  <a:pt x="4836" y="15"/>
                </a:cubicBezTo>
                <a:cubicBezTo>
                  <a:pt x="4834" y="5"/>
                  <a:pt x="4826" y="0"/>
                  <a:pt x="4818" y="0"/>
                </a:cubicBezTo>
                <a:close/>
                <a:moveTo>
                  <a:pt x="5555" y="543"/>
                </a:moveTo>
                <a:cubicBezTo>
                  <a:pt x="5543" y="543"/>
                  <a:pt x="5529" y="554"/>
                  <a:pt x="5533" y="570"/>
                </a:cubicBezTo>
                <a:cubicBezTo>
                  <a:pt x="5609" y="946"/>
                  <a:pt x="5610" y="1332"/>
                  <a:pt x="5581" y="1713"/>
                </a:cubicBezTo>
                <a:cubicBezTo>
                  <a:pt x="5550" y="2098"/>
                  <a:pt x="5489" y="2479"/>
                  <a:pt x="5441" y="2862"/>
                </a:cubicBezTo>
                <a:cubicBezTo>
                  <a:pt x="5418" y="3046"/>
                  <a:pt x="5403" y="3231"/>
                  <a:pt x="5382" y="3415"/>
                </a:cubicBezTo>
                <a:cubicBezTo>
                  <a:pt x="5362" y="3589"/>
                  <a:pt x="5327" y="3764"/>
                  <a:pt x="5231" y="3914"/>
                </a:cubicBezTo>
                <a:cubicBezTo>
                  <a:pt x="5058" y="4183"/>
                  <a:pt x="4738" y="4321"/>
                  <a:pt x="4431" y="4354"/>
                </a:cubicBezTo>
                <a:cubicBezTo>
                  <a:pt x="4363" y="4361"/>
                  <a:pt x="4295" y="4365"/>
                  <a:pt x="4227" y="4365"/>
                </a:cubicBezTo>
                <a:cubicBezTo>
                  <a:pt x="4105" y="4365"/>
                  <a:pt x="3982" y="4354"/>
                  <a:pt x="3860" y="4338"/>
                </a:cubicBezTo>
                <a:cubicBezTo>
                  <a:pt x="3666" y="4313"/>
                  <a:pt x="3473" y="4278"/>
                  <a:pt x="3281" y="4239"/>
                </a:cubicBezTo>
                <a:cubicBezTo>
                  <a:pt x="3094" y="4201"/>
                  <a:pt x="2906" y="4161"/>
                  <a:pt x="2722" y="4110"/>
                </a:cubicBezTo>
                <a:cubicBezTo>
                  <a:pt x="2557" y="4066"/>
                  <a:pt x="2391" y="4006"/>
                  <a:pt x="2258" y="3899"/>
                </a:cubicBezTo>
                <a:cubicBezTo>
                  <a:pt x="2015" y="3703"/>
                  <a:pt x="1909" y="3395"/>
                  <a:pt x="1783" y="3122"/>
                </a:cubicBezTo>
                <a:cubicBezTo>
                  <a:pt x="1656" y="2848"/>
                  <a:pt x="1484" y="2602"/>
                  <a:pt x="1288" y="2372"/>
                </a:cubicBezTo>
                <a:cubicBezTo>
                  <a:pt x="1092" y="2140"/>
                  <a:pt x="878" y="1925"/>
                  <a:pt x="675" y="1699"/>
                </a:cubicBezTo>
                <a:cubicBezTo>
                  <a:pt x="474" y="1476"/>
                  <a:pt x="283" y="1242"/>
                  <a:pt x="138" y="977"/>
                </a:cubicBezTo>
                <a:cubicBezTo>
                  <a:pt x="104" y="913"/>
                  <a:pt x="72" y="847"/>
                  <a:pt x="43" y="780"/>
                </a:cubicBezTo>
                <a:cubicBezTo>
                  <a:pt x="40" y="772"/>
                  <a:pt x="34" y="769"/>
                  <a:pt x="28" y="769"/>
                </a:cubicBezTo>
                <a:cubicBezTo>
                  <a:pt x="15" y="769"/>
                  <a:pt x="0" y="784"/>
                  <a:pt x="7" y="800"/>
                </a:cubicBezTo>
                <a:cubicBezTo>
                  <a:pt x="127" y="1080"/>
                  <a:pt x="304" y="1330"/>
                  <a:pt x="500" y="1562"/>
                </a:cubicBezTo>
                <a:cubicBezTo>
                  <a:pt x="699" y="1798"/>
                  <a:pt x="917" y="2017"/>
                  <a:pt x="1124" y="2247"/>
                </a:cubicBezTo>
                <a:cubicBezTo>
                  <a:pt x="1330" y="2477"/>
                  <a:pt x="1527" y="2718"/>
                  <a:pt x="1673" y="2992"/>
                </a:cubicBezTo>
                <a:cubicBezTo>
                  <a:pt x="1817" y="3264"/>
                  <a:pt x="1905" y="3573"/>
                  <a:pt x="2109" y="3812"/>
                </a:cubicBezTo>
                <a:cubicBezTo>
                  <a:pt x="2341" y="4083"/>
                  <a:pt x="2704" y="4155"/>
                  <a:pt x="3036" y="4229"/>
                </a:cubicBezTo>
                <a:cubicBezTo>
                  <a:pt x="3233" y="4273"/>
                  <a:pt x="3430" y="4312"/>
                  <a:pt x="3628" y="4344"/>
                </a:cubicBezTo>
                <a:cubicBezTo>
                  <a:pt x="3819" y="4376"/>
                  <a:pt x="4011" y="4404"/>
                  <a:pt x="4204" y="4405"/>
                </a:cubicBezTo>
                <a:cubicBezTo>
                  <a:pt x="4212" y="4405"/>
                  <a:pt x="4221" y="4405"/>
                  <a:pt x="4230" y="4405"/>
                </a:cubicBezTo>
                <a:cubicBezTo>
                  <a:pt x="4551" y="4405"/>
                  <a:pt x="4880" y="4326"/>
                  <a:pt x="5122" y="4105"/>
                </a:cubicBezTo>
                <a:cubicBezTo>
                  <a:pt x="5242" y="3996"/>
                  <a:pt x="5325" y="3857"/>
                  <a:pt x="5370" y="3702"/>
                </a:cubicBezTo>
                <a:cubicBezTo>
                  <a:pt x="5421" y="3529"/>
                  <a:pt x="5430" y="3347"/>
                  <a:pt x="5448" y="3169"/>
                </a:cubicBezTo>
                <a:cubicBezTo>
                  <a:pt x="5486" y="2778"/>
                  <a:pt x="5551" y="2389"/>
                  <a:pt x="5595" y="1999"/>
                </a:cubicBezTo>
                <a:cubicBezTo>
                  <a:pt x="5637" y="1613"/>
                  <a:pt x="5661" y="1222"/>
                  <a:pt x="5616" y="835"/>
                </a:cubicBezTo>
                <a:cubicBezTo>
                  <a:pt x="5606" y="742"/>
                  <a:pt x="5591" y="650"/>
                  <a:pt x="5573" y="558"/>
                </a:cubicBezTo>
                <a:cubicBezTo>
                  <a:pt x="5571" y="548"/>
                  <a:pt x="5563" y="543"/>
                  <a:pt x="5555" y="543"/>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5"/>
          <p:cNvSpPr/>
          <p:nvPr/>
        </p:nvSpPr>
        <p:spPr>
          <a:xfrm rot="6194809">
            <a:off x="-2003111" y="-393615"/>
            <a:ext cx="3116818" cy="2160022"/>
          </a:xfrm>
          <a:custGeom>
            <a:avLst/>
            <a:gdLst/>
            <a:ahLst/>
            <a:cxnLst/>
            <a:rect l="l" t="t" r="r" b="b"/>
            <a:pathLst>
              <a:path w="4984" h="2204" extrusionOk="0">
                <a:moveTo>
                  <a:pt x="2407" y="1"/>
                </a:moveTo>
                <a:cubicBezTo>
                  <a:pt x="2391" y="1"/>
                  <a:pt x="2375" y="2"/>
                  <a:pt x="2359" y="7"/>
                </a:cubicBezTo>
                <a:cubicBezTo>
                  <a:pt x="2332" y="17"/>
                  <a:pt x="2310" y="35"/>
                  <a:pt x="2288" y="51"/>
                </a:cubicBezTo>
                <a:cubicBezTo>
                  <a:pt x="2223" y="96"/>
                  <a:pt x="2147" y="125"/>
                  <a:pt x="2069" y="134"/>
                </a:cubicBezTo>
                <a:cubicBezTo>
                  <a:pt x="2034" y="137"/>
                  <a:pt x="2001" y="136"/>
                  <a:pt x="1968" y="147"/>
                </a:cubicBezTo>
                <a:cubicBezTo>
                  <a:pt x="1937" y="157"/>
                  <a:pt x="1910" y="165"/>
                  <a:pt x="1876" y="168"/>
                </a:cubicBezTo>
                <a:cubicBezTo>
                  <a:pt x="1866" y="173"/>
                  <a:pt x="1851" y="175"/>
                  <a:pt x="1835" y="175"/>
                </a:cubicBezTo>
                <a:cubicBezTo>
                  <a:pt x="1796" y="175"/>
                  <a:pt x="1748" y="164"/>
                  <a:pt x="1718" y="163"/>
                </a:cubicBezTo>
                <a:cubicBezTo>
                  <a:pt x="1674" y="161"/>
                  <a:pt x="1632" y="164"/>
                  <a:pt x="1587" y="157"/>
                </a:cubicBezTo>
                <a:cubicBezTo>
                  <a:pt x="1563" y="155"/>
                  <a:pt x="1540" y="152"/>
                  <a:pt x="1517" y="152"/>
                </a:cubicBezTo>
                <a:cubicBezTo>
                  <a:pt x="1502" y="152"/>
                  <a:pt x="1488" y="153"/>
                  <a:pt x="1474" y="156"/>
                </a:cubicBezTo>
                <a:cubicBezTo>
                  <a:pt x="1410" y="168"/>
                  <a:pt x="1358" y="213"/>
                  <a:pt x="1309" y="258"/>
                </a:cubicBezTo>
                <a:cubicBezTo>
                  <a:pt x="1287" y="279"/>
                  <a:pt x="1264" y="300"/>
                  <a:pt x="1251" y="327"/>
                </a:cubicBezTo>
                <a:cubicBezTo>
                  <a:pt x="1235" y="361"/>
                  <a:pt x="1233" y="401"/>
                  <a:pt x="1211" y="431"/>
                </a:cubicBezTo>
                <a:cubicBezTo>
                  <a:pt x="1202" y="445"/>
                  <a:pt x="1188" y="454"/>
                  <a:pt x="1176" y="467"/>
                </a:cubicBezTo>
                <a:cubicBezTo>
                  <a:pt x="1140" y="504"/>
                  <a:pt x="1126" y="556"/>
                  <a:pt x="1100" y="602"/>
                </a:cubicBezTo>
                <a:cubicBezTo>
                  <a:pt x="1064" y="666"/>
                  <a:pt x="984" y="702"/>
                  <a:pt x="914" y="721"/>
                </a:cubicBezTo>
                <a:cubicBezTo>
                  <a:pt x="879" y="730"/>
                  <a:pt x="843" y="734"/>
                  <a:pt x="807" y="734"/>
                </a:cubicBezTo>
                <a:cubicBezTo>
                  <a:pt x="758" y="734"/>
                  <a:pt x="709" y="727"/>
                  <a:pt x="662" y="714"/>
                </a:cubicBezTo>
                <a:cubicBezTo>
                  <a:pt x="557" y="685"/>
                  <a:pt x="458" y="591"/>
                  <a:pt x="354" y="573"/>
                </a:cubicBezTo>
                <a:cubicBezTo>
                  <a:pt x="345" y="572"/>
                  <a:pt x="336" y="571"/>
                  <a:pt x="326" y="571"/>
                </a:cubicBezTo>
                <a:cubicBezTo>
                  <a:pt x="236" y="571"/>
                  <a:pt x="126" y="633"/>
                  <a:pt x="63" y="684"/>
                </a:cubicBezTo>
                <a:cubicBezTo>
                  <a:pt x="47" y="696"/>
                  <a:pt x="32" y="710"/>
                  <a:pt x="25" y="728"/>
                </a:cubicBezTo>
                <a:cubicBezTo>
                  <a:pt x="1" y="787"/>
                  <a:pt x="73" y="845"/>
                  <a:pt x="137" y="845"/>
                </a:cubicBezTo>
                <a:cubicBezTo>
                  <a:pt x="139" y="845"/>
                  <a:pt x="141" y="845"/>
                  <a:pt x="142" y="845"/>
                </a:cubicBezTo>
                <a:cubicBezTo>
                  <a:pt x="208" y="840"/>
                  <a:pt x="266" y="803"/>
                  <a:pt x="331" y="790"/>
                </a:cubicBezTo>
                <a:cubicBezTo>
                  <a:pt x="346" y="788"/>
                  <a:pt x="362" y="786"/>
                  <a:pt x="377" y="786"/>
                </a:cubicBezTo>
                <a:cubicBezTo>
                  <a:pt x="550" y="786"/>
                  <a:pt x="709" y="953"/>
                  <a:pt x="881" y="953"/>
                </a:cubicBezTo>
                <a:cubicBezTo>
                  <a:pt x="897" y="953"/>
                  <a:pt x="914" y="952"/>
                  <a:pt x="931" y="949"/>
                </a:cubicBezTo>
                <a:cubicBezTo>
                  <a:pt x="1063" y="922"/>
                  <a:pt x="1186" y="848"/>
                  <a:pt x="1226" y="712"/>
                </a:cubicBezTo>
                <a:cubicBezTo>
                  <a:pt x="1236" y="679"/>
                  <a:pt x="1240" y="645"/>
                  <a:pt x="1258" y="616"/>
                </a:cubicBezTo>
                <a:cubicBezTo>
                  <a:pt x="1284" y="577"/>
                  <a:pt x="1332" y="555"/>
                  <a:pt x="1353" y="512"/>
                </a:cubicBezTo>
                <a:cubicBezTo>
                  <a:pt x="1365" y="486"/>
                  <a:pt x="1365" y="456"/>
                  <a:pt x="1369" y="427"/>
                </a:cubicBezTo>
                <a:cubicBezTo>
                  <a:pt x="1374" y="389"/>
                  <a:pt x="1401" y="339"/>
                  <a:pt x="1422" y="305"/>
                </a:cubicBezTo>
                <a:cubicBezTo>
                  <a:pt x="1444" y="265"/>
                  <a:pt x="1480" y="240"/>
                  <a:pt x="1527" y="235"/>
                </a:cubicBezTo>
                <a:cubicBezTo>
                  <a:pt x="1540" y="234"/>
                  <a:pt x="1554" y="233"/>
                  <a:pt x="1567" y="233"/>
                </a:cubicBezTo>
                <a:cubicBezTo>
                  <a:pt x="1592" y="233"/>
                  <a:pt x="1618" y="235"/>
                  <a:pt x="1643" y="237"/>
                </a:cubicBezTo>
                <a:cubicBezTo>
                  <a:pt x="1705" y="242"/>
                  <a:pt x="1767" y="247"/>
                  <a:pt x="1828" y="260"/>
                </a:cubicBezTo>
                <a:cubicBezTo>
                  <a:pt x="1885" y="271"/>
                  <a:pt x="1946" y="294"/>
                  <a:pt x="2006" y="294"/>
                </a:cubicBezTo>
                <a:cubicBezTo>
                  <a:pt x="2013" y="294"/>
                  <a:pt x="2021" y="294"/>
                  <a:pt x="2028" y="293"/>
                </a:cubicBezTo>
                <a:cubicBezTo>
                  <a:pt x="2094" y="287"/>
                  <a:pt x="2162" y="281"/>
                  <a:pt x="2225" y="259"/>
                </a:cubicBezTo>
                <a:cubicBezTo>
                  <a:pt x="2288" y="237"/>
                  <a:pt x="2349" y="201"/>
                  <a:pt x="2414" y="201"/>
                </a:cubicBezTo>
                <a:cubicBezTo>
                  <a:pt x="2434" y="201"/>
                  <a:pt x="2454" y="205"/>
                  <a:pt x="2475" y="212"/>
                </a:cubicBezTo>
                <a:cubicBezTo>
                  <a:pt x="2507" y="225"/>
                  <a:pt x="2539" y="238"/>
                  <a:pt x="2572" y="252"/>
                </a:cubicBezTo>
                <a:cubicBezTo>
                  <a:pt x="2596" y="261"/>
                  <a:pt x="2620" y="272"/>
                  <a:pt x="2640" y="288"/>
                </a:cubicBezTo>
                <a:cubicBezTo>
                  <a:pt x="2665" y="307"/>
                  <a:pt x="2682" y="332"/>
                  <a:pt x="2702" y="354"/>
                </a:cubicBezTo>
                <a:cubicBezTo>
                  <a:pt x="2736" y="391"/>
                  <a:pt x="2776" y="419"/>
                  <a:pt x="2809" y="455"/>
                </a:cubicBezTo>
                <a:cubicBezTo>
                  <a:pt x="2834" y="482"/>
                  <a:pt x="2855" y="513"/>
                  <a:pt x="2875" y="543"/>
                </a:cubicBezTo>
                <a:cubicBezTo>
                  <a:pt x="2943" y="644"/>
                  <a:pt x="3000" y="763"/>
                  <a:pt x="3104" y="831"/>
                </a:cubicBezTo>
                <a:cubicBezTo>
                  <a:pt x="3154" y="863"/>
                  <a:pt x="3198" y="894"/>
                  <a:pt x="3239" y="941"/>
                </a:cubicBezTo>
                <a:cubicBezTo>
                  <a:pt x="3263" y="969"/>
                  <a:pt x="3286" y="999"/>
                  <a:pt x="3314" y="1024"/>
                </a:cubicBezTo>
                <a:cubicBezTo>
                  <a:pt x="3385" y="1084"/>
                  <a:pt x="3485" y="1095"/>
                  <a:pt x="3569" y="1134"/>
                </a:cubicBezTo>
                <a:cubicBezTo>
                  <a:pt x="3679" y="1186"/>
                  <a:pt x="3767" y="1291"/>
                  <a:pt x="3784" y="1412"/>
                </a:cubicBezTo>
                <a:cubicBezTo>
                  <a:pt x="3801" y="1527"/>
                  <a:pt x="3812" y="1630"/>
                  <a:pt x="3886" y="1726"/>
                </a:cubicBezTo>
                <a:cubicBezTo>
                  <a:pt x="3957" y="1819"/>
                  <a:pt x="4052" y="1891"/>
                  <a:pt x="4133" y="1974"/>
                </a:cubicBezTo>
                <a:cubicBezTo>
                  <a:pt x="4194" y="2036"/>
                  <a:pt x="4248" y="2106"/>
                  <a:pt x="4324" y="2146"/>
                </a:cubicBezTo>
                <a:cubicBezTo>
                  <a:pt x="4382" y="2176"/>
                  <a:pt x="4445" y="2185"/>
                  <a:pt x="4510" y="2185"/>
                </a:cubicBezTo>
                <a:cubicBezTo>
                  <a:pt x="4605" y="2185"/>
                  <a:pt x="4704" y="2166"/>
                  <a:pt x="4799" y="2166"/>
                </a:cubicBezTo>
                <a:cubicBezTo>
                  <a:pt x="4864" y="2166"/>
                  <a:pt x="4926" y="2174"/>
                  <a:pt x="4983" y="2203"/>
                </a:cubicBezTo>
                <a:cubicBezTo>
                  <a:pt x="4946" y="2106"/>
                  <a:pt x="4892" y="1997"/>
                  <a:pt x="4791" y="1975"/>
                </a:cubicBezTo>
                <a:cubicBezTo>
                  <a:pt x="4777" y="1972"/>
                  <a:pt x="4763" y="1971"/>
                  <a:pt x="4749" y="1971"/>
                </a:cubicBezTo>
                <a:cubicBezTo>
                  <a:pt x="4694" y="1971"/>
                  <a:pt x="4638" y="1990"/>
                  <a:pt x="4583" y="1990"/>
                </a:cubicBezTo>
                <a:cubicBezTo>
                  <a:pt x="4579" y="1990"/>
                  <a:pt x="4575" y="1990"/>
                  <a:pt x="4572" y="1990"/>
                </a:cubicBezTo>
                <a:cubicBezTo>
                  <a:pt x="4491" y="1987"/>
                  <a:pt x="4412" y="1967"/>
                  <a:pt x="4336" y="1940"/>
                </a:cubicBezTo>
                <a:cubicBezTo>
                  <a:pt x="4299" y="1926"/>
                  <a:pt x="4262" y="1910"/>
                  <a:pt x="4234" y="1882"/>
                </a:cubicBezTo>
                <a:cubicBezTo>
                  <a:pt x="4185" y="1832"/>
                  <a:pt x="4174" y="1757"/>
                  <a:pt x="4143" y="1694"/>
                </a:cubicBezTo>
                <a:cubicBezTo>
                  <a:pt x="4133" y="1673"/>
                  <a:pt x="4120" y="1653"/>
                  <a:pt x="4114" y="1630"/>
                </a:cubicBezTo>
                <a:cubicBezTo>
                  <a:pt x="4112" y="1614"/>
                  <a:pt x="4112" y="1597"/>
                  <a:pt x="4111" y="1581"/>
                </a:cubicBezTo>
                <a:cubicBezTo>
                  <a:pt x="4106" y="1540"/>
                  <a:pt x="4085" y="1503"/>
                  <a:pt x="4066" y="1467"/>
                </a:cubicBezTo>
                <a:cubicBezTo>
                  <a:pt x="4058" y="1451"/>
                  <a:pt x="4048" y="1434"/>
                  <a:pt x="4044" y="1416"/>
                </a:cubicBezTo>
                <a:cubicBezTo>
                  <a:pt x="4041" y="1403"/>
                  <a:pt x="4041" y="1391"/>
                  <a:pt x="4036" y="1379"/>
                </a:cubicBezTo>
                <a:cubicBezTo>
                  <a:pt x="4008" y="1308"/>
                  <a:pt x="3945" y="1241"/>
                  <a:pt x="3886" y="1196"/>
                </a:cubicBezTo>
                <a:cubicBezTo>
                  <a:pt x="3805" y="1134"/>
                  <a:pt x="3706" y="1108"/>
                  <a:pt x="3624" y="1053"/>
                </a:cubicBezTo>
                <a:cubicBezTo>
                  <a:pt x="3546" y="1001"/>
                  <a:pt x="3449" y="978"/>
                  <a:pt x="3382" y="910"/>
                </a:cubicBezTo>
                <a:cubicBezTo>
                  <a:pt x="3322" y="851"/>
                  <a:pt x="3297" y="766"/>
                  <a:pt x="3249" y="697"/>
                </a:cubicBezTo>
                <a:cubicBezTo>
                  <a:pt x="3235" y="677"/>
                  <a:pt x="3219" y="658"/>
                  <a:pt x="3205" y="637"/>
                </a:cubicBezTo>
                <a:cubicBezTo>
                  <a:pt x="3176" y="591"/>
                  <a:pt x="3158" y="539"/>
                  <a:pt x="3130" y="493"/>
                </a:cubicBezTo>
                <a:cubicBezTo>
                  <a:pt x="3088" y="421"/>
                  <a:pt x="3022" y="366"/>
                  <a:pt x="2984" y="292"/>
                </a:cubicBezTo>
                <a:cubicBezTo>
                  <a:pt x="2970" y="265"/>
                  <a:pt x="2961" y="236"/>
                  <a:pt x="2943" y="212"/>
                </a:cubicBezTo>
                <a:cubicBezTo>
                  <a:pt x="2922" y="183"/>
                  <a:pt x="2892" y="164"/>
                  <a:pt x="2861" y="147"/>
                </a:cubicBezTo>
                <a:cubicBezTo>
                  <a:pt x="2833" y="131"/>
                  <a:pt x="2809" y="111"/>
                  <a:pt x="2781" y="94"/>
                </a:cubicBezTo>
                <a:cubicBezTo>
                  <a:pt x="2685" y="34"/>
                  <a:pt x="2564" y="14"/>
                  <a:pt x="2453" y="4"/>
                </a:cubicBezTo>
                <a:cubicBezTo>
                  <a:pt x="2438" y="2"/>
                  <a:pt x="2422" y="1"/>
                  <a:pt x="24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 name="Google Shape;57;p5"/>
          <p:cNvGrpSpPr/>
          <p:nvPr/>
        </p:nvGrpSpPr>
        <p:grpSpPr>
          <a:xfrm rot="-10417950" flipH="1">
            <a:off x="7819560" y="-879378"/>
            <a:ext cx="2310940" cy="1845003"/>
            <a:chOff x="2143583" y="1570310"/>
            <a:chExt cx="875027" cy="698599"/>
          </a:xfrm>
        </p:grpSpPr>
        <p:sp>
          <p:nvSpPr>
            <p:cNvPr id="58" name="Google Shape;58;p5"/>
            <p:cNvSpPr/>
            <p:nvPr/>
          </p:nvSpPr>
          <p:spPr>
            <a:xfrm>
              <a:off x="2143583" y="1570310"/>
              <a:ext cx="875027" cy="698527"/>
            </a:xfrm>
            <a:custGeom>
              <a:avLst/>
              <a:gdLst/>
              <a:ahLst/>
              <a:cxnLst/>
              <a:rect l="l" t="t" r="r" b="b"/>
              <a:pathLst>
                <a:path w="5142" h="4105" extrusionOk="0">
                  <a:moveTo>
                    <a:pt x="3708" y="1"/>
                  </a:moveTo>
                  <a:cubicBezTo>
                    <a:pt x="3659" y="1"/>
                    <a:pt x="3610" y="5"/>
                    <a:pt x="3561" y="14"/>
                  </a:cubicBezTo>
                  <a:cubicBezTo>
                    <a:pt x="3290" y="65"/>
                    <a:pt x="3071" y="256"/>
                    <a:pt x="2850" y="420"/>
                  </a:cubicBezTo>
                  <a:cubicBezTo>
                    <a:pt x="2657" y="563"/>
                    <a:pt x="2431" y="695"/>
                    <a:pt x="2197" y="695"/>
                  </a:cubicBezTo>
                  <a:cubicBezTo>
                    <a:pt x="2162" y="695"/>
                    <a:pt x="2127" y="692"/>
                    <a:pt x="2092" y="686"/>
                  </a:cubicBezTo>
                  <a:cubicBezTo>
                    <a:pt x="1884" y="649"/>
                    <a:pt x="1702" y="499"/>
                    <a:pt x="1491" y="498"/>
                  </a:cubicBezTo>
                  <a:cubicBezTo>
                    <a:pt x="1491" y="498"/>
                    <a:pt x="1490" y="498"/>
                    <a:pt x="1489" y="498"/>
                  </a:cubicBezTo>
                  <a:cubicBezTo>
                    <a:pt x="1321" y="498"/>
                    <a:pt x="1169" y="593"/>
                    <a:pt x="1036" y="694"/>
                  </a:cubicBezTo>
                  <a:cubicBezTo>
                    <a:pt x="729" y="924"/>
                    <a:pt x="363" y="1243"/>
                    <a:pt x="178" y="1587"/>
                  </a:cubicBezTo>
                  <a:cubicBezTo>
                    <a:pt x="1" y="1918"/>
                    <a:pt x="218" y="2329"/>
                    <a:pt x="397" y="2608"/>
                  </a:cubicBezTo>
                  <a:cubicBezTo>
                    <a:pt x="613" y="2946"/>
                    <a:pt x="851" y="3269"/>
                    <a:pt x="1110" y="3574"/>
                  </a:cubicBezTo>
                  <a:cubicBezTo>
                    <a:pt x="1225" y="3710"/>
                    <a:pt x="1346" y="3844"/>
                    <a:pt x="1492" y="3946"/>
                  </a:cubicBezTo>
                  <a:cubicBezTo>
                    <a:pt x="1628" y="4039"/>
                    <a:pt x="1789" y="4105"/>
                    <a:pt x="1954" y="4105"/>
                  </a:cubicBezTo>
                  <a:cubicBezTo>
                    <a:pt x="1967" y="4105"/>
                    <a:pt x="1980" y="4104"/>
                    <a:pt x="1993" y="4104"/>
                  </a:cubicBezTo>
                  <a:cubicBezTo>
                    <a:pt x="2232" y="4089"/>
                    <a:pt x="2438" y="3939"/>
                    <a:pt x="2626" y="3791"/>
                  </a:cubicBezTo>
                  <a:cubicBezTo>
                    <a:pt x="3376" y="3204"/>
                    <a:pt x="4088" y="2570"/>
                    <a:pt x="4757" y="1892"/>
                  </a:cubicBezTo>
                  <a:cubicBezTo>
                    <a:pt x="4934" y="1712"/>
                    <a:pt x="5119" y="1506"/>
                    <a:pt x="5130" y="1254"/>
                  </a:cubicBezTo>
                  <a:cubicBezTo>
                    <a:pt x="5142" y="972"/>
                    <a:pt x="4932" y="732"/>
                    <a:pt x="4728" y="538"/>
                  </a:cubicBezTo>
                  <a:cubicBezTo>
                    <a:pt x="4567" y="385"/>
                    <a:pt x="4399" y="236"/>
                    <a:pt x="4202" y="133"/>
                  </a:cubicBezTo>
                  <a:cubicBezTo>
                    <a:pt x="4051" y="52"/>
                    <a:pt x="3879" y="1"/>
                    <a:pt x="370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5"/>
            <p:cNvSpPr/>
            <p:nvPr/>
          </p:nvSpPr>
          <p:spPr>
            <a:xfrm>
              <a:off x="2213179" y="1572594"/>
              <a:ext cx="800662" cy="696315"/>
            </a:xfrm>
            <a:custGeom>
              <a:avLst/>
              <a:gdLst/>
              <a:ahLst/>
              <a:cxnLst/>
              <a:rect l="l" t="t" r="r" b="b"/>
              <a:pathLst>
                <a:path w="4705" h="4092" extrusionOk="0">
                  <a:moveTo>
                    <a:pt x="1378" y="2640"/>
                  </a:moveTo>
                  <a:cubicBezTo>
                    <a:pt x="1573" y="2668"/>
                    <a:pt x="1765" y="2761"/>
                    <a:pt x="1875" y="2929"/>
                  </a:cubicBezTo>
                  <a:cubicBezTo>
                    <a:pt x="1966" y="3071"/>
                    <a:pt x="1986" y="3246"/>
                    <a:pt x="1959" y="3410"/>
                  </a:cubicBezTo>
                  <a:cubicBezTo>
                    <a:pt x="1780" y="3285"/>
                    <a:pt x="1591" y="3171"/>
                    <a:pt x="1387" y="3094"/>
                  </a:cubicBezTo>
                  <a:cubicBezTo>
                    <a:pt x="1340" y="3076"/>
                    <a:pt x="1292" y="3061"/>
                    <a:pt x="1244" y="3048"/>
                  </a:cubicBezTo>
                  <a:cubicBezTo>
                    <a:pt x="1270" y="2907"/>
                    <a:pt x="1314" y="2769"/>
                    <a:pt x="1378" y="2640"/>
                  </a:cubicBezTo>
                  <a:close/>
                  <a:moveTo>
                    <a:pt x="3425" y="0"/>
                  </a:moveTo>
                  <a:lnTo>
                    <a:pt x="3425" y="0"/>
                  </a:lnTo>
                  <a:cubicBezTo>
                    <a:pt x="3528" y="275"/>
                    <a:pt x="3483" y="601"/>
                    <a:pt x="3319" y="844"/>
                  </a:cubicBezTo>
                  <a:cubicBezTo>
                    <a:pt x="3271" y="915"/>
                    <a:pt x="3211" y="976"/>
                    <a:pt x="3146" y="1027"/>
                  </a:cubicBezTo>
                  <a:cubicBezTo>
                    <a:pt x="2966" y="842"/>
                    <a:pt x="2851" y="593"/>
                    <a:pt x="2821" y="336"/>
                  </a:cubicBezTo>
                  <a:cubicBezTo>
                    <a:pt x="2814" y="270"/>
                    <a:pt x="2812" y="203"/>
                    <a:pt x="2817" y="136"/>
                  </a:cubicBezTo>
                  <a:lnTo>
                    <a:pt x="2817" y="136"/>
                  </a:lnTo>
                  <a:cubicBezTo>
                    <a:pt x="2804" y="145"/>
                    <a:pt x="2791" y="153"/>
                    <a:pt x="2778" y="162"/>
                  </a:cubicBezTo>
                  <a:cubicBezTo>
                    <a:pt x="2777" y="186"/>
                    <a:pt x="2776" y="211"/>
                    <a:pt x="2777" y="235"/>
                  </a:cubicBezTo>
                  <a:cubicBezTo>
                    <a:pt x="2784" y="535"/>
                    <a:pt x="2907" y="833"/>
                    <a:pt x="3115" y="1050"/>
                  </a:cubicBezTo>
                  <a:cubicBezTo>
                    <a:pt x="2969" y="1151"/>
                    <a:pt x="2793" y="1203"/>
                    <a:pt x="2613" y="1203"/>
                  </a:cubicBezTo>
                  <a:cubicBezTo>
                    <a:pt x="2544" y="1203"/>
                    <a:pt x="2474" y="1195"/>
                    <a:pt x="2405" y="1180"/>
                  </a:cubicBezTo>
                  <a:cubicBezTo>
                    <a:pt x="2289" y="1154"/>
                    <a:pt x="2178" y="1106"/>
                    <a:pt x="2081" y="1038"/>
                  </a:cubicBezTo>
                  <a:cubicBezTo>
                    <a:pt x="2116" y="924"/>
                    <a:pt x="2138" y="805"/>
                    <a:pt x="2148" y="686"/>
                  </a:cubicBezTo>
                  <a:cubicBezTo>
                    <a:pt x="2150" y="653"/>
                    <a:pt x="2151" y="620"/>
                    <a:pt x="2152" y="587"/>
                  </a:cubicBezTo>
                  <a:lnTo>
                    <a:pt x="2152" y="587"/>
                  </a:lnTo>
                  <a:cubicBezTo>
                    <a:pt x="2139" y="594"/>
                    <a:pt x="2126" y="600"/>
                    <a:pt x="2114" y="605"/>
                  </a:cubicBezTo>
                  <a:cubicBezTo>
                    <a:pt x="2111" y="660"/>
                    <a:pt x="2108" y="715"/>
                    <a:pt x="2101" y="770"/>
                  </a:cubicBezTo>
                  <a:cubicBezTo>
                    <a:pt x="2090" y="853"/>
                    <a:pt x="2072" y="935"/>
                    <a:pt x="2048" y="1016"/>
                  </a:cubicBezTo>
                  <a:cubicBezTo>
                    <a:pt x="2017" y="991"/>
                    <a:pt x="1986" y="965"/>
                    <a:pt x="1959" y="936"/>
                  </a:cubicBezTo>
                  <a:cubicBezTo>
                    <a:pt x="1888" y="863"/>
                    <a:pt x="1833" y="776"/>
                    <a:pt x="1790" y="684"/>
                  </a:cubicBezTo>
                  <a:cubicBezTo>
                    <a:pt x="1776" y="684"/>
                    <a:pt x="1762" y="684"/>
                    <a:pt x="1747" y="683"/>
                  </a:cubicBezTo>
                  <a:lnTo>
                    <a:pt x="1747" y="683"/>
                  </a:lnTo>
                  <a:cubicBezTo>
                    <a:pt x="1794" y="789"/>
                    <a:pt x="1855" y="887"/>
                    <a:pt x="1938" y="969"/>
                  </a:cubicBezTo>
                  <a:cubicBezTo>
                    <a:pt x="1968" y="1000"/>
                    <a:pt x="2001" y="1029"/>
                    <a:pt x="2036" y="1054"/>
                  </a:cubicBezTo>
                  <a:cubicBezTo>
                    <a:pt x="1943" y="1340"/>
                    <a:pt x="1766" y="1598"/>
                    <a:pt x="1516" y="1767"/>
                  </a:cubicBezTo>
                  <a:cubicBezTo>
                    <a:pt x="1428" y="1826"/>
                    <a:pt x="1332" y="1873"/>
                    <a:pt x="1231" y="1905"/>
                  </a:cubicBezTo>
                  <a:cubicBezTo>
                    <a:pt x="1307" y="1567"/>
                    <a:pt x="1208" y="1196"/>
                    <a:pt x="968" y="945"/>
                  </a:cubicBezTo>
                  <a:cubicBezTo>
                    <a:pt x="865" y="838"/>
                    <a:pt x="732" y="749"/>
                    <a:pt x="587" y="710"/>
                  </a:cubicBezTo>
                  <a:cubicBezTo>
                    <a:pt x="574" y="720"/>
                    <a:pt x="561" y="730"/>
                    <a:pt x="548" y="740"/>
                  </a:cubicBezTo>
                  <a:cubicBezTo>
                    <a:pt x="557" y="742"/>
                    <a:pt x="568" y="744"/>
                    <a:pt x="577" y="747"/>
                  </a:cubicBezTo>
                  <a:cubicBezTo>
                    <a:pt x="759" y="797"/>
                    <a:pt x="914" y="921"/>
                    <a:pt x="1024" y="1072"/>
                  </a:cubicBezTo>
                  <a:cubicBezTo>
                    <a:pt x="1202" y="1316"/>
                    <a:pt x="1258" y="1629"/>
                    <a:pt x="1187" y="1917"/>
                  </a:cubicBezTo>
                  <a:cubicBezTo>
                    <a:pt x="1122" y="1934"/>
                    <a:pt x="1055" y="1945"/>
                    <a:pt x="988" y="1947"/>
                  </a:cubicBezTo>
                  <a:cubicBezTo>
                    <a:pt x="974" y="1948"/>
                    <a:pt x="961" y="1948"/>
                    <a:pt x="948" y="1948"/>
                  </a:cubicBezTo>
                  <a:cubicBezTo>
                    <a:pt x="781" y="1948"/>
                    <a:pt x="614" y="1908"/>
                    <a:pt x="468" y="1829"/>
                  </a:cubicBezTo>
                  <a:cubicBezTo>
                    <a:pt x="312" y="1746"/>
                    <a:pt x="179" y="1620"/>
                    <a:pt x="101" y="1460"/>
                  </a:cubicBezTo>
                  <a:cubicBezTo>
                    <a:pt x="64" y="1382"/>
                    <a:pt x="41" y="1292"/>
                    <a:pt x="38" y="1203"/>
                  </a:cubicBezTo>
                  <a:cubicBezTo>
                    <a:pt x="25" y="1216"/>
                    <a:pt x="13" y="1230"/>
                    <a:pt x="1" y="1244"/>
                  </a:cubicBezTo>
                  <a:cubicBezTo>
                    <a:pt x="30" y="1519"/>
                    <a:pt x="240" y="1766"/>
                    <a:pt x="493" y="1884"/>
                  </a:cubicBezTo>
                  <a:cubicBezTo>
                    <a:pt x="633" y="1951"/>
                    <a:pt x="788" y="1986"/>
                    <a:pt x="943" y="1986"/>
                  </a:cubicBezTo>
                  <a:cubicBezTo>
                    <a:pt x="976" y="1986"/>
                    <a:pt x="1009" y="1985"/>
                    <a:pt x="1042" y="1981"/>
                  </a:cubicBezTo>
                  <a:cubicBezTo>
                    <a:pt x="1087" y="1978"/>
                    <a:pt x="1132" y="1970"/>
                    <a:pt x="1176" y="1959"/>
                  </a:cubicBezTo>
                  <a:lnTo>
                    <a:pt x="1176" y="1959"/>
                  </a:lnTo>
                  <a:cubicBezTo>
                    <a:pt x="1157" y="2025"/>
                    <a:pt x="1131" y="2090"/>
                    <a:pt x="1098" y="2151"/>
                  </a:cubicBezTo>
                  <a:cubicBezTo>
                    <a:pt x="907" y="2502"/>
                    <a:pt x="536" y="2737"/>
                    <a:pt x="141" y="2769"/>
                  </a:cubicBezTo>
                  <a:cubicBezTo>
                    <a:pt x="127" y="2771"/>
                    <a:pt x="113" y="2771"/>
                    <a:pt x="99" y="2772"/>
                  </a:cubicBezTo>
                  <a:cubicBezTo>
                    <a:pt x="107" y="2784"/>
                    <a:pt x="115" y="2796"/>
                    <a:pt x="123" y="2808"/>
                  </a:cubicBezTo>
                  <a:cubicBezTo>
                    <a:pt x="172" y="2805"/>
                    <a:pt x="220" y="2799"/>
                    <a:pt x="268" y="2791"/>
                  </a:cubicBezTo>
                  <a:cubicBezTo>
                    <a:pt x="674" y="2717"/>
                    <a:pt x="1041" y="2428"/>
                    <a:pt x="1190" y="2041"/>
                  </a:cubicBezTo>
                  <a:cubicBezTo>
                    <a:pt x="1202" y="2010"/>
                    <a:pt x="1211" y="1979"/>
                    <a:pt x="1220" y="1947"/>
                  </a:cubicBezTo>
                  <a:cubicBezTo>
                    <a:pt x="1350" y="1910"/>
                    <a:pt x="1473" y="1847"/>
                    <a:pt x="1582" y="1766"/>
                  </a:cubicBezTo>
                  <a:cubicBezTo>
                    <a:pt x="1814" y="1593"/>
                    <a:pt x="1978" y="1347"/>
                    <a:pt x="2069" y="1077"/>
                  </a:cubicBezTo>
                  <a:cubicBezTo>
                    <a:pt x="2171" y="1146"/>
                    <a:pt x="2288" y="1195"/>
                    <a:pt x="2408" y="1220"/>
                  </a:cubicBezTo>
                  <a:cubicBezTo>
                    <a:pt x="2475" y="1234"/>
                    <a:pt x="2543" y="1241"/>
                    <a:pt x="2611" y="1241"/>
                  </a:cubicBezTo>
                  <a:cubicBezTo>
                    <a:pt x="2802" y="1241"/>
                    <a:pt x="2988" y="1185"/>
                    <a:pt x="3142" y="1077"/>
                  </a:cubicBezTo>
                  <a:cubicBezTo>
                    <a:pt x="3195" y="1128"/>
                    <a:pt x="3253" y="1175"/>
                    <a:pt x="3317" y="1215"/>
                  </a:cubicBezTo>
                  <a:cubicBezTo>
                    <a:pt x="3469" y="1311"/>
                    <a:pt x="3644" y="1366"/>
                    <a:pt x="3822" y="1382"/>
                  </a:cubicBezTo>
                  <a:cubicBezTo>
                    <a:pt x="3812" y="1439"/>
                    <a:pt x="3803" y="1497"/>
                    <a:pt x="3794" y="1554"/>
                  </a:cubicBezTo>
                  <a:cubicBezTo>
                    <a:pt x="3621" y="1560"/>
                    <a:pt x="3449" y="1580"/>
                    <a:pt x="3280" y="1614"/>
                  </a:cubicBezTo>
                  <a:cubicBezTo>
                    <a:pt x="3151" y="1640"/>
                    <a:pt x="3022" y="1677"/>
                    <a:pt x="2901" y="1730"/>
                  </a:cubicBezTo>
                  <a:cubicBezTo>
                    <a:pt x="2841" y="1720"/>
                    <a:pt x="2780" y="1715"/>
                    <a:pt x="2719" y="1715"/>
                  </a:cubicBezTo>
                  <a:cubicBezTo>
                    <a:pt x="2660" y="1715"/>
                    <a:pt x="2600" y="1720"/>
                    <a:pt x="2541" y="1728"/>
                  </a:cubicBezTo>
                  <a:cubicBezTo>
                    <a:pt x="2107" y="1793"/>
                    <a:pt x="1712" y="2059"/>
                    <a:pt x="1464" y="2417"/>
                  </a:cubicBezTo>
                  <a:cubicBezTo>
                    <a:pt x="1424" y="2476"/>
                    <a:pt x="1388" y="2537"/>
                    <a:pt x="1356" y="2599"/>
                  </a:cubicBezTo>
                  <a:cubicBezTo>
                    <a:pt x="1317" y="2594"/>
                    <a:pt x="1278" y="2592"/>
                    <a:pt x="1239" y="2592"/>
                  </a:cubicBezTo>
                  <a:cubicBezTo>
                    <a:pt x="1096" y="2592"/>
                    <a:pt x="953" y="2619"/>
                    <a:pt x="816" y="2659"/>
                  </a:cubicBezTo>
                  <a:cubicBezTo>
                    <a:pt x="600" y="2720"/>
                    <a:pt x="389" y="2804"/>
                    <a:pt x="189" y="2902"/>
                  </a:cubicBezTo>
                  <a:cubicBezTo>
                    <a:pt x="196" y="2913"/>
                    <a:pt x="204" y="2923"/>
                    <a:pt x="211" y="2934"/>
                  </a:cubicBezTo>
                  <a:cubicBezTo>
                    <a:pt x="360" y="2861"/>
                    <a:pt x="513" y="2798"/>
                    <a:pt x="670" y="2744"/>
                  </a:cubicBezTo>
                  <a:cubicBezTo>
                    <a:pt x="853" y="2682"/>
                    <a:pt x="1045" y="2630"/>
                    <a:pt x="1241" y="2630"/>
                  </a:cubicBezTo>
                  <a:cubicBezTo>
                    <a:pt x="1263" y="2630"/>
                    <a:pt x="1286" y="2630"/>
                    <a:pt x="1308" y="2632"/>
                  </a:cubicBezTo>
                  <a:cubicBezTo>
                    <a:pt x="1319" y="2633"/>
                    <a:pt x="1328" y="2634"/>
                    <a:pt x="1339" y="2634"/>
                  </a:cubicBezTo>
                  <a:cubicBezTo>
                    <a:pt x="1277" y="2764"/>
                    <a:pt x="1233" y="2900"/>
                    <a:pt x="1208" y="3040"/>
                  </a:cubicBezTo>
                  <a:cubicBezTo>
                    <a:pt x="1099" y="3013"/>
                    <a:pt x="987" y="2999"/>
                    <a:pt x="875" y="2999"/>
                  </a:cubicBezTo>
                  <a:cubicBezTo>
                    <a:pt x="692" y="2999"/>
                    <a:pt x="511" y="3038"/>
                    <a:pt x="354" y="3131"/>
                  </a:cubicBezTo>
                  <a:lnTo>
                    <a:pt x="377" y="3163"/>
                  </a:lnTo>
                  <a:cubicBezTo>
                    <a:pt x="528" y="3075"/>
                    <a:pt x="705" y="3037"/>
                    <a:pt x="884" y="3037"/>
                  </a:cubicBezTo>
                  <a:cubicBezTo>
                    <a:pt x="991" y="3037"/>
                    <a:pt x="1098" y="3051"/>
                    <a:pt x="1202" y="3076"/>
                  </a:cubicBezTo>
                  <a:cubicBezTo>
                    <a:pt x="1174" y="3249"/>
                    <a:pt x="1173" y="3427"/>
                    <a:pt x="1201" y="3602"/>
                  </a:cubicBezTo>
                  <a:cubicBezTo>
                    <a:pt x="1226" y="3762"/>
                    <a:pt x="1276" y="3919"/>
                    <a:pt x="1346" y="4064"/>
                  </a:cubicBezTo>
                  <a:cubicBezTo>
                    <a:pt x="1363" y="4069"/>
                    <a:pt x="1379" y="4073"/>
                    <a:pt x="1395" y="4077"/>
                  </a:cubicBezTo>
                  <a:cubicBezTo>
                    <a:pt x="1330" y="3950"/>
                    <a:pt x="1283" y="3814"/>
                    <a:pt x="1253" y="3674"/>
                  </a:cubicBezTo>
                  <a:cubicBezTo>
                    <a:pt x="1212" y="3481"/>
                    <a:pt x="1207" y="3280"/>
                    <a:pt x="1237" y="3086"/>
                  </a:cubicBezTo>
                  <a:lnTo>
                    <a:pt x="1237" y="3086"/>
                  </a:lnTo>
                  <a:cubicBezTo>
                    <a:pt x="1465" y="3149"/>
                    <a:pt x="1675" y="3264"/>
                    <a:pt x="1869" y="3395"/>
                  </a:cubicBezTo>
                  <a:cubicBezTo>
                    <a:pt x="1897" y="3413"/>
                    <a:pt x="1924" y="3433"/>
                    <a:pt x="1950" y="3451"/>
                  </a:cubicBezTo>
                  <a:cubicBezTo>
                    <a:pt x="1899" y="3694"/>
                    <a:pt x="1763" y="3916"/>
                    <a:pt x="1586" y="4092"/>
                  </a:cubicBezTo>
                  <a:cubicBezTo>
                    <a:pt x="1607" y="4091"/>
                    <a:pt x="1628" y="4088"/>
                    <a:pt x="1648" y="4085"/>
                  </a:cubicBezTo>
                  <a:cubicBezTo>
                    <a:pt x="1798" y="3925"/>
                    <a:pt x="1913" y="3733"/>
                    <a:pt x="1972" y="3527"/>
                  </a:cubicBezTo>
                  <a:cubicBezTo>
                    <a:pt x="1976" y="3509"/>
                    <a:pt x="1980" y="3492"/>
                    <a:pt x="1984" y="3475"/>
                  </a:cubicBezTo>
                  <a:cubicBezTo>
                    <a:pt x="2042" y="3516"/>
                    <a:pt x="2100" y="3559"/>
                    <a:pt x="2157" y="3604"/>
                  </a:cubicBezTo>
                  <a:cubicBezTo>
                    <a:pt x="2203" y="3639"/>
                    <a:pt x="2248" y="3677"/>
                    <a:pt x="2291" y="3718"/>
                  </a:cubicBezTo>
                  <a:cubicBezTo>
                    <a:pt x="2302" y="3710"/>
                    <a:pt x="2311" y="3701"/>
                    <a:pt x="2322" y="3694"/>
                  </a:cubicBezTo>
                  <a:cubicBezTo>
                    <a:pt x="2238" y="3614"/>
                    <a:pt x="2144" y="3544"/>
                    <a:pt x="2054" y="3478"/>
                  </a:cubicBezTo>
                  <a:cubicBezTo>
                    <a:pt x="2034" y="3463"/>
                    <a:pt x="2013" y="3448"/>
                    <a:pt x="1993" y="3434"/>
                  </a:cubicBezTo>
                  <a:cubicBezTo>
                    <a:pt x="2018" y="3293"/>
                    <a:pt x="2014" y="3145"/>
                    <a:pt x="1960" y="3011"/>
                  </a:cubicBezTo>
                  <a:cubicBezTo>
                    <a:pt x="1879" y="2812"/>
                    <a:pt x="1696" y="2679"/>
                    <a:pt x="1492" y="2624"/>
                  </a:cubicBezTo>
                  <a:cubicBezTo>
                    <a:pt x="1460" y="2615"/>
                    <a:pt x="1429" y="2609"/>
                    <a:pt x="1395" y="2604"/>
                  </a:cubicBezTo>
                  <a:cubicBezTo>
                    <a:pt x="1407" y="2583"/>
                    <a:pt x="1418" y="2562"/>
                    <a:pt x="1430" y="2541"/>
                  </a:cubicBezTo>
                  <a:cubicBezTo>
                    <a:pt x="1640" y="2185"/>
                    <a:pt x="1987" y="1909"/>
                    <a:pt x="2386" y="1800"/>
                  </a:cubicBezTo>
                  <a:cubicBezTo>
                    <a:pt x="2495" y="1770"/>
                    <a:pt x="2607" y="1753"/>
                    <a:pt x="2720" y="1753"/>
                  </a:cubicBezTo>
                  <a:cubicBezTo>
                    <a:pt x="2760" y="1753"/>
                    <a:pt x="2800" y="1755"/>
                    <a:pt x="2840" y="1760"/>
                  </a:cubicBezTo>
                  <a:cubicBezTo>
                    <a:pt x="2778" y="1790"/>
                    <a:pt x="2719" y="1825"/>
                    <a:pt x="2664" y="1867"/>
                  </a:cubicBezTo>
                  <a:cubicBezTo>
                    <a:pt x="2500" y="1994"/>
                    <a:pt x="2374" y="2181"/>
                    <a:pt x="2350" y="2389"/>
                  </a:cubicBezTo>
                  <a:cubicBezTo>
                    <a:pt x="2309" y="2738"/>
                    <a:pt x="2618" y="3048"/>
                    <a:pt x="2960" y="3048"/>
                  </a:cubicBezTo>
                  <a:cubicBezTo>
                    <a:pt x="2975" y="3048"/>
                    <a:pt x="2991" y="3048"/>
                    <a:pt x="3006" y="3047"/>
                  </a:cubicBezTo>
                  <a:cubicBezTo>
                    <a:pt x="3049" y="3043"/>
                    <a:pt x="3091" y="3034"/>
                    <a:pt x="3130" y="3020"/>
                  </a:cubicBezTo>
                  <a:cubicBezTo>
                    <a:pt x="3164" y="2991"/>
                    <a:pt x="3198" y="2961"/>
                    <a:pt x="3232" y="2931"/>
                  </a:cubicBezTo>
                  <a:lnTo>
                    <a:pt x="3232" y="2931"/>
                  </a:lnTo>
                  <a:cubicBezTo>
                    <a:pt x="3183" y="2963"/>
                    <a:pt x="3128" y="2986"/>
                    <a:pt x="3067" y="2999"/>
                  </a:cubicBezTo>
                  <a:cubicBezTo>
                    <a:pt x="3032" y="3007"/>
                    <a:pt x="2996" y="3011"/>
                    <a:pt x="2960" y="3011"/>
                  </a:cubicBezTo>
                  <a:cubicBezTo>
                    <a:pt x="2656" y="3011"/>
                    <a:pt x="2369" y="2743"/>
                    <a:pt x="2385" y="2430"/>
                  </a:cubicBezTo>
                  <a:cubicBezTo>
                    <a:pt x="2395" y="2225"/>
                    <a:pt x="2514" y="2036"/>
                    <a:pt x="2671" y="1911"/>
                  </a:cubicBezTo>
                  <a:cubicBezTo>
                    <a:pt x="2743" y="1853"/>
                    <a:pt x="2822" y="1807"/>
                    <a:pt x="2906" y="1769"/>
                  </a:cubicBezTo>
                  <a:cubicBezTo>
                    <a:pt x="2941" y="1775"/>
                    <a:pt x="2975" y="1783"/>
                    <a:pt x="3009" y="1794"/>
                  </a:cubicBezTo>
                  <a:cubicBezTo>
                    <a:pt x="3201" y="1853"/>
                    <a:pt x="3376" y="1987"/>
                    <a:pt x="3465" y="2169"/>
                  </a:cubicBezTo>
                  <a:cubicBezTo>
                    <a:pt x="3564" y="2376"/>
                    <a:pt x="3517" y="2628"/>
                    <a:pt x="3377" y="2803"/>
                  </a:cubicBezTo>
                  <a:cubicBezTo>
                    <a:pt x="3413" y="2770"/>
                    <a:pt x="3449" y="2738"/>
                    <a:pt x="3485" y="2705"/>
                  </a:cubicBezTo>
                  <a:cubicBezTo>
                    <a:pt x="3552" y="2574"/>
                    <a:pt x="3577" y="2422"/>
                    <a:pt x="3544" y="2278"/>
                  </a:cubicBezTo>
                  <a:cubicBezTo>
                    <a:pt x="3497" y="2077"/>
                    <a:pt x="3346" y="1912"/>
                    <a:pt x="3167" y="1818"/>
                  </a:cubicBezTo>
                  <a:cubicBezTo>
                    <a:pt x="3103" y="1784"/>
                    <a:pt x="3036" y="1760"/>
                    <a:pt x="2966" y="1744"/>
                  </a:cubicBezTo>
                  <a:cubicBezTo>
                    <a:pt x="3061" y="1706"/>
                    <a:pt x="3160" y="1678"/>
                    <a:pt x="3259" y="1657"/>
                  </a:cubicBezTo>
                  <a:cubicBezTo>
                    <a:pt x="3432" y="1620"/>
                    <a:pt x="3610" y="1599"/>
                    <a:pt x="3788" y="1593"/>
                  </a:cubicBezTo>
                  <a:lnTo>
                    <a:pt x="3788" y="1593"/>
                  </a:lnTo>
                  <a:cubicBezTo>
                    <a:pt x="3763" y="1741"/>
                    <a:pt x="3741" y="1889"/>
                    <a:pt x="3728" y="2038"/>
                  </a:cubicBezTo>
                  <a:cubicBezTo>
                    <a:pt x="3716" y="2180"/>
                    <a:pt x="3713" y="2328"/>
                    <a:pt x="3739" y="2470"/>
                  </a:cubicBezTo>
                  <a:cubicBezTo>
                    <a:pt x="3749" y="2460"/>
                    <a:pt x="3761" y="2449"/>
                    <a:pt x="3772" y="2439"/>
                  </a:cubicBezTo>
                  <a:cubicBezTo>
                    <a:pt x="3755" y="2328"/>
                    <a:pt x="3755" y="2214"/>
                    <a:pt x="3762" y="2102"/>
                  </a:cubicBezTo>
                  <a:cubicBezTo>
                    <a:pt x="3772" y="1931"/>
                    <a:pt x="3800" y="1761"/>
                    <a:pt x="3827" y="1592"/>
                  </a:cubicBezTo>
                  <a:cubicBezTo>
                    <a:pt x="3851" y="1591"/>
                    <a:pt x="3874" y="1591"/>
                    <a:pt x="3898" y="1591"/>
                  </a:cubicBezTo>
                  <a:cubicBezTo>
                    <a:pt x="4111" y="1591"/>
                    <a:pt x="4323" y="1612"/>
                    <a:pt x="4532" y="1656"/>
                  </a:cubicBezTo>
                  <a:cubicBezTo>
                    <a:pt x="4535" y="1657"/>
                    <a:pt x="4539" y="1657"/>
                    <a:pt x="4543" y="1658"/>
                  </a:cubicBezTo>
                  <a:cubicBezTo>
                    <a:pt x="4551" y="1648"/>
                    <a:pt x="4560" y="1636"/>
                    <a:pt x="4567" y="1625"/>
                  </a:cubicBezTo>
                  <a:cubicBezTo>
                    <a:pt x="4348" y="1577"/>
                    <a:pt x="4123" y="1553"/>
                    <a:pt x="3898" y="1553"/>
                  </a:cubicBezTo>
                  <a:cubicBezTo>
                    <a:pt x="3877" y="1553"/>
                    <a:pt x="3855" y="1553"/>
                    <a:pt x="3833" y="1554"/>
                  </a:cubicBezTo>
                  <a:cubicBezTo>
                    <a:pt x="3837" y="1529"/>
                    <a:pt x="3841" y="1504"/>
                    <a:pt x="3845" y="1479"/>
                  </a:cubicBezTo>
                  <a:lnTo>
                    <a:pt x="3859" y="1385"/>
                  </a:lnTo>
                  <a:cubicBezTo>
                    <a:pt x="3883" y="1386"/>
                    <a:pt x="3907" y="1387"/>
                    <a:pt x="3931" y="1387"/>
                  </a:cubicBezTo>
                  <a:cubicBezTo>
                    <a:pt x="4105" y="1387"/>
                    <a:pt x="4279" y="1351"/>
                    <a:pt x="4436" y="1279"/>
                  </a:cubicBezTo>
                  <a:cubicBezTo>
                    <a:pt x="4532" y="1237"/>
                    <a:pt x="4623" y="1177"/>
                    <a:pt x="4705" y="1106"/>
                  </a:cubicBezTo>
                  <a:cubicBezTo>
                    <a:pt x="4702" y="1092"/>
                    <a:pt x="4698" y="1078"/>
                    <a:pt x="4695" y="1064"/>
                  </a:cubicBezTo>
                  <a:cubicBezTo>
                    <a:pt x="4628" y="1125"/>
                    <a:pt x="4555" y="1176"/>
                    <a:pt x="4480" y="1216"/>
                  </a:cubicBezTo>
                  <a:cubicBezTo>
                    <a:pt x="4312" y="1304"/>
                    <a:pt x="4121" y="1349"/>
                    <a:pt x="3930" y="1349"/>
                  </a:cubicBezTo>
                  <a:cubicBezTo>
                    <a:pt x="3909" y="1349"/>
                    <a:pt x="3887" y="1349"/>
                    <a:pt x="3865" y="1347"/>
                  </a:cubicBezTo>
                  <a:cubicBezTo>
                    <a:pt x="3897" y="1142"/>
                    <a:pt x="3929" y="937"/>
                    <a:pt x="3961" y="732"/>
                  </a:cubicBezTo>
                  <a:cubicBezTo>
                    <a:pt x="3983" y="588"/>
                    <a:pt x="4005" y="437"/>
                    <a:pt x="4057" y="299"/>
                  </a:cubicBezTo>
                  <a:cubicBezTo>
                    <a:pt x="4046" y="291"/>
                    <a:pt x="4036" y="282"/>
                    <a:pt x="4025" y="274"/>
                  </a:cubicBezTo>
                  <a:cubicBezTo>
                    <a:pt x="3992" y="363"/>
                    <a:pt x="3970" y="456"/>
                    <a:pt x="3954" y="544"/>
                  </a:cubicBezTo>
                  <a:cubicBezTo>
                    <a:pt x="3905" y="801"/>
                    <a:pt x="3872" y="1061"/>
                    <a:pt x="3831" y="1320"/>
                  </a:cubicBezTo>
                  <a:cubicBezTo>
                    <a:pt x="3831" y="1328"/>
                    <a:pt x="3829" y="1336"/>
                    <a:pt x="3827" y="1344"/>
                  </a:cubicBezTo>
                  <a:cubicBezTo>
                    <a:pt x="3680" y="1332"/>
                    <a:pt x="3536" y="1292"/>
                    <a:pt x="3405" y="1223"/>
                  </a:cubicBezTo>
                  <a:cubicBezTo>
                    <a:pt x="3320" y="1177"/>
                    <a:pt x="3242" y="1120"/>
                    <a:pt x="3173" y="1054"/>
                  </a:cubicBezTo>
                  <a:cubicBezTo>
                    <a:pt x="3242" y="1000"/>
                    <a:pt x="3303" y="935"/>
                    <a:pt x="3354" y="859"/>
                  </a:cubicBezTo>
                  <a:cubicBezTo>
                    <a:pt x="3518" y="615"/>
                    <a:pt x="3566" y="287"/>
                    <a:pt x="3469" y="7"/>
                  </a:cubicBezTo>
                  <a:cubicBezTo>
                    <a:pt x="3455" y="5"/>
                    <a:pt x="3440" y="2"/>
                    <a:pt x="342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 name="Google Shape;60;p5"/>
          <p:cNvSpPr/>
          <p:nvPr/>
        </p:nvSpPr>
        <p:spPr>
          <a:xfrm rot="-6041112">
            <a:off x="36714" y="2490589"/>
            <a:ext cx="698670" cy="333256"/>
          </a:xfrm>
          <a:custGeom>
            <a:avLst/>
            <a:gdLst/>
            <a:ahLst/>
            <a:cxnLst/>
            <a:rect l="l" t="t" r="r" b="b"/>
            <a:pathLst>
              <a:path w="3067" h="1463" extrusionOk="0">
                <a:moveTo>
                  <a:pt x="1658" y="1191"/>
                </a:moveTo>
                <a:cubicBezTo>
                  <a:pt x="1582" y="1210"/>
                  <a:pt x="1512" y="1267"/>
                  <a:pt x="1500" y="1343"/>
                </a:cubicBezTo>
                <a:cubicBezTo>
                  <a:pt x="1497" y="1358"/>
                  <a:pt x="1497" y="1373"/>
                  <a:pt x="1500" y="1386"/>
                </a:cubicBezTo>
                <a:cubicBezTo>
                  <a:pt x="1513" y="1435"/>
                  <a:pt x="1568" y="1461"/>
                  <a:pt x="1619" y="1462"/>
                </a:cubicBezTo>
                <a:cubicBezTo>
                  <a:pt x="1670" y="1462"/>
                  <a:pt x="1719" y="1446"/>
                  <a:pt x="1768" y="1441"/>
                </a:cubicBezTo>
                <a:cubicBezTo>
                  <a:pt x="1797" y="1437"/>
                  <a:pt x="1826" y="1438"/>
                  <a:pt x="1855" y="1439"/>
                </a:cubicBezTo>
                <a:cubicBezTo>
                  <a:pt x="1872" y="1440"/>
                  <a:pt x="1889" y="1440"/>
                  <a:pt x="1906" y="1440"/>
                </a:cubicBezTo>
                <a:cubicBezTo>
                  <a:pt x="1952" y="1439"/>
                  <a:pt x="1999" y="1432"/>
                  <a:pt x="2037" y="1406"/>
                </a:cubicBezTo>
                <a:cubicBezTo>
                  <a:pt x="2045" y="1400"/>
                  <a:pt x="2053" y="1394"/>
                  <a:pt x="2057" y="1384"/>
                </a:cubicBezTo>
                <a:cubicBezTo>
                  <a:pt x="2059" y="1375"/>
                  <a:pt x="2058" y="1366"/>
                  <a:pt x="2057" y="1357"/>
                </a:cubicBezTo>
                <a:cubicBezTo>
                  <a:pt x="2029" y="1228"/>
                  <a:pt x="1892" y="1178"/>
                  <a:pt x="1767" y="1178"/>
                </a:cubicBezTo>
                <a:cubicBezTo>
                  <a:pt x="1728" y="1178"/>
                  <a:pt x="1691" y="1183"/>
                  <a:pt x="1658" y="1191"/>
                </a:cubicBezTo>
                <a:close/>
                <a:moveTo>
                  <a:pt x="449" y="1181"/>
                </a:moveTo>
                <a:cubicBezTo>
                  <a:pt x="429" y="1183"/>
                  <a:pt x="408" y="1186"/>
                  <a:pt x="390" y="1196"/>
                </a:cubicBezTo>
                <a:cubicBezTo>
                  <a:pt x="371" y="1208"/>
                  <a:pt x="358" y="1228"/>
                  <a:pt x="351" y="1249"/>
                </a:cubicBezTo>
                <a:cubicBezTo>
                  <a:pt x="342" y="1276"/>
                  <a:pt x="341" y="1308"/>
                  <a:pt x="360" y="1329"/>
                </a:cubicBezTo>
                <a:cubicBezTo>
                  <a:pt x="367" y="1337"/>
                  <a:pt x="378" y="1342"/>
                  <a:pt x="388" y="1347"/>
                </a:cubicBezTo>
                <a:cubicBezTo>
                  <a:pt x="438" y="1369"/>
                  <a:pt x="495" y="1374"/>
                  <a:pt x="549" y="1363"/>
                </a:cubicBezTo>
                <a:cubicBezTo>
                  <a:pt x="553" y="1362"/>
                  <a:pt x="557" y="1361"/>
                  <a:pt x="561" y="1359"/>
                </a:cubicBezTo>
                <a:cubicBezTo>
                  <a:pt x="566" y="1355"/>
                  <a:pt x="570" y="1350"/>
                  <a:pt x="572" y="1344"/>
                </a:cubicBezTo>
                <a:cubicBezTo>
                  <a:pt x="581" y="1325"/>
                  <a:pt x="577" y="1302"/>
                  <a:pt x="574" y="1280"/>
                </a:cubicBezTo>
                <a:cubicBezTo>
                  <a:pt x="570" y="1253"/>
                  <a:pt x="564" y="1201"/>
                  <a:pt x="540" y="1182"/>
                </a:cubicBezTo>
                <a:cubicBezTo>
                  <a:pt x="531" y="1176"/>
                  <a:pt x="520" y="1173"/>
                  <a:pt x="508" y="1173"/>
                </a:cubicBezTo>
                <a:cubicBezTo>
                  <a:pt x="488" y="1173"/>
                  <a:pt x="466" y="1180"/>
                  <a:pt x="449" y="1181"/>
                </a:cubicBezTo>
                <a:close/>
                <a:moveTo>
                  <a:pt x="2905" y="898"/>
                </a:moveTo>
                <a:cubicBezTo>
                  <a:pt x="2862" y="907"/>
                  <a:pt x="2810" y="906"/>
                  <a:pt x="2770" y="927"/>
                </a:cubicBezTo>
                <a:cubicBezTo>
                  <a:pt x="2739" y="943"/>
                  <a:pt x="2717" y="979"/>
                  <a:pt x="2728" y="1010"/>
                </a:cubicBezTo>
                <a:cubicBezTo>
                  <a:pt x="2734" y="1028"/>
                  <a:pt x="2750" y="1041"/>
                  <a:pt x="2766" y="1047"/>
                </a:cubicBezTo>
                <a:cubicBezTo>
                  <a:pt x="2784" y="1054"/>
                  <a:pt x="2802" y="1055"/>
                  <a:pt x="2821" y="1055"/>
                </a:cubicBezTo>
                <a:cubicBezTo>
                  <a:pt x="2875" y="1054"/>
                  <a:pt x="2928" y="1041"/>
                  <a:pt x="2980" y="1026"/>
                </a:cubicBezTo>
                <a:cubicBezTo>
                  <a:pt x="3043" y="1008"/>
                  <a:pt x="3067" y="916"/>
                  <a:pt x="2994" y="893"/>
                </a:cubicBezTo>
                <a:cubicBezTo>
                  <a:pt x="2986" y="890"/>
                  <a:pt x="2976" y="889"/>
                  <a:pt x="2966" y="889"/>
                </a:cubicBezTo>
                <a:cubicBezTo>
                  <a:pt x="2946" y="889"/>
                  <a:pt x="2924" y="894"/>
                  <a:pt x="2905" y="898"/>
                </a:cubicBezTo>
                <a:close/>
                <a:moveTo>
                  <a:pt x="805" y="455"/>
                </a:moveTo>
                <a:cubicBezTo>
                  <a:pt x="792" y="461"/>
                  <a:pt x="779" y="469"/>
                  <a:pt x="771" y="482"/>
                </a:cubicBezTo>
                <a:cubicBezTo>
                  <a:pt x="764" y="494"/>
                  <a:pt x="764" y="509"/>
                  <a:pt x="765" y="523"/>
                </a:cubicBezTo>
                <a:cubicBezTo>
                  <a:pt x="771" y="621"/>
                  <a:pt x="833" y="719"/>
                  <a:pt x="928" y="745"/>
                </a:cubicBezTo>
                <a:cubicBezTo>
                  <a:pt x="970" y="756"/>
                  <a:pt x="1015" y="753"/>
                  <a:pt x="1058" y="756"/>
                </a:cubicBezTo>
                <a:cubicBezTo>
                  <a:pt x="1121" y="762"/>
                  <a:pt x="1187" y="784"/>
                  <a:pt x="1244" y="757"/>
                </a:cubicBezTo>
                <a:cubicBezTo>
                  <a:pt x="1300" y="730"/>
                  <a:pt x="1325" y="659"/>
                  <a:pt x="1310" y="599"/>
                </a:cubicBezTo>
                <a:cubicBezTo>
                  <a:pt x="1281" y="489"/>
                  <a:pt x="1169" y="454"/>
                  <a:pt x="1069" y="444"/>
                </a:cubicBezTo>
                <a:cubicBezTo>
                  <a:pt x="1022" y="439"/>
                  <a:pt x="973" y="432"/>
                  <a:pt x="926" y="432"/>
                </a:cubicBezTo>
                <a:cubicBezTo>
                  <a:pt x="885" y="432"/>
                  <a:pt x="844" y="437"/>
                  <a:pt x="805" y="455"/>
                </a:cubicBezTo>
                <a:close/>
                <a:moveTo>
                  <a:pt x="1958" y="285"/>
                </a:moveTo>
                <a:cubicBezTo>
                  <a:pt x="1940" y="288"/>
                  <a:pt x="1922" y="293"/>
                  <a:pt x="1909" y="306"/>
                </a:cubicBezTo>
                <a:cubicBezTo>
                  <a:pt x="1883" y="332"/>
                  <a:pt x="1890" y="375"/>
                  <a:pt x="1899" y="410"/>
                </a:cubicBezTo>
                <a:cubicBezTo>
                  <a:pt x="1910" y="458"/>
                  <a:pt x="1924" y="510"/>
                  <a:pt x="1964" y="538"/>
                </a:cubicBezTo>
                <a:cubicBezTo>
                  <a:pt x="1985" y="553"/>
                  <a:pt x="2010" y="558"/>
                  <a:pt x="2036" y="563"/>
                </a:cubicBezTo>
                <a:cubicBezTo>
                  <a:pt x="2094" y="576"/>
                  <a:pt x="2153" y="587"/>
                  <a:pt x="2213" y="583"/>
                </a:cubicBezTo>
                <a:cubicBezTo>
                  <a:pt x="2254" y="581"/>
                  <a:pt x="2294" y="572"/>
                  <a:pt x="2333" y="563"/>
                </a:cubicBezTo>
                <a:cubicBezTo>
                  <a:pt x="2380" y="553"/>
                  <a:pt x="2425" y="542"/>
                  <a:pt x="2471" y="532"/>
                </a:cubicBezTo>
                <a:cubicBezTo>
                  <a:pt x="2518" y="521"/>
                  <a:pt x="2577" y="502"/>
                  <a:pt x="2580" y="445"/>
                </a:cubicBezTo>
                <a:cubicBezTo>
                  <a:pt x="2581" y="410"/>
                  <a:pt x="2560" y="356"/>
                  <a:pt x="2532" y="334"/>
                </a:cubicBezTo>
                <a:cubicBezTo>
                  <a:pt x="2499" y="306"/>
                  <a:pt x="2452" y="312"/>
                  <a:pt x="2413" y="313"/>
                </a:cubicBezTo>
                <a:cubicBezTo>
                  <a:pt x="2346" y="314"/>
                  <a:pt x="2277" y="318"/>
                  <a:pt x="2211" y="309"/>
                </a:cubicBezTo>
                <a:cubicBezTo>
                  <a:pt x="2143" y="301"/>
                  <a:pt x="2075" y="281"/>
                  <a:pt x="2007" y="281"/>
                </a:cubicBezTo>
                <a:cubicBezTo>
                  <a:pt x="1990" y="281"/>
                  <a:pt x="1975" y="282"/>
                  <a:pt x="1958" y="285"/>
                </a:cubicBezTo>
                <a:close/>
                <a:moveTo>
                  <a:pt x="196" y="14"/>
                </a:moveTo>
                <a:cubicBezTo>
                  <a:pt x="190" y="17"/>
                  <a:pt x="184" y="23"/>
                  <a:pt x="177" y="26"/>
                </a:cubicBezTo>
                <a:cubicBezTo>
                  <a:pt x="165" y="31"/>
                  <a:pt x="151" y="30"/>
                  <a:pt x="140" y="34"/>
                </a:cubicBezTo>
                <a:cubicBezTo>
                  <a:pt x="126" y="39"/>
                  <a:pt x="117" y="51"/>
                  <a:pt x="107" y="60"/>
                </a:cubicBezTo>
                <a:cubicBezTo>
                  <a:pt x="98" y="67"/>
                  <a:pt x="88" y="72"/>
                  <a:pt x="76" y="76"/>
                </a:cubicBezTo>
                <a:cubicBezTo>
                  <a:pt x="55" y="82"/>
                  <a:pt x="31" y="81"/>
                  <a:pt x="16" y="97"/>
                </a:cubicBezTo>
                <a:cubicBezTo>
                  <a:pt x="0" y="113"/>
                  <a:pt x="4" y="141"/>
                  <a:pt x="19" y="157"/>
                </a:cubicBezTo>
                <a:cubicBezTo>
                  <a:pt x="34" y="174"/>
                  <a:pt x="56" y="180"/>
                  <a:pt x="78" y="180"/>
                </a:cubicBezTo>
                <a:cubicBezTo>
                  <a:pt x="101" y="181"/>
                  <a:pt x="122" y="175"/>
                  <a:pt x="144" y="172"/>
                </a:cubicBezTo>
                <a:cubicBezTo>
                  <a:pt x="181" y="166"/>
                  <a:pt x="220" y="166"/>
                  <a:pt x="257" y="169"/>
                </a:cubicBezTo>
                <a:cubicBezTo>
                  <a:pt x="274" y="170"/>
                  <a:pt x="290" y="173"/>
                  <a:pt x="308" y="172"/>
                </a:cubicBezTo>
                <a:cubicBezTo>
                  <a:pt x="350" y="170"/>
                  <a:pt x="390" y="153"/>
                  <a:pt x="428" y="135"/>
                </a:cubicBezTo>
                <a:cubicBezTo>
                  <a:pt x="433" y="134"/>
                  <a:pt x="439" y="131"/>
                  <a:pt x="442" y="127"/>
                </a:cubicBezTo>
                <a:cubicBezTo>
                  <a:pt x="444" y="123"/>
                  <a:pt x="445" y="119"/>
                  <a:pt x="445" y="114"/>
                </a:cubicBezTo>
                <a:cubicBezTo>
                  <a:pt x="447" y="37"/>
                  <a:pt x="350" y="20"/>
                  <a:pt x="293" y="8"/>
                </a:cubicBezTo>
                <a:cubicBezTo>
                  <a:pt x="277" y="4"/>
                  <a:pt x="261" y="1"/>
                  <a:pt x="245" y="1"/>
                </a:cubicBezTo>
                <a:cubicBezTo>
                  <a:pt x="227" y="1"/>
                  <a:pt x="211" y="4"/>
                  <a:pt x="196" y="1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5"/>
          <p:cNvSpPr/>
          <p:nvPr/>
        </p:nvSpPr>
        <p:spPr>
          <a:xfrm rot="10800000">
            <a:off x="5124982" y="4317293"/>
            <a:ext cx="637292" cy="460199"/>
          </a:xfrm>
          <a:custGeom>
            <a:avLst/>
            <a:gdLst/>
            <a:ahLst/>
            <a:cxnLst/>
            <a:rect l="l" t="t" r="r" b="b"/>
            <a:pathLst>
              <a:path w="1004" h="725" extrusionOk="0">
                <a:moveTo>
                  <a:pt x="433" y="620"/>
                </a:moveTo>
                <a:cubicBezTo>
                  <a:pt x="437" y="678"/>
                  <a:pt x="491" y="715"/>
                  <a:pt x="544" y="719"/>
                </a:cubicBezTo>
                <a:lnTo>
                  <a:pt x="590" y="723"/>
                </a:lnTo>
                <a:cubicBezTo>
                  <a:pt x="603" y="724"/>
                  <a:pt x="617" y="725"/>
                  <a:pt x="628" y="719"/>
                </a:cubicBezTo>
                <a:cubicBezTo>
                  <a:pt x="642" y="711"/>
                  <a:pt x="649" y="694"/>
                  <a:pt x="648" y="678"/>
                </a:cubicBezTo>
                <a:cubicBezTo>
                  <a:pt x="648" y="663"/>
                  <a:pt x="642" y="648"/>
                  <a:pt x="635" y="634"/>
                </a:cubicBezTo>
                <a:cubicBezTo>
                  <a:pt x="625" y="615"/>
                  <a:pt x="615" y="597"/>
                  <a:pt x="602" y="581"/>
                </a:cubicBezTo>
                <a:cubicBezTo>
                  <a:pt x="596" y="573"/>
                  <a:pt x="590" y="566"/>
                  <a:pt x="581" y="560"/>
                </a:cubicBezTo>
                <a:cubicBezTo>
                  <a:pt x="573" y="557"/>
                  <a:pt x="564" y="555"/>
                  <a:pt x="556" y="553"/>
                </a:cubicBezTo>
                <a:cubicBezTo>
                  <a:pt x="549" y="553"/>
                  <a:pt x="540" y="552"/>
                  <a:pt x="530" y="552"/>
                </a:cubicBezTo>
                <a:cubicBezTo>
                  <a:pt x="486" y="552"/>
                  <a:pt x="428" y="567"/>
                  <a:pt x="433" y="620"/>
                </a:cubicBezTo>
                <a:close/>
                <a:moveTo>
                  <a:pt x="814" y="546"/>
                </a:moveTo>
                <a:cubicBezTo>
                  <a:pt x="825" y="612"/>
                  <a:pt x="895" y="625"/>
                  <a:pt x="949" y="602"/>
                </a:cubicBezTo>
                <a:cubicBezTo>
                  <a:pt x="970" y="594"/>
                  <a:pt x="990" y="577"/>
                  <a:pt x="999" y="556"/>
                </a:cubicBezTo>
                <a:cubicBezTo>
                  <a:pt x="1002" y="550"/>
                  <a:pt x="1004" y="543"/>
                  <a:pt x="1003" y="537"/>
                </a:cubicBezTo>
                <a:cubicBezTo>
                  <a:pt x="1001" y="526"/>
                  <a:pt x="991" y="518"/>
                  <a:pt x="983" y="512"/>
                </a:cubicBezTo>
                <a:cubicBezTo>
                  <a:pt x="963" y="497"/>
                  <a:pt x="945" y="483"/>
                  <a:pt x="922" y="475"/>
                </a:cubicBezTo>
                <a:cubicBezTo>
                  <a:pt x="914" y="471"/>
                  <a:pt x="903" y="470"/>
                  <a:pt x="894" y="470"/>
                </a:cubicBezTo>
                <a:cubicBezTo>
                  <a:pt x="851" y="470"/>
                  <a:pt x="806" y="498"/>
                  <a:pt x="814" y="546"/>
                </a:cubicBezTo>
                <a:close/>
                <a:moveTo>
                  <a:pt x="79" y="312"/>
                </a:moveTo>
                <a:cubicBezTo>
                  <a:pt x="0" y="332"/>
                  <a:pt x="79" y="424"/>
                  <a:pt x="112" y="455"/>
                </a:cubicBezTo>
                <a:cubicBezTo>
                  <a:pt x="127" y="470"/>
                  <a:pt x="144" y="481"/>
                  <a:pt x="162" y="491"/>
                </a:cubicBezTo>
                <a:cubicBezTo>
                  <a:pt x="168" y="495"/>
                  <a:pt x="173" y="498"/>
                  <a:pt x="180" y="499"/>
                </a:cubicBezTo>
                <a:cubicBezTo>
                  <a:pt x="196" y="502"/>
                  <a:pt x="210" y="488"/>
                  <a:pt x="220" y="475"/>
                </a:cubicBezTo>
                <a:cubicBezTo>
                  <a:pt x="229" y="464"/>
                  <a:pt x="238" y="454"/>
                  <a:pt x="242" y="441"/>
                </a:cubicBezTo>
                <a:cubicBezTo>
                  <a:pt x="250" y="419"/>
                  <a:pt x="244" y="394"/>
                  <a:pt x="231" y="374"/>
                </a:cubicBezTo>
                <a:cubicBezTo>
                  <a:pt x="218" y="355"/>
                  <a:pt x="198" y="341"/>
                  <a:pt x="178" y="330"/>
                </a:cubicBezTo>
                <a:cubicBezTo>
                  <a:pt x="155" y="318"/>
                  <a:pt x="129" y="308"/>
                  <a:pt x="103" y="308"/>
                </a:cubicBezTo>
                <a:cubicBezTo>
                  <a:pt x="95" y="308"/>
                  <a:pt x="87" y="309"/>
                  <a:pt x="79" y="312"/>
                </a:cubicBezTo>
                <a:close/>
                <a:moveTo>
                  <a:pt x="450" y="335"/>
                </a:moveTo>
                <a:cubicBezTo>
                  <a:pt x="458" y="407"/>
                  <a:pt x="596" y="420"/>
                  <a:pt x="587" y="344"/>
                </a:cubicBezTo>
                <a:cubicBezTo>
                  <a:pt x="583" y="307"/>
                  <a:pt x="536" y="280"/>
                  <a:pt x="497" y="280"/>
                </a:cubicBezTo>
                <a:cubicBezTo>
                  <a:pt x="469" y="280"/>
                  <a:pt x="446" y="295"/>
                  <a:pt x="450" y="335"/>
                </a:cubicBezTo>
                <a:close/>
                <a:moveTo>
                  <a:pt x="801" y="90"/>
                </a:moveTo>
                <a:cubicBezTo>
                  <a:pt x="787" y="92"/>
                  <a:pt x="774" y="94"/>
                  <a:pt x="762" y="100"/>
                </a:cubicBezTo>
                <a:cubicBezTo>
                  <a:pt x="749" y="107"/>
                  <a:pt x="738" y="119"/>
                  <a:pt x="729" y="131"/>
                </a:cubicBezTo>
                <a:cubicBezTo>
                  <a:pt x="700" y="172"/>
                  <a:pt x="654" y="249"/>
                  <a:pt x="715" y="284"/>
                </a:cubicBezTo>
                <a:cubicBezTo>
                  <a:pt x="760" y="310"/>
                  <a:pt x="862" y="315"/>
                  <a:pt x="887" y="256"/>
                </a:cubicBezTo>
                <a:cubicBezTo>
                  <a:pt x="893" y="244"/>
                  <a:pt x="893" y="229"/>
                  <a:pt x="893" y="215"/>
                </a:cubicBezTo>
                <a:cubicBezTo>
                  <a:pt x="893" y="198"/>
                  <a:pt x="893" y="181"/>
                  <a:pt x="894" y="163"/>
                </a:cubicBezTo>
                <a:cubicBezTo>
                  <a:pt x="894" y="143"/>
                  <a:pt x="893" y="120"/>
                  <a:pt x="880" y="106"/>
                </a:cubicBezTo>
                <a:cubicBezTo>
                  <a:pt x="867" y="92"/>
                  <a:pt x="850" y="87"/>
                  <a:pt x="831" y="87"/>
                </a:cubicBezTo>
                <a:cubicBezTo>
                  <a:pt x="821" y="87"/>
                  <a:pt x="811" y="89"/>
                  <a:pt x="801" y="90"/>
                </a:cubicBezTo>
                <a:close/>
                <a:moveTo>
                  <a:pt x="350" y="3"/>
                </a:moveTo>
                <a:cubicBezTo>
                  <a:pt x="327" y="6"/>
                  <a:pt x="302" y="5"/>
                  <a:pt x="279" y="9"/>
                </a:cubicBezTo>
                <a:cubicBezTo>
                  <a:pt x="254" y="13"/>
                  <a:pt x="247" y="29"/>
                  <a:pt x="250" y="52"/>
                </a:cubicBezTo>
                <a:cubicBezTo>
                  <a:pt x="254" y="78"/>
                  <a:pt x="272" y="104"/>
                  <a:pt x="292" y="119"/>
                </a:cubicBezTo>
                <a:cubicBezTo>
                  <a:pt x="316" y="134"/>
                  <a:pt x="371" y="153"/>
                  <a:pt x="398" y="149"/>
                </a:cubicBezTo>
                <a:cubicBezTo>
                  <a:pt x="416" y="147"/>
                  <a:pt x="430" y="132"/>
                  <a:pt x="435" y="115"/>
                </a:cubicBezTo>
                <a:cubicBezTo>
                  <a:pt x="441" y="99"/>
                  <a:pt x="439" y="81"/>
                  <a:pt x="436" y="64"/>
                </a:cubicBezTo>
                <a:cubicBezTo>
                  <a:pt x="433" y="44"/>
                  <a:pt x="425" y="22"/>
                  <a:pt x="408" y="10"/>
                </a:cubicBezTo>
                <a:cubicBezTo>
                  <a:pt x="398" y="3"/>
                  <a:pt x="385" y="1"/>
                  <a:pt x="373" y="1"/>
                </a:cubicBezTo>
                <a:cubicBezTo>
                  <a:pt x="365" y="1"/>
                  <a:pt x="357" y="2"/>
                  <a:pt x="350" y="3"/>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5"/>
          <p:cNvSpPr txBox="1">
            <a:spLocks noGrp="1"/>
          </p:cNvSpPr>
          <p:nvPr>
            <p:ph type="title"/>
          </p:nvPr>
        </p:nvSpPr>
        <p:spPr>
          <a:xfrm>
            <a:off x="930035" y="1489975"/>
            <a:ext cx="3428400" cy="572700"/>
          </a:xfrm>
          <a:prstGeom prst="rect">
            <a:avLst/>
          </a:pr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b" anchorCtr="0">
            <a:noAutofit/>
          </a:bodyPr>
          <a:lstStyle>
            <a:lvl1pPr lvl="0" algn="ctr" rtl="0">
              <a:spcBef>
                <a:spcPts val="0"/>
              </a:spcBef>
              <a:spcAft>
                <a:spcPts val="0"/>
              </a:spcAft>
              <a:buSzPts val="3000"/>
              <a:buNone/>
              <a:defRPr sz="24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63" name="Google Shape;63;p5"/>
          <p:cNvSpPr txBox="1">
            <a:spLocks noGrp="1"/>
          </p:cNvSpPr>
          <p:nvPr>
            <p:ph type="title" idx="2"/>
          </p:nvPr>
        </p:nvSpPr>
        <p:spPr>
          <a:xfrm>
            <a:off x="4785566" y="1489975"/>
            <a:ext cx="3428400" cy="572700"/>
          </a:xfrm>
          <a:prstGeom prst="rect">
            <a:avLst/>
          </a:pr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b" anchorCtr="0">
            <a:noAutofit/>
          </a:bodyPr>
          <a:lstStyle>
            <a:lvl1pPr lvl="0" algn="ctr" rtl="0">
              <a:spcBef>
                <a:spcPts val="0"/>
              </a:spcBef>
              <a:spcAft>
                <a:spcPts val="0"/>
              </a:spcAft>
              <a:buSzPts val="3000"/>
              <a:buNone/>
              <a:defRPr sz="24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64" name="Google Shape;64;p5"/>
          <p:cNvSpPr txBox="1">
            <a:spLocks noGrp="1"/>
          </p:cNvSpPr>
          <p:nvPr>
            <p:ph type="subTitle" idx="1"/>
          </p:nvPr>
        </p:nvSpPr>
        <p:spPr>
          <a:xfrm>
            <a:off x="930034" y="2062650"/>
            <a:ext cx="3428400" cy="1918200"/>
          </a:xfrm>
          <a:prstGeom prst="rect">
            <a:avLst/>
          </a:prstGeom>
          <a:ln w="19050" cap="flat" cmpd="sng">
            <a:solidFill>
              <a:schemeClr val="lt2"/>
            </a:solidFill>
            <a:prstDash val="solid"/>
            <a:round/>
            <a:headEnd type="none" w="sm" len="sm"/>
            <a:tailEnd type="none" w="sm" len="sm"/>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65" name="Google Shape;65;p5"/>
          <p:cNvSpPr txBox="1">
            <a:spLocks noGrp="1"/>
          </p:cNvSpPr>
          <p:nvPr>
            <p:ph type="subTitle" idx="3"/>
          </p:nvPr>
        </p:nvSpPr>
        <p:spPr>
          <a:xfrm>
            <a:off x="4785537" y="2062650"/>
            <a:ext cx="3428400" cy="1918200"/>
          </a:xfrm>
          <a:prstGeom prst="rect">
            <a:avLst/>
          </a:prstGeom>
          <a:ln w="19050" cap="flat" cmpd="sng">
            <a:solidFill>
              <a:schemeClr val="lt2"/>
            </a:solidFill>
            <a:prstDash val="solid"/>
            <a:round/>
            <a:headEnd type="none" w="sm" len="sm"/>
            <a:tailEnd type="none" w="sm" len="sm"/>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66" name="Google Shape;66;p5"/>
          <p:cNvSpPr/>
          <p:nvPr/>
        </p:nvSpPr>
        <p:spPr>
          <a:xfrm rot="10800000">
            <a:off x="8205351" y="4344482"/>
            <a:ext cx="637297" cy="661621"/>
          </a:xfrm>
          <a:custGeom>
            <a:avLst/>
            <a:gdLst/>
            <a:ahLst/>
            <a:cxnLst/>
            <a:rect l="l" t="t" r="r" b="b"/>
            <a:pathLst>
              <a:path w="5417" h="5624" extrusionOk="0">
                <a:moveTo>
                  <a:pt x="3664" y="0"/>
                </a:moveTo>
                <a:cubicBezTo>
                  <a:pt x="3611" y="0"/>
                  <a:pt x="3557" y="7"/>
                  <a:pt x="3506" y="21"/>
                </a:cubicBezTo>
                <a:cubicBezTo>
                  <a:pt x="3418" y="44"/>
                  <a:pt x="3335" y="89"/>
                  <a:pt x="3269" y="153"/>
                </a:cubicBezTo>
                <a:cubicBezTo>
                  <a:pt x="3187" y="234"/>
                  <a:pt x="3131" y="336"/>
                  <a:pt x="3080" y="438"/>
                </a:cubicBezTo>
                <a:cubicBezTo>
                  <a:pt x="3025" y="545"/>
                  <a:pt x="2968" y="651"/>
                  <a:pt x="2903" y="753"/>
                </a:cubicBezTo>
                <a:cubicBezTo>
                  <a:pt x="2836" y="859"/>
                  <a:pt x="2766" y="964"/>
                  <a:pt x="2709" y="1075"/>
                </a:cubicBezTo>
                <a:cubicBezTo>
                  <a:pt x="2688" y="1113"/>
                  <a:pt x="2670" y="1152"/>
                  <a:pt x="2654" y="1192"/>
                </a:cubicBezTo>
                <a:cubicBezTo>
                  <a:pt x="2618" y="1283"/>
                  <a:pt x="2591" y="1377"/>
                  <a:pt x="2572" y="1473"/>
                </a:cubicBezTo>
                <a:cubicBezTo>
                  <a:pt x="2528" y="1701"/>
                  <a:pt x="2531" y="1936"/>
                  <a:pt x="2551" y="2167"/>
                </a:cubicBezTo>
                <a:cubicBezTo>
                  <a:pt x="2560" y="2283"/>
                  <a:pt x="2573" y="2398"/>
                  <a:pt x="2587" y="2514"/>
                </a:cubicBezTo>
                <a:cubicBezTo>
                  <a:pt x="2588" y="2517"/>
                  <a:pt x="2588" y="2519"/>
                  <a:pt x="2588" y="2522"/>
                </a:cubicBezTo>
                <a:cubicBezTo>
                  <a:pt x="2470" y="2371"/>
                  <a:pt x="2303" y="2268"/>
                  <a:pt x="2173" y="2128"/>
                </a:cubicBezTo>
                <a:cubicBezTo>
                  <a:pt x="2032" y="1977"/>
                  <a:pt x="1949" y="1786"/>
                  <a:pt x="1854" y="1605"/>
                </a:cubicBezTo>
                <a:cubicBezTo>
                  <a:pt x="1805" y="1513"/>
                  <a:pt x="1752" y="1423"/>
                  <a:pt x="1687" y="1342"/>
                </a:cubicBezTo>
                <a:cubicBezTo>
                  <a:pt x="1619" y="1258"/>
                  <a:pt x="1540" y="1183"/>
                  <a:pt x="1456" y="1115"/>
                </a:cubicBezTo>
                <a:cubicBezTo>
                  <a:pt x="1370" y="1045"/>
                  <a:pt x="1277" y="983"/>
                  <a:pt x="1183" y="922"/>
                </a:cubicBezTo>
                <a:cubicBezTo>
                  <a:pt x="1136" y="893"/>
                  <a:pt x="1089" y="863"/>
                  <a:pt x="1041" y="833"/>
                </a:cubicBezTo>
                <a:cubicBezTo>
                  <a:pt x="997" y="806"/>
                  <a:pt x="952" y="780"/>
                  <a:pt x="903" y="764"/>
                </a:cubicBezTo>
                <a:cubicBezTo>
                  <a:pt x="877" y="756"/>
                  <a:pt x="850" y="751"/>
                  <a:pt x="823" y="751"/>
                </a:cubicBezTo>
                <a:cubicBezTo>
                  <a:pt x="799" y="751"/>
                  <a:pt x="776" y="755"/>
                  <a:pt x="754" y="764"/>
                </a:cubicBezTo>
                <a:cubicBezTo>
                  <a:pt x="711" y="784"/>
                  <a:pt x="679" y="819"/>
                  <a:pt x="654" y="857"/>
                </a:cubicBezTo>
                <a:cubicBezTo>
                  <a:pt x="630" y="895"/>
                  <a:pt x="610" y="938"/>
                  <a:pt x="592" y="981"/>
                </a:cubicBezTo>
                <a:cubicBezTo>
                  <a:pt x="566" y="1040"/>
                  <a:pt x="540" y="1101"/>
                  <a:pt x="513" y="1160"/>
                </a:cubicBezTo>
                <a:cubicBezTo>
                  <a:pt x="462" y="1277"/>
                  <a:pt x="411" y="1394"/>
                  <a:pt x="360" y="1511"/>
                </a:cubicBezTo>
                <a:cubicBezTo>
                  <a:pt x="312" y="1622"/>
                  <a:pt x="259" y="1735"/>
                  <a:pt x="252" y="1858"/>
                </a:cubicBezTo>
                <a:cubicBezTo>
                  <a:pt x="245" y="1960"/>
                  <a:pt x="273" y="2060"/>
                  <a:pt x="348" y="2133"/>
                </a:cubicBezTo>
                <a:cubicBezTo>
                  <a:pt x="417" y="2199"/>
                  <a:pt x="511" y="2235"/>
                  <a:pt x="602" y="2261"/>
                </a:cubicBezTo>
                <a:cubicBezTo>
                  <a:pt x="713" y="2292"/>
                  <a:pt x="827" y="2315"/>
                  <a:pt x="940" y="2340"/>
                </a:cubicBezTo>
                <a:cubicBezTo>
                  <a:pt x="1064" y="2369"/>
                  <a:pt x="1188" y="2397"/>
                  <a:pt x="1312" y="2426"/>
                </a:cubicBezTo>
                <a:cubicBezTo>
                  <a:pt x="1560" y="2483"/>
                  <a:pt x="1807" y="2540"/>
                  <a:pt x="2055" y="2596"/>
                </a:cubicBezTo>
                <a:cubicBezTo>
                  <a:pt x="2179" y="2624"/>
                  <a:pt x="2301" y="2652"/>
                  <a:pt x="2424" y="2680"/>
                </a:cubicBezTo>
                <a:cubicBezTo>
                  <a:pt x="2447" y="2685"/>
                  <a:pt x="2472" y="2692"/>
                  <a:pt x="2495" y="2698"/>
                </a:cubicBezTo>
                <a:cubicBezTo>
                  <a:pt x="2492" y="2702"/>
                  <a:pt x="2489" y="2706"/>
                  <a:pt x="2485" y="2710"/>
                </a:cubicBezTo>
                <a:cubicBezTo>
                  <a:pt x="2332" y="2868"/>
                  <a:pt x="2117" y="2953"/>
                  <a:pt x="1905" y="2998"/>
                </a:cubicBezTo>
                <a:cubicBezTo>
                  <a:pt x="1656" y="3052"/>
                  <a:pt x="1400" y="3056"/>
                  <a:pt x="1150" y="3108"/>
                </a:cubicBezTo>
                <a:cubicBezTo>
                  <a:pt x="1024" y="3135"/>
                  <a:pt x="902" y="3175"/>
                  <a:pt x="786" y="3232"/>
                </a:cubicBezTo>
                <a:cubicBezTo>
                  <a:pt x="672" y="3287"/>
                  <a:pt x="563" y="3353"/>
                  <a:pt x="457" y="3423"/>
                </a:cubicBezTo>
                <a:cubicBezTo>
                  <a:pt x="405" y="3458"/>
                  <a:pt x="354" y="3493"/>
                  <a:pt x="302" y="3529"/>
                </a:cubicBezTo>
                <a:cubicBezTo>
                  <a:pt x="251" y="3565"/>
                  <a:pt x="197" y="3600"/>
                  <a:pt x="150" y="3642"/>
                </a:cubicBezTo>
                <a:cubicBezTo>
                  <a:pt x="61" y="3721"/>
                  <a:pt x="0" y="3823"/>
                  <a:pt x="18" y="3945"/>
                </a:cubicBezTo>
                <a:cubicBezTo>
                  <a:pt x="32" y="4054"/>
                  <a:pt x="94" y="4152"/>
                  <a:pt x="157" y="4240"/>
                </a:cubicBezTo>
                <a:cubicBezTo>
                  <a:pt x="231" y="4340"/>
                  <a:pt x="308" y="4439"/>
                  <a:pt x="394" y="4529"/>
                </a:cubicBezTo>
                <a:cubicBezTo>
                  <a:pt x="534" y="4679"/>
                  <a:pt x="719" y="4805"/>
                  <a:pt x="928" y="4805"/>
                </a:cubicBezTo>
                <a:cubicBezTo>
                  <a:pt x="951" y="4805"/>
                  <a:pt x="975" y="4803"/>
                  <a:pt x="999" y="4800"/>
                </a:cubicBezTo>
                <a:cubicBezTo>
                  <a:pt x="1107" y="4784"/>
                  <a:pt x="1201" y="4728"/>
                  <a:pt x="1269" y="4642"/>
                </a:cubicBezTo>
                <a:cubicBezTo>
                  <a:pt x="1338" y="4554"/>
                  <a:pt x="1380" y="4448"/>
                  <a:pt x="1429" y="4349"/>
                </a:cubicBezTo>
                <a:cubicBezTo>
                  <a:pt x="1480" y="4247"/>
                  <a:pt x="1541" y="4155"/>
                  <a:pt x="1628" y="4080"/>
                </a:cubicBezTo>
                <a:cubicBezTo>
                  <a:pt x="1715" y="4005"/>
                  <a:pt x="1815" y="3946"/>
                  <a:pt x="1911" y="3884"/>
                </a:cubicBezTo>
                <a:cubicBezTo>
                  <a:pt x="2013" y="3817"/>
                  <a:pt x="2105" y="3742"/>
                  <a:pt x="2184" y="3648"/>
                </a:cubicBezTo>
                <a:cubicBezTo>
                  <a:pt x="2263" y="3552"/>
                  <a:pt x="2328" y="3442"/>
                  <a:pt x="2385" y="3332"/>
                </a:cubicBezTo>
                <a:cubicBezTo>
                  <a:pt x="2444" y="3220"/>
                  <a:pt x="2502" y="3104"/>
                  <a:pt x="2551" y="2987"/>
                </a:cubicBezTo>
                <a:cubicBezTo>
                  <a:pt x="2563" y="2956"/>
                  <a:pt x="2574" y="2925"/>
                  <a:pt x="2585" y="2893"/>
                </a:cubicBezTo>
                <a:lnTo>
                  <a:pt x="2585" y="2918"/>
                </a:lnTo>
                <a:cubicBezTo>
                  <a:pt x="2589" y="3027"/>
                  <a:pt x="2612" y="3133"/>
                  <a:pt x="2642" y="3237"/>
                </a:cubicBezTo>
                <a:cubicBezTo>
                  <a:pt x="2645" y="3248"/>
                  <a:pt x="2648" y="3258"/>
                  <a:pt x="2652" y="3269"/>
                </a:cubicBezTo>
                <a:cubicBezTo>
                  <a:pt x="2658" y="3290"/>
                  <a:pt x="2666" y="3312"/>
                  <a:pt x="2673" y="3334"/>
                </a:cubicBezTo>
                <a:cubicBezTo>
                  <a:pt x="2677" y="3346"/>
                  <a:pt x="2699" y="3386"/>
                  <a:pt x="2695" y="3398"/>
                </a:cubicBezTo>
                <a:cubicBezTo>
                  <a:pt x="2785" y="3648"/>
                  <a:pt x="2889" y="3900"/>
                  <a:pt x="2856" y="4171"/>
                </a:cubicBezTo>
                <a:cubicBezTo>
                  <a:pt x="2840" y="4307"/>
                  <a:pt x="2799" y="4440"/>
                  <a:pt x="2798" y="4577"/>
                </a:cubicBezTo>
                <a:cubicBezTo>
                  <a:pt x="2798" y="4711"/>
                  <a:pt x="2844" y="4833"/>
                  <a:pt x="2903" y="4949"/>
                </a:cubicBezTo>
                <a:cubicBezTo>
                  <a:pt x="2970" y="5081"/>
                  <a:pt x="3044" y="5210"/>
                  <a:pt x="3115" y="5339"/>
                </a:cubicBezTo>
                <a:cubicBezTo>
                  <a:pt x="3148" y="5400"/>
                  <a:pt x="3178" y="5465"/>
                  <a:pt x="3218" y="5522"/>
                </a:cubicBezTo>
                <a:cubicBezTo>
                  <a:pt x="3255" y="5574"/>
                  <a:pt x="3304" y="5609"/>
                  <a:pt x="3368" y="5619"/>
                </a:cubicBezTo>
                <a:cubicBezTo>
                  <a:pt x="3387" y="5622"/>
                  <a:pt x="3406" y="5624"/>
                  <a:pt x="3425" y="5624"/>
                </a:cubicBezTo>
                <a:cubicBezTo>
                  <a:pt x="3472" y="5624"/>
                  <a:pt x="3519" y="5616"/>
                  <a:pt x="3565" y="5607"/>
                </a:cubicBezTo>
                <a:cubicBezTo>
                  <a:pt x="3633" y="5595"/>
                  <a:pt x="3701" y="5579"/>
                  <a:pt x="3768" y="5561"/>
                </a:cubicBezTo>
                <a:cubicBezTo>
                  <a:pt x="3898" y="5524"/>
                  <a:pt x="4027" y="5479"/>
                  <a:pt x="4147" y="5416"/>
                </a:cubicBezTo>
                <a:cubicBezTo>
                  <a:pt x="4255" y="5359"/>
                  <a:pt x="4357" y="5281"/>
                  <a:pt x="4415" y="5171"/>
                </a:cubicBezTo>
                <a:cubicBezTo>
                  <a:pt x="4468" y="5069"/>
                  <a:pt x="4482" y="4947"/>
                  <a:pt x="4428" y="4842"/>
                </a:cubicBezTo>
                <a:cubicBezTo>
                  <a:pt x="4374" y="4740"/>
                  <a:pt x="4274" y="4676"/>
                  <a:pt x="4189" y="4605"/>
                </a:cubicBezTo>
                <a:cubicBezTo>
                  <a:pt x="4097" y="4529"/>
                  <a:pt x="4028" y="4435"/>
                  <a:pt x="3972" y="4331"/>
                </a:cubicBezTo>
                <a:cubicBezTo>
                  <a:pt x="3915" y="4226"/>
                  <a:pt x="3871" y="4116"/>
                  <a:pt x="3817" y="4011"/>
                </a:cubicBezTo>
                <a:cubicBezTo>
                  <a:pt x="3764" y="3908"/>
                  <a:pt x="3700" y="3813"/>
                  <a:pt x="3622" y="3727"/>
                </a:cubicBezTo>
                <a:cubicBezTo>
                  <a:pt x="3466" y="3558"/>
                  <a:pt x="3273" y="3430"/>
                  <a:pt x="3111" y="3267"/>
                </a:cubicBezTo>
                <a:cubicBezTo>
                  <a:pt x="3050" y="3205"/>
                  <a:pt x="2995" y="3138"/>
                  <a:pt x="2950" y="3063"/>
                </a:cubicBezTo>
                <a:lnTo>
                  <a:pt x="2950" y="3063"/>
                </a:lnTo>
                <a:cubicBezTo>
                  <a:pt x="2975" y="3081"/>
                  <a:pt x="3000" y="3098"/>
                  <a:pt x="3025" y="3114"/>
                </a:cubicBezTo>
                <a:cubicBezTo>
                  <a:pt x="3226" y="3244"/>
                  <a:pt x="3448" y="3337"/>
                  <a:pt x="3668" y="3428"/>
                </a:cubicBezTo>
                <a:cubicBezTo>
                  <a:pt x="3915" y="3533"/>
                  <a:pt x="4163" y="3637"/>
                  <a:pt x="4411" y="3742"/>
                </a:cubicBezTo>
                <a:cubicBezTo>
                  <a:pt x="4530" y="3792"/>
                  <a:pt x="4649" y="3846"/>
                  <a:pt x="4769" y="3892"/>
                </a:cubicBezTo>
                <a:cubicBezTo>
                  <a:pt x="4834" y="3917"/>
                  <a:pt x="4906" y="3939"/>
                  <a:pt x="4977" y="3939"/>
                </a:cubicBezTo>
                <a:cubicBezTo>
                  <a:pt x="5006" y="3939"/>
                  <a:pt x="5035" y="3935"/>
                  <a:pt x="5063" y="3926"/>
                </a:cubicBezTo>
                <a:cubicBezTo>
                  <a:pt x="5159" y="3896"/>
                  <a:pt x="5218" y="3816"/>
                  <a:pt x="5254" y="3726"/>
                </a:cubicBezTo>
                <a:cubicBezTo>
                  <a:pt x="5274" y="3677"/>
                  <a:pt x="5287" y="3627"/>
                  <a:pt x="5300" y="3576"/>
                </a:cubicBezTo>
                <a:cubicBezTo>
                  <a:pt x="5317" y="3510"/>
                  <a:pt x="5333" y="3445"/>
                  <a:pt x="5348" y="3380"/>
                </a:cubicBezTo>
                <a:cubicBezTo>
                  <a:pt x="5376" y="3257"/>
                  <a:pt x="5400" y="3132"/>
                  <a:pt x="5409" y="3008"/>
                </a:cubicBezTo>
                <a:cubicBezTo>
                  <a:pt x="5416" y="2906"/>
                  <a:pt x="5411" y="2801"/>
                  <a:pt x="5377" y="2705"/>
                </a:cubicBezTo>
                <a:cubicBezTo>
                  <a:pt x="5300" y="2492"/>
                  <a:pt x="5087" y="2395"/>
                  <a:pt x="4877" y="2359"/>
                </a:cubicBezTo>
                <a:cubicBezTo>
                  <a:pt x="4805" y="2347"/>
                  <a:pt x="4732" y="2341"/>
                  <a:pt x="4660" y="2341"/>
                </a:cubicBezTo>
                <a:cubicBezTo>
                  <a:pt x="4501" y="2341"/>
                  <a:pt x="4343" y="2369"/>
                  <a:pt x="4195" y="2426"/>
                </a:cubicBezTo>
                <a:cubicBezTo>
                  <a:pt x="4082" y="2470"/>
                  <a:pt x="3975" y="2526"/>
                  <a:pt x="3865" y="2574"/>
                </a:cubicBezTo>
                <a:cubicBezTo>
                  <a:pt x="3758" y="2619"/>
                  <a:pt x="3646" y="2650"/>
                  <a:pt x="3532" y="2666"/>
                </a:cubicBezTo>
                <a:cubicBezTo>
                  <a:pt x="3458" y="2676"/>
                  <a:pt x="3384" y="2680"/>
                  <a:pt x="3309" y="2680"/>
                </a:cubicBezTo>
                <a:cubicBezTo>
                  <a:pt x="3150" y="2680"/>
                  <a:pt x="2990" y="2661"/>
                  <a:pt x="2833" y="2636"/>
                </a:cubicBezTo>
                <a:cubicBezTo>
                  <a:pt x="2796" y="2631"/>
                  <a:pt x="2758" y="2624"/>
                  <a:pt x="2722" y="2618"/>
                </a:cubicBezTo>
                <a:cubicBezTo>
                  <a:pt x="2927" y="2579"/>
                  <a:pt x="3080" y="2388"/>
                  <a:pt x="3174" y="2211"/>
                </a:cubicBezTo>
                <a:cubicBezTo>
                  <a:pt x="3286" y="2002"/>
                  <a:pt x="3359" y="1767"/>
                  <a:pt x="3522" y="1589"/>
                </a:cubicBezTo>
                <a:cubicBezTo>
                  <a:pt x="3667" y="1432"/>
                  <a:pt x="3868" y="1349"/>
                  <a:pt x="4033" y="1219"/>
                </a:cubicBezTo>
                <a:cubicBezTo>
                  <a:pt x="4121" y="1150"/>
                  <a:pt x="4195" y="1068"/>
                  <a:pt x="4245" y="968"/>
                </a:cubicBezTo>
                <a:cubicBezTo>
                  <a:pt x="4297" y="864"/>
                  <a:pt x="4322" y="746"/>
                  <a:pt x="4316" y="629"/>
                </a:cubicBezTo>
                <a:cubicBezTo>
                  <a:pt x="4306" y="427"/>
                  <a:pt x="4199" y="228"/>
                  <a:pt x="4032" y="113"/>
                </a:cubicBezTo>
                <a:cubicBezTo>
                  <a:pt x="3925" y="39"/>
                  <a:pt x="3794" y="0"/>
                  <a:pt x="36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5"/>
          <p:cNvSpPr txBox="1">
            <a:spLocks noGrp="1"/>
          </p:cNvSpPr>
          <p:nvPr>
            <p:ph type="title" idx="4"/>
          </p:nvPr>
        </p:nvSpPr>
        <p:spPr>
          <a:xfrm>
            <a:off x="720000" y="445025"/>
            <a:ext cx="7704000" cy="5727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82"/>
        <p:cNvGrpSpPr/>
        <p:nvPr/>
      </p:nvGrpSpPr>
      <p:grpSpPr>
        <a:xfrm>
          <a:off x="0" y="0"/>
          <a:ext cx="0" cy="0"/>
          <a:chOff x="0" y="0"/>
          <a:chExt cx="0" cy="0"/>
        </a:xfrm>
      </p:grpSpPr>
      <p:sp>
        <p:nvSpPr>
          <p:cNvPr id="83" name="Google Shape;83;p7"/>
          <p:cNvSpPr/>
          <p:nvPr/>
        </p:nvSpPr>
        <p:spPr>
          <a:xfrm rot="2480425" flipH="1">
            <a:off x="1795846" y="-3865865"/>
            <a:ext cx="6190473" cy="5449748"/>
          </a:xfrm>
          <a:custGeom>
            <a:avLst/>
            <a:gdLst/>
            <a:ahLst/>
            <a:cxnLst/>
            <a:rect l="l" t="t" r="r" b="b"/>
            <a:pathLst>
              <a:path w="5710" h="5082" extrusionOk="0">
                <a:moveTo>
                  <a:pt x="2944" y="1"/>
                </a:moveTo>
                <a:cubicBezTo>
                  <a:pt x="2933" y="1"/>
                  <a:pt x="2923" y="1"/>
                  <a:pt x="2912" y="1"/>
                </a:cubicBezTo>
                <a:cubicBezTo>
                  <a:pt x="2698" y="6"/>
                  <a:pt x="2485" y="52"/>
                  <a:pt x="2269" y="62"/>
                </a:cubicBezTo>
                <a:cubicBezTo>
                  <a:pt x="2232" y="64"/>
                  <a:pt x="2195" y="65"/>
                  <a:pt x="2157" y="65"/>
                </a:cubicBezTo>
                <a:cubicBezTo>
                  <a:pt x="1921" y="65"/>
                  <a:pt x="1685" y="33"/>
                  <a:pt x="1448" y="33"/>
                </a:cubicBezTo>
                <a:cubicBezTo>
                  <a:pt x="1425" y="33"/>
                  <a:pt x="1402" y="33"/>
                  <a:pt x="1379" y="34"/>
                </a:cubicBezTo>
                <a:cubicBezTo>
                  <a:pt x="1031" y="44"/>
                  <a:pt x="154" y="72"/>
                  <a:pt x="187" y="531"/>
                </a:cubicBezTo>
                <a:cubicBezTo>
                  <a:pt x="206" y="778"/>
                  <a:pt x="248" y="939"/>
                  <a:pt x="180" y="1191"/>
                </a:cubicBezTo>
                <a:cubicBezTo>
                  <a:pt x="97" y="1500"/>
                  <a:pt x="23" y="1798"/>
                  <a:pt x="10" y="2119"/>
                </a:cubicBezTo>
                <a:cubicBezTo>
                  <a:pt x="0" y="2369"/>
                  <a:pt x="40" y="2657"/>
                  <a:pt x="249" y="2794"/>
                </a:cubicBezTo>
                <a:cubicBezTo>
                  <a:pt x="398" y="2890"/>
                  <a:pt x="602" y="2888"/>
                  <a:pt x="730" y="3010"/>
                </a:cubicBezTo>
                <a:cubicBezTo>
                  <a:pt x="831" y="3107"/>
                  <a:pt x="860" y="3261"/>
                  <a:pt x="958" y="3360"/>
                </a:cubicBezTo>
                <a:cubicBezTo>
                  <a:pt x="1064" y="3467"/>
                  <a:pt x="1211" y="3482"/>
                  <a:pt x="1366" y="3482"/>
                </a:cubicBezTo>
                <a:cubicBezTo>
                  <a:pt x="1426" y="3482"/>
                  <a:pt x="1488" y="3480"/>
                  <a:pt x="1549" y="3480"/>
                </a:cubicBezTo>
                <a:cubicBezTo>
                  <a:pt x="1668" y="3480"/>
                  <a:pt x="1785" y="3488"/>
                  <a:pt x="1887" y="3538"/>
                </a:cubicBezTo>
                <a:cubicBezTo>
                  <a:pt x="2207" y="3695"/>
                  <a:pt x="2209" y="4146"/>
                  <a:pt x="2390" y="4452"/>
                </a:cubicBezTo>
                <a:cubicBezTo>
                  <a:pt x="2500" y="4639"/>
                  <a:pt x="2684" y="4774"/>
                  <a:pt x="2877" y="4872"/>
                </a:cubicBezTo>
                <a:cubicBezTo>
                  <a:pt x="3134" y="5005"/>
                  <a:pt x="3424" y="5082"/>
                  <a:pt x="3713" y="5082"/>
                </a:cubicBezTo>
                <a:cubicBezTo>
                  <a:pt x="3852" y="5082"/>
                  <a:pt x="3990" y="5064"/>
                  <a:pt x="4124" y="5026"/>
                </a:cubicBezTo>
                <a:cubicBezTo>
                  <a:pt x="4537" y="4909"/>
                  <a:pt x="4898" y="4585"/>
                  <a:pt x="5009" y="4170"/>
                </a:cubicBezTo>
                <a:cubicBezTo>
                  <a:pt x="5137" y="3694"/>
                  <a:pt x="4939" y="3155"/>
                  <a:pt x="5146" y="2706"/>
                </a:cubicBezTo>
                <a:cubicBezTo>
                  <a:pt x="5257" y="2464"/>
                  <a:pt x="5474" y="2281"/>
                  <a:pt x="5570" y="2032"/>
                </a:cubicBezTo>
                <a:cubicBezTo>
                  <a:pt x="5710" y="1667"/>
                  <a:pt x="5547" y="1243"/>
                  <a:pt x="5272" y="965"/>
                </a:cubicBezTo>
                <a:cubicBezTo>
                  <a:pt x="4997" y="688"/>
                  <a:pt x="4629" y="526"/>
                  <a:pt x="4271" y="371"/>
                </a:cubicBezTo>
                <a:cubicBezTo>
                  <a:pt x="3847" y="188"/>
                  <a:pt x="3406" y="1"/>
                  <a:pt x="2944" y="1"/>
                </a:cubicBezTo>
                <a:close/>
              </a:path>
            </a:pathLst>
          </a:custGeom>
          <a:gradFill>
            <a:gsLst>
              <a:gs pos="0">
                <a:schemeClr val="lt1"/>
              </a:gs>
              <a:gs pos="100000">
                <a:schemeClr val="accent1"/>
              </a:gs>
            </a:gsLst>
            <a:lin ang="2700006"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84" name="Google Shape;84;p7"/>
          <p:cNvSpPr/>
          <p:nvPr/>
        </p:nvSpPr>
        <p:spPr>
          <a:xfrm rot="-379506">
            <a:off x="3958188" y="4048514"/>
            <a:ext cx="6389226" cy="4117664"/>
          </a:xfrm>
          <a:custGeom>
            <a:avLst/>
            <a:gdLst/>
            <a:ahLst/>
            <a:cxnLst/>
            <a:rect l="l" t="t" r="r" b="b"/>
            <a:pathLst>
              <a:path w="5710" h="5082" extrusionOk="0">
                <a:moveTo>
                  <a:pt x="2944" y="1"/>
                </a:moveTo>
                <a:cubicBezTo>
                  <a:pt x="2933" y="1"/>
                  <a:pt x="2923" y="1"/>
                  <a:pt x="2912" y="1"/>
                </a:cubicBezTo>
                <a:cubicBezTo>
                  <a:pt x="2698" y="6"/>
                  <a:pt x="2485" y="52"/>
                  <a:pt x="2269" y="62"/>
                </a:cubicBezTo>
                <a:cubicBezTo>
                  <a:pt x="2232" y="64"/>
                  <a:pt x="2195" y="65"/>
                  <a:pt x="2157" y="65"/>
                </a:cubicBezTo>
                <a:cubicBezTo>
                  <a:pt x="1921" y="65"/>
                  <a:pt x="1685" y="33"/>
                  <a:pt x="1448" y="33"/>
                </a:cubicBezTo>
                <a:cubicBezTo>
                  <a:pt x="1425" y="33"/>
                  <a:pt x="1402" y="33"/>
                  <a:pt x="1379" y="34"/>
                </a:cubicBezTo>
                <a:cubicBezTo>
                  <a:pt x="1031" y="44"/>
                  <a:pt x="154" y="72"/>
                  <a:pt x="187" y="531"/>
                </a:cubicBezTo>
                <a:cubicBezTo>
                  <a:pt x="206" y="778"/>
                  <a:pt x="248" y="939"/>
                  <a:pt x="180" y="1191"/>
                </a:cubicBezTo>
                <a:cubicBezTo>
                  <a:pt x="97" y="1500"/>
                  <a:pt x="23" y="1798"/>
                  <a:pt x="10" y="2119"/>
                </a:cubicBezTo>
                <a:cubicBezTo>
                  <a:pt x="0" y="2369"/>
                  <a:pt x="40" y="2657"/>
                  <a:pt x="249" y="2794"/>
                </a:cubicBezTo>
                <a:cubicBezTo>
                  <a:pt x="398" y="2890"/>
                  <a:pt x="602" y="2888"/>
                  <a:pt x="730" y="3010"/>
                </a:cubicBezTo>
                <a:cubicBezTo>
                  <a:pt x="831" y="3107"/>
                  <a:pt x="860" y="3261"/>
                  <a:pt x="958" y="3360"/>
                </a:cubicBezTo>
                <a:cubicBezTo>
                  <a:pt x="1064" y="3467"/>
                  <a:pt x="1211" y="3482"/>
                  <a:pt x="1366" y="3482"/>
                </a:cubicBezTo>
                <a:cubicBezTo>
                  <a:pt x="1426" y="3482"/>
                  <a:pt x="1488" y="3480"/>
                  <a:pt x="1549" y="3480"/>
                </a:cubicBezTo>
                <a:cubicBezTo>
                  <a:pt x="1668" y="3480"/>
                  <a:pt x="1785" y="3488"/>
                  <a:pt x="1887" y="3538"/>
                </a:cubicBezTo>
                <a:cubicBezTo>
                  <a:pt x="2207" y="3695"/>
                  <a:pt x="2209" y="4146"/>
                  <a:pt x="2390" y="4452"/>
                </a:cubicBezTo>
                <a:cubicBezTo>
                  <a:pt x="2500" y="4639"/>
                  <a:pt x="2684" y="4774"/>
                  <a:pt x="2877" y="4872"/>
                </a:cubicBezTo>
                <a:cubicBezTo>
                  <a:pt x="3134" y="5005"/>
                  <a:pt x="3424" y="5082"/>
                  <a:pt x="3713" y="5082"/>
                </a:cubicBezTo>
                <a:cubicBezTo>
                  <a:pt x="3852" y="5082"/>
                  <a:pt x="3990" y="5064"/>
                  <a:pt x="4124" y="5026"/>
                </a:cubicBezTo>
                <a:cubicBezTo>
                  <a:pt x="4537" y="4909"/>
                  <a:pt x="4898" y="4585"/>
                  <a:pt x="5009" y="4170"/>
                </a:cubicBezTo>
                <a:cubicBezTo>
                  <a:pt x="5137" y="3694"/>
                  <a:pt x="4939" y="3155"/>
                  <a:pt x="5146" y="2706"/>
                </a:cubicBezTo>
                <a:cubicBezTo>
                  <a:pt x="5257" y="2464"/>
                  <a:pt x="5474" y="2281"/>
                  <a:pt x="5570" y="2032"/>
                </a:cubicBezTo>
                <a:cubicBezTo>
                  <a:pt x="5710" y="1667"/>
                  <a:pt x="5547" y="1243"/>
                  <a:pt x="5272" y="965"/>
                </a:cubicBezTo>
                <a:cubicBezTo>
                  <a:pt x="4997" y="688"/>
                  <a:pt x="4629" y="526"/>
                  <a:pt x="4271" y="371"/>
                </a:cubicBezTo>
                <a:cubicBezTo>
                  <a:pt x="3847" y="188"/>
                  <a:pt x="3406" y="1"/>
                  <a:pt x="2944" y="1"/>
                </a:cubicBezTo>
                <a:close/>
              </a:path>
            </a:pathLst>
          </a:custGeom>
          <a:gradFill>
            <a:gsLst>
              <a:gs pos="0">
                <a:schemeClr val="lt1"/>
              </a:gs>
              <a:gs pos="100000">
                <a:schemeClr val="accent1"/>
              </a:gs>
            </a:gsLst>
            <a:lin ang="2700006"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85" name="Google Shape;85;p7"/>
          <p:cNvSpPr/>
          <p:nvPr/>
        </p:nvSpPr>
        <p:spPr>
          <a:xfrm rot="6378485">
            <a:off x="-3035889" y="981610"/>
            <a:ext cx="4792001" cy="3665175"/>
          </a:xfrm>
          <a:custGeom>
            <a:avLst/>
            <a:gdLst/>
            <a:ahLst/>
            <a:cxnLst/>
            <a:rect l="l" t="t" r="r" b="b"/>
            <a:pathLst>
              <a:path w="3699" h="3926" extrusionOk="0">
                <a:moveTo>
                  <a:pt x="2087" y="0"/>
                </a:moveTo>
                <a:cubicBezTo>
                  <a:pt x="2036" y="0"/>
                  <a:pt x="1985" y="4"/>
                  <a:pt x="1935" y="9"/>
                </a:cubicBezTo>
                <a:cubicBezTo>
                  <a:pt x="1689" y="35"/>
                  <a:pt x="1448" y="100"/>
                  <a:pt x="1221" y="200"/>
                </a:cubicBezTo>
                <a:cubicBezTo>
                  <a:pt x="1158" y="229"/>
                  <a:pt x="1094" y="260"/>
                  <a:pt x="1026" y="277"/>
                </a:cubicBezTo>
                <a:cubicBezTo>
                  <a:pt x="951" y="294"/>
                  <a:pt x="872" y="293"/>
                  <a:pt x="795" y="301"/>
                </a:cubicBezTo>
                <a:cubicBezTo>
                  <a:pt x="412" y="345"/>
                  <a:pt x="80" y="674"/>
                  <a:pt x="34" y="1058"/>
                </a:cubicBezTo>
                <a:cubicBezTo>
                  <a:pt x="1" y="1333"/>
                  <a:pt x="100" y="1603"/>
                  <a:pt x="181" y="1868"/>
                </a:cubicBezTo>
                <a:cubicBezTo>
                  <a:pt x="269" y="2163"/>
                  <a:pt x="338" y="2470"/>
                  <a:pt x="506" y="2727"/>
                </a:cubicBezTo>
                <a:cubicBezTo>
                  <a:pt x="642" y="2934"/>
                  <a:pt x="834" y="3096"/>
                  <a:pt x="1023" y="3256"/>
                </a:cubicBezTo>
                <a:cubicBezTo>
                  <a:pt x="1294" y="3484"/>
                  <a:pt x="1571" y="3715"/>
                  <a:pt x="1900" y="3843"/>
                </a:cubicBezTo>
                <a:cubicBezTo>
                  <a:pt x="2030" y="3893"/>
                  <a:pt x="2168" y="3926"/>
                  <a:pt x="2307" y="3926"/>
                </a:cubicBezTo>
                <a:cubicBezTo>
                  <a:pt x="2333" y="3926"/>
                  <a:pt x="2358" y="3925"/>
                  <a:pt x="2384" y="3922"/>
                </a:cubicBezTo>
                <a:cubicBezTo>
                  <a:pt x="2514" y="3910"/>
                  <a:pt x="2639" y="3866"/>
                  <a:pt x="2762" y="3817"/>
                </a:cubicBezTo>
                <a:cubicBezTo>
                  <a:pt x="2908" y="3756"/>
                  <a:pt x="3066" y="3673"/>
                  <a:pt x="3162" y="3543"/>
                </a:cubicBezTo>
                <a:cubicBezTo>
                  <a:pt x="3240" y="3437"/>
                  <a:pt x="3224" y="3322"/>
                  <a:pt x="3279" y="3212"/>
                </a:cubicBezTo>
                <a:cubicBezTo>
                  <a:pt x="3426" y="2916"/>
                  <a:pt x="3670" y="2728"/>
                  <a:pt x="3689" y="2368"/>
                </a:cubicBezTo>
                <a:cubicBezTo>
                  <a:pt x="3699" y="2199"/>
                  <a:pt x="3656" y="2030"/>
                  <a:pt x="3653" y="1860"/>
                </a:cubicBezTo>
                <a:cubicBezTo>
                  <a:pt x="3651" y="1753"/>
                  <a:pt x="3665" y="1643"/>
                  <a:pt x="3651" y="1536"/>
                </a:cubicBezTo>
                <a:cubicBezTo>
                  <a:pt x="3623" y="1318"/>
                  <a:pt x="3481" y="1131"/>
                  <a:pt x="3322" y="977"/>
                </a:cubicBezTo>
                <a:cubicBezTo>
                  <a:pt x="3164" y="824"/>
                  <a:pt x="2983" y="693"/>
                  <a:pt x="2841" y="526"/>
                </a:cubicBezTo>
                <a:cubicBezTo>
                  <a:pt x="2706" y="365"/>
                  <a:pt x="2601" y="168"/>
                  <a:pt x="2416" y="70"/>
                </a:cubicBezTo>
                <a:cubicBezTo>
                  <a:pt x="2315" y="17"/>
                  <a:pt x="2202" y="0"/>
                  <a:pt x="2087" y="0"/>
                </a:cubicBezTo>
                <a:close/>
              </a:path>
            </a:pathLst>
          </a:custGeom>
          <a:gradFill>
            <a:gsLst>
              <a:gs pos="0">
                <a:schemeClr val="lt1"/>
              </a:gs>
              <a:gs pos="100000">
                <a:schemeClr val="accen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7"/>
          <p:cNvSpPr/>
          <p:nvPr/>
        </p:nvSpPr>
        <p:spPr>
          <a:xfrm rot="-7805487">
            <a:off x="7289226" y="-699040"/>
            <a:ext cx="2718591" cy="1754403"/>
          </a:xfrm>
          <a:custGeom>
            <a:avLst/>
            <a:gdLst/>
            <a:ahLst/>
            <a:cxnLst/>
            <a:rect l="l" t="t" r="r" b="b"/>
            <a:pathLst>
              <a:path w="7612" h="5879" extrusionOk="0">
                <a:moveTo>
                  <a:pt x="5948" y="1"/>
                </a:moveTo>
                <a:cubicBezTo>
                  <a:pt x="5750" y="1"/>
                  <a:pt x="5548" y="28"/>
                  <a:pt x="5364" y="70"/>
                </a:cubicBezTo>
                <a:cubicBezTo>
                  <a:pt x="4731" y="214"/>
                  <a:pt x="4130" y="490"/>
                  <a:pt x="3472" y="490"/>
                </a:cubicBezTo>
                <a:cubicBezTo>
                  <a:pt x="3423" y="490"/>
                  <a:pt x="3374" y="489"/>
                  <a:pt x="3325" y="485"/>
                </a:cubicBezTo>
                <a:cubicBezTo>
                  <a:pt x="2774" y="451"/>
                  <a:pt x="2229" y="207"/>
                  <a:pt x="1693" y="207"/>
                </a:cubicBezTo>
                <a:cubicBezTo>
                  <a:pt x="1611" y="207"/>
                  <a:pt x="1529" y="212"/>
                  <a:pt x="1448" y="225"/>
                </a:cubicBezTo>
                <a:cubicBezTo>
                  <a:pt x="627" y="355"/>
                  <a:pt x="0" y="1242"/>
                  <a:pt x="198" y="1900"/>
                </a:cubicBezTo>
                <a:cubicBezTo>
                  <a:pt x="285" y="2190"/>
                  <a:pt x="471" y="2451"/>
                  <a:pt x="533" y="2748"/>
                </a:cubicBezTo>
                <a:cubicBezTo>
                  <a:pt x="556" y="2855"/>
                  <a:pt x="570" y="2963"/>
                  <a:pt x="579" y="3073"/>
                </a:cubicBezTo>
                <a:cubicBezTo>
                  <a:pt x="588" y="3180"/>
                  <a:pt x="580" y="3293"/>
                  <a:pt x="601" y="3399"/>
                </a:cubicBezTo>
                <a:cubicBezTo>
                  <a:pt x="616" y="3475"/>
                  <a:pt x="646" y="3535"/>
                  <a:pt x="646" y="3615"/>
                </a:cubicBezTo>
                <a:cubicBezTo>
                  <a:pt x="646" y="3727"/>
                  <a:pt x="640" y="3841"/>
                  <a:pt x="631" y="3953"/>
                </a:cubicBezTo>
                <a:cubicBezTo>
                  <a:pt x="624" y="4024"/>
                  <a:pt x="615" y="4097"/>
                  <a:pt x="633" y="4168"/>
                </a:cubicBezTo>
                <a:cubicBezTo>
                  <a:pt x="646" y="4218"/>
                  <a:pt x="671" y="4265"/>
                  <a:pt x="695" y="4312"/>
                </a:cubicBezTo>
                <a:cubicBezTo>
                  <a:pt x="736" y="4389"/>
                  <a:pt x="777" y="4467"/>
                  <a:pt x="818" y="4544"/>
                </a:cubicBezTo>
                <a:cubicBezTo>
                  <a:pt x="839" y="4585"/>
                  <a:pt x="861" y="4626"/>
                  <a:pt x="892" y="4663"/>
                </a:cubicBezTo>
                <a:cubicBezTo>
                  <a:pt x="989" y="4782"/>
                  <a:pt x="1097" y="4876"/>
                  <a:pt x="1152" y="5014"/>
                </a:cubicBezTo>
                <a:cubicBezTo>
                  <a:pt x="1178" y="5077"/>
                  <a:pt x="1199" y="5150"/>
                  <a:pt x="1258" y="5200"/>
                </a:cubicBezTo>
                <a:cubicBezTo>
                  <a:pt x="1318" y="5251"/>
                  <a:pt x="1403" y="5278"/>
                  <a:pt x="1453" y="5338"/>
                </a:cubicBezTo>
                <a:cubicBezTo>
                  <a:pt x="1472" y="5358"/>
                  <a:pt x="1486" y="5377"/>
                  <a:pt x="1502" y="5393"/>
                </a:cubicBezTo>
                <a:cubicBezTo>
                  <a:pt x="1516" y="5406"/>
                  <a:pt x="1531" y="5420"/>
                  <a:pt x="1552" y="5434"/>
                </a:cubicBezTo>
                <a:cubicBezTo>
                  <a:pt x="1600" y="5468"/>
                  <a:pt x="1651" y="5499"/>
                  <a:pt x="1698" y="5535"/>
                </a:cubicBezTo>
                <a:cubicBezTo>
                  <a:pt x="1793" y="5609"/>
                  <a:pt x="1889" y="5688"/>
                  <a:pt x="2010" y="5734"/>
                </a:cubicBezTo>
                <a:cubicBezTo>
                  <a:pt x="2145" y="5785"/>
                  <a:pt x="2300" y="5778"/>
                  <a:pt x="2439" y="5820"/>
                </a:cubicBezTo>
                <a:cubicBezTo>
                  <a:pt x="2489" y="5836"/>
                  <a:pt x="2536" y="5859"/>
                  <a:pt x="2587" y="5870"/>
                </a:cubicBezTo>
                <a:cubicBezTo>
                  <a:pt x="2612" y="5876"/>
                  <a:pt x="2635" y="5878"/>
                  <a:pt x="2656" y="5878"/>
                </a:cubicBezTo>
                <a:cubicBezTo>
                  <a:pt x="2725" y="5878"/>
                  <a:pt x="2777" y="5852"/>
                  <a:pt x="2849" y="5838"/>
                </a:cubicBezTo>
                <a:cubicBezTo>
                  <a:pt x="2973" y="5814"/>
                  <a:pt x="3108" y="5822"/>
                  <a:pt x="3234" y="5795"/>
                </a:cubicBezTo>
                <a:cubicBezTo>
                  <a:pt x="3488" y="5739"/>
                  <a:pt x="3724" y="5628"/>
                  <a:pt x="3991" y="5616"/>
                </a:cubicBezTo>
                <a:cubicBezTo>
                  <a:pt x="4009" y="5615"/>
                  <a:pt x="4026" y="5615"/>
                  <a:pt x="4044" y="5615"/>
                </a:cubicBezTo>
                <a:cubicBezTo>
                  <a:pt x="4218" y="5615"/>
                  <a:pt x="4392" y="5651"/>
                  <a:pt x="4567" y="5662"/>
                </a:cubicBezTo>
                <a:cubicBezTo>
                  <a:pt x="4603" y="5665"/>
                  <a:pt x="4640" y="5666"/>
                  <a:pt x="4676" y="5666"/>
                </a:cubicBezTo>
                <a:cubicBezTo>
                  <a:pt x="5156" y="5666"/>
                  <a:pt x="5617" y="5466"/>
                  <a:pt x="5864" y="5146"/>
                </a:cubicBezTo>
                <a:cubicBezTo>
                  <a:pt x="6162" y="4759"/>
                  <a:pt x="6144" y="4251"/>
                  <a:pt x="6405" y="3846"/>
                </a:cubicBezTo>
                <a:cubicBezTo>
                  <a:pt x="6578" y="3575"/>
                  <a:pt x="6867" y="3366"/>
                  <a:pt x="7070" y="3108"/>
                </a:cubicBezTo>
                <a:cubicBezTo>
                  <a:pt x="7611" y="2419"/>
                  <a:pt x="7459" y="1488"/>
                  <a:pt x="7087" y="692"/>
                </a:cubicBezTo>
                <a:cubicBezTo>
                  <a:pt x="7014" y="535"/>
                  <a:pt x="6929" y="376"/>
                  <a:pt x="6785" y="254"/>
                </a:cubicBezTo>
                <a:cubicBezTo>
                  <a:pt x="6568" y="69"/>
                  <a:pt x="6262" y="1"/>
                  <a:pt x="594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7"/>
          <p:cNvSpPr/>
          <p:nvPr/>
        </p:nvSpPr>
        <p:spPr>
          <a:xfrm>
            <a:off x="-623757" y="202"/>
            <a:ext cx="2253282" cy="2181898"/>
          </a:xfrm>
          <a:custGeom>
            <a:avLst/>
            <a:gdLst/>
            <a:ahLst/>
            <a:cxnLst/>
            <a:rect l="l" t="t" r="r" b="b"/>
            <a:pathLst>
              <a:path w="8144" h="7886" extrusionOk="0">
                <a:moveTo>
                  <a:pt x="6356" y="3009"/>
                </a:moveTo>
                <a:cubicBezTo>
                  <a:pt x="6419" y="2989"/>
                  <a:pt x="6482" y="2968"/>
                  <a:pt x="6544" y="2953"/>
                </a:cubicBezTo>
                <a:cubicBezTo>
                  <a:pt x="6589" y="2943"/>
                  <a:pt x="6622" y="2958"/>
                  <a:pt x="6662" y="2965"/>
                </a:cubicBezTo>
                <a:cubicBezTo>
                  <a:pt x="6703" y="2972"/>
                  <a:pt x="6745" y="2966"/>
                  <a:pt x="6789" y="2952"/>
                </a:cubicBezTo>
                <a:cubicBezTo>
                  <a:pt x="6965" y="2902"/>
                  <a:pt x="7154" y="2814"/>
                  <a:pt x="7316" y="2686"/>
                </a:cubicBezTo>
                <a:cubicBezTo>
                  <a:pt x="7460" y="2575"/>
                  <a:pt x="7589" y="2429"/>
                  <a:pt x="7673" y="2254"/>
                </a:cubicBezTo>
                <a:cubicBezTo>
                  <a:pt x="7719" y="2156"/>
                  <a:pt x="7755" y="2056"/>
                  <a:pt x="7801" y="1957"/>
                </a:cubicBezTo>
                <a:cubicBezTo>
                  <a:pt x="7846" y="1858"/>
                  <a:pt x="7896" y="1762"/>
                  <a:pt x="7943" y="1664"/>
                </a:cubicBezTo>
                <a:cubicBezTo>
                  <a:pt x="8043" y="1457"/>
                  <a:pt x="8132" y="1237"/>
                  <a:pt x="8142" y="1017"/>
                </a:cubicBezTo>
                <a:cubicBezTo>
                  <a:pt x="8143" y="987"/>
                  <a:pt x="8117" y="972"/>
                  <a:pt x="8095" y="992"/>
                </a:cubicBezTo>
                <a:cubicBezTo>
                  <a:pt x="7950" y="1125"/>
                  <a:pt x="7804" y="1254"/>
                  <a:pt x="7664" y="1394"/>
                </a:cubicBezTo>
                <a:cubicBezTo>
                  <a:pt x="7595" y="1462"/>
                  <a:pt x="7528" y="1532"/>
                  <a:pt x="7463" y="1606"/>
                </a:cubicBezTo>
                <a:cubicBezTo>
                  <a:pt x="7399" y="1679"/>
                  <a:pt x="7340" y="1755"/>
                  <a:pt x="7278" y="1829"/>
                </a:cubicBezTo>
                <a:cubicBezTo>
                  <a:pt x="7215" y="1902"/>
                  <a:pt x="7150" y="1973"/>
                  <a:pt x="7075" y="2028"/>
                </a:cubicBezTo>
                <a:cubicBezTo>
                  <a:pt x="7002" y="2084"/>
                  <a:pt x="6924" y="2129"/>
                  <a:pt x="6852" y="2187"/>
                </a:cubicBezTo>
                <a:cubicBezTo>
                  <a:pt x="6728" y="2285"/>
                  <a:pt x="6614" y="2401"/>
                  <a:pt x="6513" y="2530"/>
                </a:cubicBezTo>
                <a:cubicBezTo>
                  <a:pt x="6407" y="2665"/>
                  <a:pt x="6319" y="2815"/>
                  <a:pt x="6251" y="2971"/>
                </a:cubicBezTo>
                <a:cubicBezTo>
                  <a:pt x="6242" y="2979"/>
                  <a:pt x="6235" y="2991"/>
                  <a:pt x="6235" y="3001"/>
                </a:cubicBezTo>
                <a:cubicBezTo>
                  <a:pt x="6047" y="3145"/>
                  <a:pt x="5860" y="3287"/>
                  <a:pt x="5674" y="3429"/>
                </a:cubicBezTo>
                <a:cubicBezTo>
                  <a:pt x="5486" y="3573"/>
                  <a:pt x="5295" y="3713"/>
                  <a:pt x="5111" y="3861"/>
                </a:cubicBezTo>
                <a:cubicBezTo>
                  <a:pt x="5031" y="3925"/>
                  <a:pt x="4951" y="3992"/>
                  <a:pt x="4875" y="4062"/>
                </a:cubicBezTo>
                <a:cubicBezTo>
                  <a:pt x="4972" y="3893"/>
                  <a:pt x="5061" y="3720"/>
                  <a:pt x="5141" y="3544"/>
                </a:cubicBezTo>
                <a:cubicBezTo>
                  <a:pt x="5302" y="3186"/>
                  <a:pt x="5426" y="2812"/>
                  <a:pt x="5503" y="2439"/>
                </a:cubicBezTo>
                <a:cubicBezTo>
                  <a:pt x="5554" y="2388"/>
                  <a:pt x="5605" y="2335"/>
                  <a:pt x="5648" y="2277"/>
                </a:cubicBezTo>
                <a:cubicBezTo>
                  <a:pt x="5698" y="2207"/>
                  <a:pt x="5736" y="2129"/>
                  <a:pt x="5766" y="2051"/>
                </a:cubicBezTo>
                <a:cubicBezTo>
                  <a:pt x="5795" y="1971"/>
                  <a:pt x="5818" y="1889"/>
                  <a:pt x="5839" y="1808"/>
                </a:cubicBezTo>
                <a:cubicBezTo>
                  <a:pt x="5863" y="1719"/>
                  <a:pt x="5884" y="1631"/>
                  <a:pt x="5898" y="1541"/>
                </a:cubicBezTo>
                <a:cubicBezTo>
                  <a:pt x="5928" y="1359"/>
                  <a:pt x="5916" y="1180"/>
                  <a:pt x="5911" y="1003"/>
                </a:cubicBezTo>
                <a:cubicBezTo>
                  <a:pt x="5905" y="821"/>
                  <a:pt x="5893" y="642"/>
                  <a:pt x="5845" y="474"/>
                </a:cubicBezTo>
                <a:cubicBezTo>
                  <a:pt x="5819" y="381"/>
                  <a:pt x="5786" y="291"/>
                  <a:pt x="5749" y="204"/>
                </a:cubicBezTo>
                <a:cubicBezTo>
                  <a:pt x="5732" y="161"/>
                  <a:pt x="5712" y="118"/>
                  <a:pt x="5694" y="76"/>
                </a:cubicBezTo>
                <a:cubicBezTo>
                  <a:pt x="5679" y="44"/>
                  <a:pt x="5664" y="2"/>
                  <a:pt x="5626" y="1"/>
                </a:cubicBezTo>
                <a:cubicBezTo>
                  <a:pt x="5603" y="0"/>
                  <a:pt x="5584" y="15"/>
                  <a:pt x="5582" y="41"/>
                </a:cubicBezTo>
                <a:cubicBezTo>
                  <a:pt x="5574" y="200"/>
                  <a:pt x="5546" y="360"/>
                  <a:pt x="5499" y="516"/>
                </a:cubicBezTo>
                <a:cubicBezTo>
                  <a:pt x="5477" y="595"/>
                  <a:pt x="5449" y="672"/>
                  <a:pt x="5417" y="748"/>
                </a:cubicBezTo>
                <a:cubicBezTo>
                  <a:pt x="5386" y="822"/>
                  <a:pt x="5349" y="894"/>
                  <a:pt x="5317" y="968"/>
                </a:cubicBezTo>
                <a:cubicBezTo>
                  <a:pt x="5285" y="1042"/>
                  <a:pt x="5260" y="1118"/>
                  <a:pt x="5250" y="1197"/>
                </a:cubicBezTo>
                <a:cubicBezTo>
                  <a:pt x="5238" y="1280"/>
                  <a:pt x="5239" y="1365"/>
                  <a:pt x="5240" y="1448"/>
                </a:cubicBezTo>
                <a:cubicBezTo>
                  <a:pt x="5244" y="1622"/>
                  <a:pt x="5265" y="1794"/>
                  <a:pt x="5297" y="1962"/>
                </a:cubicBezTo>
                <a:cubicBezTo>
                  <a:pt x="5328" y="2125"/>
                  <a:pt x="5365" y="2289"/>
                  <a:pt x="5412" y="2446"/>
                </a:cubicBezTo>
                <a:cubicBezTo>
                  <a:pt x="5411" y="2457"/>
                  <a:pt x="5415" y="2467"/>
                  <a:pt x="5421" y="2474"/>
                </a:cubicBezTo>
                <a:cubicBezTo>
                  <a:pt x="5423" y="2483"/>
                  <a:pt x="5426" y="2491"/>
                  <a:pt x="5429" y="2498"/>
                </a:cubicBezTo>
                <a:cubicBezTo>
                  <a:pt x="5360" y="2781"/>
                  <a:pt x="5264" y="3063"/>
                  <a:pt x="5144" y="3338"/>
                </a:cubicBezTo>
                <a:cubicBezTo>
                  <a:pt x="4933" y="3829"/>
                  <a:pt x="4649" y="4301"/>
                  <a:pt x="4313" y="4735"/>
                </a:cubicBezTo>
                <a:cubicBezTo>
                  <a:pt x="4164" y="4929"/>
                  <a:pt x="4003" y="5115"/>
                  <a:pt x="3834" y="5293"/>
                </a:cubicBezTo>
                <a:cubicBezTo>
                  <a:pt x="3881" y="5141"/>
                  <a:pt x="3900" y="4989"/>
                  <a:pt x="3883" y="4844"/>
                </a:cubicBezTo>
                <a:cubicBezTo>
                  <a:pt x="3873" y="4752"/>
                  <a:pt x="3851" y="4666"/>
                  <a:pt x="3829" y="4579"/>
                </a:cubicBezTo>
                <a:cubicBezTo>
                  <a:pt x="3806" y="4492"/>
                  <a:pt x="3784" y="4405"/>
                  <a:pt x="3760" y="4319"/>
                </a:cubicBezTo>
                <a:cubicBezTo>
                  <a:pt x="3874" y="4328"/>
                  <a:pt x="3996" y="4287"/>
                  <a:pt x="4095" y="4204"/>
                </a:cubicBezTo>
                <a:cubicBezTo>
                  <a:pt x="4196" y="4117"/>
                  <a:pt x="4262" y="3998"/>
                  <a:pt x="4310" y="3880"/>
                </a:cubicBezTo>
                <a:cubicBezTo>
                  <a:pt x="4338" y="3812"/>
                  <a:pt x="4361" y="3742"/>
                  <a:pt x="4384" y="3673"/>
                </a:cubicBezTo>
                <a:cubicBezTo>
                  <a:pt x="4408" y="3604"/>
                  <a:pt x="4435" y="3537"/>
                  <a:pt x="4462" y="3469"/>
                </a:cubicBezTo>
                <a:cubicBezTo>
                  <a:pt x="4490" y="3403"/>
                  <a:pt x="4516" y="3336"/>
                  <a:pt x="4536" y="3268"/>
                </a:cubicBezTo>
                <a:cubicBezTo>
                  <a:pt x="4556" y="3196"/>
                  <a:pt x="4564" y="3125"/>
                  <a:pt x="4575" y="3053"/>
                </a:cubicBezTo>
                <a:cubicBezTo>
                  <a:pt x="4585" y="2981"/>
                  <a:pt x="4608" y="2915"/>
                  <a:pt x="4633" y="2845"/>
                </a:cubicBezTo>
                <a:cubicBezTo>
                  <a:pt x="4646" y="2813"/>
                  <a:pt x="4657" y="2780"/>
                  <a:pt x="4667" y="2747"/>
                </a:cubicBezTo>
                <a:cubicBezTo>
                  <a:pt x="4677" y="2717"/>
                  <a:pt x="4690" y="2684"/>
                  <a:pt x="4690" y="2652"/>
                </a:cubicBezTo>
                <a:cubicBezTo>
                  <a:pt x="4690" y="2630"/>
                  <a:pt x="4683" y="2608"/>
                  <a:pt x="4664" y="2599"/>
                </a:cubicBezTo>
                <a:cubicBezTo>
                  <a:pt x="4638" y="2587"/>
                  <a:pt x="4611" y="2606"/>
                  <a:pt x="4591" y="2627"/>
                </a:cubicBezTo>
                <a:cubicBezTo>
                  <a:pt x="4548" y="2674"/>
                  <a:pt x="4507" y="2724"/>
                  <a:pt x="4468" y="2775"/>
                </a:cubicBezTo>
                <a:cubicBezTo>
                  <a:pt x="4391" y="2880"/>
                  <a:pt x="4326" y="2993"/>
                  <a:pt x="4274" y="3110"/>
                </a:cubicBezTo>
                <a:cubicBezTo>
                  <a:pt x="4245" y="3178"/>
                  <a:pt x="4220" y="3248"/>
                  <a:pt x="4190" y="3316"/>
                </a:cubicBezTo>
                <a:cubicBezTo>
                  <a:pt x="4163" y="3377"/>
                  <a:pt x="4130" y="3436"/>
                  <a:pt x="4096" y="3495"/>
                </a:cubicBezTo>
                <a:cubicBezTo>
                  <a:pt x="4019" y="3626"/>
                  <a:pt x="3932" y="3751"/>
                  <a:pt x="3858" y="3884"/>
                </a:cubicBezTo>
                <a:cubicBezTo>
                  <a:pt x="3820" y="3952"/>
                  <a:pt x="3785" y="4023"/>
                  <a:pt x="3757" y="4095"/>
                </a:cubicBezTo>
                <a:cubicBezTo>
                  <a:pt x="3744" y="4124"/>
                  <a:pt x="3733" y="4155"/>
                  <a:pt x="3723" y="4185"/>
                </a:cubicBezTo>
                <a:cubicBezTo>
                  <a:pt x="3686" y="4053"/>
                  <a:pt x="3648" y="3923"/>
                  <a:pt x="3602" y="3796"/>
                </a:cubicBezTo>
                <a:cubicBezTo>
                  <a:pt x="3594" y="3774"/>
                  <a:pt x="3586" y="3754"/>
                  <a:pt x="3578" y="3733"/>
                </a:cubicBezTo>
                <a:cubicBezTo>
                  <a:pt x="3591" y="3483"/>
                  <a:pt x="3586" y="3228"/>
                  <a:pt x="3473" y="3018"/>
                </a:cubicBezTo>
                <a:cubicBezTo>
                  <a:pt x="3414" y="2910"/>
                  <a:pt x="3324" y="2821"/>
                  <a:pt x="3280" y="2704"/>
                </a:cubicBezTo>
                <a:cubicBezTo>
                  <a:pt x="3258" y="2644"/>
                  <a:pt x="3242" y="2582"/>
                  <a:pt x="3223" y="2522"/>
                </a:cubicBezTo>
                <a:cubicBezTo>
                  <a:pt x="3204" y="2462"/>
                  <a:pt x="3180" y="2404"/>
                  <a:pt x="3149" y="2349"/>
                </a:cubicBezTo>
                <a:cubicBezTo>
                  <a:pt x="3082" y="2228"/>
                  <a:pt x="2990" y="2123"/>
                  <a:pt x="2900" y="2019"/>
                </a:cubicBezTo>
                <a:cubicBezTo>
                  <a:pt x="2879" y="1996"/>
                  <a:pt x="2842" y="2007"/>
                  <a:pt x="2842" y="2040"/>
                </a:cubicBezTo>
                <a:cubicBezTo>
                  <a:pt x="2837" y="2190"/>
                  <a:pt x="2803" y="2338"/>
                  <a:pt x="2777" y="2487"/>
                </a:cubicBezTo>
                <a:cubicBezTo>
                  <a:pt x="2752" y="2631"/>
                  <a:pt x="2727" y="2787"/>
                  <a:pt x="2774" y="2929"/>
                </a:cubicBezTo>
                <a:cubicBezTo>
                  <a:pt x="2813" y="3049"/>
                  <a:pt x="2893" y="3145"/>
                  <a:pt x="2962" y="3248"/>
                </a:cubicBezTo>
                <a:cubicBezTo>
                  <a:pt x="3001" y="3305"/>
                  <a:pt x="3032" y="3367"/>
                  <a:pt x="3065" y="3428"/>
                </a:cubicBezTo>
                <a:cubicBezTo>
                  <a:pt x="3097" y="3484"/>
                  <a:pt x="3135" y="3536"/>
                  <a:pt x="3179" y="3582"/>
                </a:cubicBezTo>
                <a:cubicBezTo>
                  <a:pt x="3276" y="3684"/>
                  <a:pt x="3400" y="3762"/>
                  <a:pt x="3525" y="3829"/>
                </a:cubicBezTo>
                <a:cubicBezTo>
                  <a:pt x="3574" y="3968"/>
                  <a:pt x="3615" y="4111"/>
                  <a:pt x="3654" y="4254"/>
                </a:cubicBezTo>
                <a:cubicBezTo>
                  <a:pt x="3702" y="4427"/>
                  <a:pt x="3753" y="4600"/>
                  <a:pt x="3786" y="4780"/>
                </a:cubicBezTo>
                <a:cubicBezTo>
                  <a:pt x="3805" y="4879"/>
                  <a:pt x="3812" y="4980"/>
                  <a:pt x="3799" y="5086"/>
                </a:cubicBezTo>
                <a:cubicBezTo>
                  <a:pt x="3788" y="5189"/>
                  <a:pt x="3764" y="5293"/>
                  <a:pt x="3735" y="5397"/>
                </a:cubicBezTo>
                <a:cubicBezTo>
                  <a:pt x="3545" y="5590"/>
                  <a:pt x="3345" y="5774"/>
                  <a:pt x="3138" y="5948"/>
                </a:cubicBezTo>
                <a:cubicBezTo>
                  <a:pt x="2918" y="6132"/>
                  <a:pt x="2691" y="6305"/>
                  <a:pt x="2455" y="6469"/>
                </a:cubicBezTo>
                <a:cubicBezTo>
                  <a:pt x="2219" y="6631"/>
                  <a:pt x="1975" y="6780"/>
                  <a:pt x="1733" y="6931"/>
                </a:cubicBezTo>
                <a:cubicBezTo>
                  <a:pt x="1610" y="7007"/>
                  <a:pt x="1487" y="7084"/>
                  <a:pt x="1367" y="7164"/>
                </a:cubicBezTo>
                <a:cubicBezTo>
                  <a:pt x="1250" y="7243"/>
                  <a:pt x="1136" y="7327"/>
                  <a:pt x="1020" y="7408"/>
                </a:cubicBezTo>
                <a:cubicBezTo>
                  <a:pt x="905" y="7489"/>
                  <a:pt x="784" y="7566"/>
                  <a:pt x="654" y="7623"/>
                </a:cubicBezTo>
                <a:cubicBezTo>
                  <a:pt x="528" y="7679"/>
                  <a:pt x="396" y="7715"/>
                  <a:pt x="265" y="7746"/>
                </a:cubicBezTo>
                <a:cubicBezTo>
                  <a:pt x="199" y="7762"/>
                  <a:pt x="132" y="7777"/>
                  <a:pt x="66" y="7792"/>
                </a:cubicBezTo>
                <a:cubicBezTo>
                  <a:pt x="0" y="7807"/>
                  <a:pt x="10" y="7886"/>
                  <a:pt x="75" y="7876"/>
                </a:cubicBezTo>
                <a:cubicBezTo>
                  <a:pt x="347" y="7834"/>
                  <a:pt x="627" y="7760"/>
                  <a:pt x="875" y="7614"/>
                </a:cubicBezTo>
                <a:cubicBezTo>
                  <a:pt x="999" y="7541"/>
                  <a:pt x="1115" y="7456"/>
                  <a:pt x="1230" y="7373"/>
                </a:cubicBezTo>
                <a:cubicBezTo>
                  <a:pt x="1349" y="7288"/>
                  <a:pt x="1470" y="7207"/>
                  <a:pt x="1593" y="7129"/>
                </a:cubicBezTo>
                <a:cubicBezTo>
                  <a:pt x="1838" y="6972"/>
                  <a:pt x="2089" y="6825"/>
                  <a:pt x="2331" y="6664"/>
                </a:cubicBezTo>
                <a:cubicBezTo>
                  <a:pt x="2572" y="6506"/>
                  <a:pt x="2805" y="6337"/>
                  <a:pt x="3030" y="6158"/>
                </a:cubicBezTo>
                <a:cubicBezTo>
                  <a:pt x="3483" y="5795"/>
                  <a:pt x="3902" y="5390"/>
                  <a:pt x="4266" y="4944"/>
                </a:cubicBezTo>
                <a:cubicBezTo>
                  <a:pt x="4286" y="4920"/>
                  <a:pt x="4306" y="4894"/>
                  <a:pt x="4325" y="4869"/>
                </a:cubicBezTo>
                <a:cubicBezTo>
                  <a:pt x="4398" y="4843"/>
                  <a:pt x="4471" y="4818"/>
                  <a:pt x="4548" y="4802"/>
                </a:cubicBezTo>
                <a:cubicBezTo>
                  <a:pt x="4659" y="4778"/>
                  <a:pt x="4771" y="4763"/>
                  <a:pt x="4884" y="4751"/>
                </a:cubicBezTo>
                <a:cubicBezTo>
                  <a:pt x="4992" y="4739"/>
                  <a:pt x="5100" y="4729"/>
                  <a:pt x="5210" y="4723"/>
                </a:cubicBezTo>
                <a:cubicBezTo>
                  <a:pt x="5313" y="4774"/>
                  <a:pt x="5421" y="4815"/>
                  <a:pt x="5534" y="4842"/>
                </a:cubicBezTo>
                <a:cubicBezTo>
                  <a:pt x="5668" y="4875"/>
                  <a:pt x="5805" y="4889"/>
                  <a:pt x="5942" y="4898"/>
                </a:cubicBezTo>
                <a:cubicBezTo>
                  <a:pt x="6087" y="4907"/>
                  <a:pt x="6233" y="4913"/>
                  <a:pt x="6379" y="4920"/>
                </a:cubicBezTo>
                <a:cubicBezTo>
                  <a:pt x="6516" y="4927"/>
                  <a:pt x="6653" y="4934"/>
                  <a:pt x="6790" y="4935"/>
                </a:cubicBezTo>
                <a:cubicBezTo>
                  <a:pt x="6944" y="4935"/>
                  <a:pt x="7098" y="4924"/>
                  <a:pt x="7247" y="4885"/>
                </a:cubicBezTo>
                <a:cubicBezTo>
                  <a:pt x="7274" y="4878"/>
                  <a:pt x="7279" y="4843"/>
                  <a:pt x="7257" y="4828"/>
                </a:cubicBezTo>
                <a:cubicBezTo>
                  <a:pt x="7022" y="4675"/>
                  <a:pt x="6748" y="4604"/>
                  <a:pt x="6475" y="4555"/>
                </a:cubicBezTo>
                <a:cubicBezTo>
                  <a:pt x="6332" y="4529"/>
                  <a:pt x="6188" y="4505"/>
                  <a:pt x="6043" y="4488"/>
                </a:cubicBezTo>
                <a:cubicBezTo>
                  <a:pt x="5890" y="4471"/>
                  <a:pt x="5738" y="4478"/>
                  <a:pt x="5586" y="4508"/>
                </a:cubicBezTo>
                <a:cubicBezTo>
                  <a:pt x="5505" y="4525"/>
                  <a:pt x="5424" y="4547"/>
                  <a:pt x="5345" y="4569"/>
                </a:cubicBezTo>
                <a:cubicBezTo>
                  <a:pt x="5266" y="4590"/>
                  <a:pt x="5186" y="4610"/>
                  <a:pt x="5115" y="4650"/>
                </a:cubicBezTo>
                <a:cubicBezTo>
                  <a:pt x="5109" y="4653"/>
                  <a:pt x="5105" y="4658"/>
                  <a:pt x="5102" y="4663"/>
                </a:cubicBezTo>
                <a:cubicBezTo>
                  <a:pt x="4926" y="4676"/>
                  <a:pt x="4749" y="4697"/>
                  <a:pt x="4576" y="4734"/>
                </a:cubicBezTo>
                <a:cubicBezTo>
                  <a:pt x="4516" y="4747"/>
                  <a:pt x="4454" y="4762"/>
                  <a:pt x="4394" y="4781"/>
                </a:cubicBezTo>
                <a:cubicBezTo>
                  <a:pt x="4494" y="4652"/>
                  <a:pt x="4588" y="4519"/>
                  <a:pt x="4677" y="4384"/>
                </a:cubicBezTo>
                <a:cubicBezTo>
                  <a:pt x="4739" y="4319"/>
                  <a:pt x="4797" y="4252"/>
                  <a:pt x="4862" y="4189"/>
                </a:cubicBezTo>
                <a:cubicBezTo>
                  <a:pt x="4941" y="4113"/>
                  <a:pt x="5024" y="4041"/>
                  <a:pt x="5107" y="3973"/>
                </a:cubicBezTo>
                <a:cubicBezTo>
                  <a:pt x="5206" y="3893"/>
                  <a:pt x="5306" y="3816"/>
                  <a:pt x="5408" y="3739"/>
                </a:cubicBezTo>
                <a:cubicBezTo>
                  <a:pt x="5546" y="3711"/>
                  <a:pt x="5674" y="3770"/>
                  <a:pt x="5794" y="3802"/>
                </a:cubicBezTo>
                <a:cubicBezTo>
                  <a:pt x="5939" y="3841"/>
                  <a:pt x="6093" y="3862"/>
                  <a:pt x="6252" y="3863"/>
                </a:cubicBezTo>
                <a:cubicBezTo>
                  <a:pt x="6409" y="3865"/>
                  <a:pt x="6573" y="3847"/>
                  <a:pt x="6737" y="3810"/>
                </a:cubicBezTo>
                <a:cubicBezTo>
                  <a:pt x="6820" y="3791"/>
                  <a:pt x="6903" y="3766"/>
                  <a:pt x="6986" y="3737"/>
                </a:cubicBezTo>
                <a:cubicBezTo>
                  <a:pt x="7067" y="3709"/>
                  <a:pt x="7148" y="3671"/>
                  <a:pt x="7227" y="3654"/>
                </a:cubicBezTo>
                <a:cubicBezTo>
                  <a:pt x="7275" y="3644"/>
                  <a:pt x="7316" y="3647"/>
                  <a:pt x="7357" y="3660"/>
                </a:cubicBezTo>
                <a:cubicBezTo>
                  <a:pt x="7394" y="3673"/>
                  <a:pt x="7430" y="3684"/>
                  <a:pt x="7473" y="3685"/>
                </a:cubicBezTo>
                <a:cubicBezTo>
                  <a:pt x="7559" y="3686"/>
                  <a:pt x="7653" y="3650"/>
                  <a:pt x="7744" y="3613"/>
                </a:cubicBezTo>
                <a:cubicBezTo>
                  <a:pt x="7774" y="3601"/>
                  <a:pt x="7788" y="3558"/>
                  <a:pt x="7768" y="3542"/>
                </a:cubicBezTo>
                <a:cubicBezTo>
                  <a:pt x="7556" y="3379"/>
                  <a:pt x="7299" y="3276"/>
                  <a:pt x="7024" y="3231"/>
                </a:cubicBezTo>
                <a:cubicBezTo>
                  <a:pt x="6887" y="3209"/>
                  <a:pt x="6743" y="3202"/>
                  <a:pt x="6597" y="3209"/>
                </a:cubicBezTo>
                <a:cubicBezTo>
                  <a:pt x="6440" y="3216"/>
                  <a:pt x="6275" y="3236"/>
                  <a:pt x="6114" y="3283"/>
                </a:cubicBezTo>
                <a:cubicBezTo>
                  <a:pt x="6041" y="3305"/>
                  <a:pt x="5969" y="3332"/>
                  <a:pt x="5898" y="3363"/>
                </a:cubicBezTo>
                <a:cubicBezTo>
                  <a:pt x="6014" y="3273"/>
                  <a:pt x="6129" y="3182"/>
                  <a:pt x="6246" y="3092"/>
                </a:cubicBezTo>
                <a:cubicBezTo>
                  <a:pt x="6283" y="3064"/>
                  <a:pt x="6319" y="3037"/>
                  <a:pt x="6356" y="3009"/>
                </a:cubicBezTo>
                <a:close/>
              </a:path>
            </a:pathLst>
          </a:custGeom>
          <a:solidFill>
            <a:srgbClr val="FBCF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7"/>
          <p:cNvSpPr/>
          <p:nvPr/>
        </p:nvSpPr>
        <p:spPr>
          <a:xfrm>
            <a:off x="2999875" y="4430364"/>
            <a:ext cx="637297" cy="661621"/>
          </a:xfrm>
          <a:custGeom>
            <a:avLst/>
            <a:gdLst/>
            <a:ahLst/>
            <a:cxnLst/>
            <a:rect l="l" t="t" r="r" b="b"/>
            <a:pathLst>
              <a:path w="5417" h="5624" extrusionOk="0">
                <a:moveTo>
                  <a:pt x="3664" y="0"/>
                </a:moveTo>
                <a:cubicBezTo>
                  <a:pt x="3611" y="0"/>
                  <a:pt x="3557" y="7"/>
                  <a:pt x="3506" y="21"/>
                </a:cubicBezTo>
                <a:cubicBezTo>
                  <a:pt x="3418" y="44"/>
                  <a:pt x="3335" y="89"/>
                  <a:pt x="3269" y="153"/>
                </a:cubicBezTo>
                <a:cubicBezTo>
                  <a:pt x="3187" y="234"/>
                  <a:pt x="3131" y="336"/>
                  <a:pt x="3080" y="438"/>
                </a:cubicBezTo>
                <a:cubicBezTo>
                  <a:pt x="3025" y="545"/>
                  <a:pt x="2968" y="651"/>
                  <a:pt x="2903" y="753"/>
                </a:cubicBezTo>
                <a:cubicBezTo>
                  <a:pt x="2836" y="859"/>
                  <a:pt x="2766" y="964"/>
                  <a:pt x="2709" y="1075"/>
                </a:cubicBezTo>
                <a:cubicBezTo>
                  <a:pt x="2688" y="1113"/>
                  <a:pt x="2670" y="1152"/>
                  <a:pt x="2654" y="1192"/>
                </a:cubicBezTo>
                <a:cubicBezTo>
                  <a:pt x="2618" y="1283"/>
                  <a:pt x="2591" y="1377"/>
                  <a:pt x="2572" y="1473"/>
                </a:cubicBezTo>
                <a:cubicBezTo>
                  <a:pt x="2528" y="1701"/>
                  <a:pt x="2531" y="1936"/>
                  <a:pt x="2551" y="2167"/>
                </a:cubicBezTo>
                <a:cubicBezTo>
                  <a:pt x="2560" y="2283"/>
                  <a:pt x="2573" y="2398"/>
                  <a:pt x="2587" y="2514"/>
                </a:cubicBezTo>
                <a:cubicBezTo>
                  <a:pt x="2588" y="2517"/>
                  <a:pt x="2588" y="2519"/>
                  <a:pt x="2588" y="2522"/>
                </a:cubicBezTo>
                <a:cubicBezTo>
                  <a:pt x="2470" y="2371"/>
                  <a:pt x="2303" y="2268"/>
                  <a:pt x="2173" y="2128"/>
                </a:cubicBezTo>
                <a:cubicBezTo>
                  <a:pt x="2032" y="1977"/>
                  <a:pt x="1949" y="1786"/>
                  <a:pt x="1854" y="1605"/>
                </a:cubicBezTo>
                <a:cubicBezTo>
                  <a:pt x="1805" y="1513"/>
                  <a:pt x="1752" y="1423"/>
                  <a:pt x="1687" y="1342"/>
                </a:cubicBezTo>
                <a:cubicBezTo>
                  <a:pt x="1619" y="1258"/>
                  <a:pt x="1540" y="1183"/>
                  <a:pt x="1456" y="1115"/>
                </a:cubicBezTo>
                <a:cubicBezTo>
                  <a:pt x="1370" y="1045"/>
                  <a:pt x="1277" y="983"/>
                  <a:pt x="1183" y="922"/>
                </a:cubicBezTo>
                <a:cubicBezTo>
                  <a:pt x="1136" y="893"/>
                  <a:pt x="1089" y="863"/>
                  <a:pt x="1041" y="833"/>
                </a:cubicBezTo>
                <a:cubicBezTo>
                  <a:pt x="997" y="806"/>
                  <a:pt x="952" y="780"/>
                  <a:pt x="903" y="764"/>
                </a:cubicBezTo>
                <a:cubicBezTo>
                  <a:pt x="877" y="756"/>
                  <a:pt x="850" y="751"/>
                  <a:pt x="823" y="751"/>
                </a:cubicBezTo>
                <a:cubicBezTo>
                  <a:pt x="799" y="751"/>
                  <a:pt x="776" y="755"/>
                  <a:pt x="754" y="764"/>
                </a:cubicBezTo>
                <a:cubicBezTo>
                  <a:pt x="711" y="784"/>
                  <a:pt x="679" y="819"/>
                  <a:pt x="654" y="857"/>
                </a:cubicBezTo>
                <a:cubicBezTo>
                  <a:pt x="630" y="895"/>
                  <a:pt x="610" y="938"/>
                  <a:pt x="592" y="981"/>
                </a:cubicBezTo>
                <a:cubicBezTo>
                  <a:pt x="566" y="1040"/>
                  <a:pt x="540" y="1101"/>
                  <a:pt x="513" y="1160"/>
                </a:cubicBezTo>
                <a:cubicBezTo>
                  <a:pt x="462" y="1277"/>
                  <a:pt x="411" y="1394"/>
                  <a:pt x="360" y="1511"/>
                </a:cubicBezTo>
                <a:cubicBezTo>
                  <a:pt x="312" y="1622"/>
                  <a:pt x="259" y="1735"/>
                  <a:pt x="252" y="1858"/>
                </a:cubicBezTo>
                <a:cubicBezTo>
                  <a:pt x="245" y="1960"/>
                  <a:pt x="273" y="2060"/>
                  <a:pt x="348" y="2133"/>
                </a:cubicBezTo>
                <a:cubicBezTo>
                  <a:pt x="417" y="2199"/>
                  <a:pt x="511" y="2235"/>
                  <a:pt x="602" y="2261"/>
                </a:cubicBezTo>
                <a:cubicBezTo>
                  <a:pt x="713" y="2292"/>
                  <a:pt x="827" y="2315"/>
                  <a:pt x="940" y="2340"/>
                </a:cubicBezTo>
                <a:cubicBezTo>
                  <a:pt x="1064" y="2369"/>
                  <a:pt x="1188" y="2397"/>
                  <a:pt x="1312" y="2426"/>
                </a:cubicBezTo>
                <a:cubicBezTo>
                  <a:pt x="1560" y="2483"/>
                  <a:pt x="1807" y="2540"/>
                  <a:pt x="2055" y="2596"/>
                </a:cubicBezTo>
                <a:cubicBezTo>
                  <a:pt x="2179" y="2624"/>
                  <a:pt x="2301" y="2652"/>
                  <a:pt x="2424" y="2680"/>
                </a:cubicBezTo>
                <a:cubicBezTo>
                  <a:pt x="2447" y="2685"/>
                  <a:pt x="2472" y="2692"/>
                  <a:pt x="2495" y="2698"/>
                </a:cubicBezTo>
                <a:cubicBezTo>
                  <a:pt x="2492" y="2702"/>
                  <a:pt x="2489" y="2706"/>
                  <a:pt x="2485" y="2710"/>
                </a:cubicBezTo>
                <a:cubicBezTo>
                  <a:pt x="2332" y="2868"/>
                  <a:pt x="2117" y="2953"/>
                  <a:pt x="1905" y="2998"/>
                </a:cubicBezTo>
                <a:cubicBezTo>
                  <a:pt x="1656" y="3052"/>
                  <a:pt x="1400" y="3056"/>
                  <a:pt x="1150" y="3108"/>
                </a:cubicBezTo>
                <a:cubicBezTo>
                  <a:pt x="1024" y="3135"/>
                  <a:pt x="902" y="3175"/>
                  <a:pt x="786" y="3232"/>
                </a:cubicBezTo>
                <a:cubicBezTo>
                  <a:pt x="672" y="3287"/>
                  <a:pt x="563" y="3353"/>
                  <a:pt x="457" y="3423"/>
                </a:cubicBezTo>
                <a:cubicBezTo>
                  <a:pt x="405" y="3458"/>
                  <a:pt x="354" y="3493"/>
                  <a:pt x="302" y="3529"/>
                </a:cubicBezTo>
                <a:cubicBezTo>
                  <a:pt x="251" y="3565"/>
                  <a:pt x="197" y="3600"/>
                  <a:pt x="150" y="3642"/>
                </a:cubicBezTo>
                <a:cubicBezTo>
                  <a:pt x="61" y="3721"/>
                  <a:pt x="0" y="3823"/>
                  <a:pt x="18" y="3945"/>
                </a:cubicBezTo>
                <a:cubicBezTo>
                  <a:pt x="32" y="4054"/>
                  <a:pt x="94" y="4152"/>
                  <a:pt x="157" y="4240"/>
                </a:cubicBezTo>
                <a:cubicBezTo>
                  <a:pt x="231" y="4340"/>
                  <a:pt x="308" y="4439"/>
                  <a:pt x="394" y="4529"/>
                </a:cubicBezTo>
                <a:cubicBezTo>
                  <a:pt x="534" y="4679"/>
                  <a:pt x="719" y="4805"/>
                  <a:pt x="928" y="4805"/>
                </a:cubicBezTo>
                <a:cubicBezTo>
                  <a:pt x="951" y="4805"/>
                  <a:pt x="975" y="4803"/>
                  <a:pt x="999" y="4800"/>
                </a:cubicBezTo>
                <a:cubicBezTo>
                  <a:pt x="1107" y="4784"/>
                  <a:pt x="1201" y="4728"/>
                  <a:pt x="1269" y="4642"/>
                </a:cubicBezTo>
                <a:cubicBezTo>
                  <a:pt x="1338" y="4554"/>
                  <a:pt x="1380" y="4448"/>
                  <a:pt x="1429" y="4349"/>
                </a:cubicBezTo>
                <a:cubicBezTo>
                  <a:pt x="1480" y="4247"/>
                  <a:pt x="1541" y="4155"/>
                  <a:pt x="1628" y="4080"/>
                </a:cubicBezTo>
                <a:cubicBezTo>
                  <a:pt x="1715" y="4005"/>
                  <a:pt x="1815" y="3946"/>
                  <a:pt x="1911" y="3884"/>
                </a:cubicBezTo>
                <a:cubicBezTo>
                  <a:pt x="2013" y="3817"/>
                  <a:pt x="2105" y="3742"/>
                  <a:pt x="2184" y="3648"/>
                </a:cubicBezTo>
                <a:cubicBezTo>
                  <a:pt x="2263" y="3552"/>
                  <a:pt x="2328" y="3442"/>
                  <a:pt x="2385" y="3332"/>
                </a:cubicBezTo>
                <a:cubicBezTo>
                  <a:pt x="2444" y="3220"/>
                  <a:pt x="2502" y="3104"/>
                  <a:pt x="2551" y="2987"/>
                </a:cubicBezTo>
                <a:cubicBezTo>
                  <a:pt x="2563" y="2956"/>
                  <a:pt x="2574" y="2925"/>
                  <a:pt x="2585" y="2893"/>
                </a:cubicBezTo>
                <a:lnTo>
                  <a:pt x="2585" y="2918"/>
                </a:lnTo>
                <a:cubicBezTo>
                  <a:pt x="2589" y="3027"/>
                  <a:pt x="2612" y="3133"/>
                  <a:pt x="2642" y="3237"/>
                </a:cubicBezTo>
                <a:cubicBezTo>
                  <a:pt x="2645" y="3248"/>
                  <a:pt x="2648" y="3258"/>
                  <a:pt x="2652" y="3269"/>
                </a:cubicBezTo>
                <a:cubicBezTo>
                  <a:pt x="2658" y="3290"/>
                  <a:pt x="2666" y="3312"/>
                  <a:pt x="2673" y="3334"/>
                </a:cubicBezTo>
                <a:cubicBezTo>
                  <a:pt x="2677" y="3346"/>
                  <a:pt x="2699" y="3386"/>
                  <a:pt x="2695" y="3398"/>
                </a:cubicBezTo>
                <a:cubicBezTo>
                  <a:pt x="2785" y="3648"/>
                  <a:pt x="2889" y="3900"/>
                  <a:pt x="2856" y="4171"/>
                </a:cubicBezTo>
                <a:cubicBezTo>
                  <a:pt x="2840" y="4307"/>
                  <a:pt x="2799" y="4440"/>
                  <a:pt x="2798" y="4577"/>
                </a:cubicBezTo>
                <a:cubicBezTo>
                  <a:pt x="2798" y="4711"/>
                  <a:pt x="2844" y="4833"/>
                  <a:pt x="2903" y="4949"/>
                </a:cubicBezTo>
                <a:cubicBezTo>
                  <a:pt x="2970" y="5081"/>
                  <a:pt x="3044" y="5210"/>
                  <a:pt x="3115" y="5339"/>
                </a:cubicBezTo>
                <a:cubicBezTo>
                  <a:pt x="3148" y="5400"/>
                  <a:pt x="3178" y="5465"/>
                  <a:pt x="3218" y="5522"/>
                </a:cubicBezTo>
                <a:cubicBezTo>
                  <a:pt x="3255" y="5574"/>
                  <a:pt x="3304" y="5609"/>
                  <a:pt x="3368" y="5619"/>
                </a:cubicBezTo>
                <a:cubicBezTo>
                  <a:pt x="3387" y="5622"/>
                  <a:pt x="3406" y="5624"/>
                  <a:pt x="3425" y="5624"/>
                </a:cubicBezTo>
                <a:cubicBezTo>
                  <a:pt x="3472" y="5624"/>
                  <a:pt x="3519" y="5616"/>
                  <a:pt x="3565" y="5607"/>
                </a:cubicBezTo>
                <a:cubicBezTo>
                  <a:pt x="3633" y="5595"/>
                  <a:pt x="3701" y="5579"/>
                  <a:pt x="3768" y="5561"/>
                </a:cubicBezTo>
                <a:cubicBezTo>
                  <a:pt x="3898" y="5524"/>
                  <a:pt x="4027" y="5479"/>
                  <a:pt x="4147" y="5416"/>
                </a:cubicBezTo>
                <a:cubicBezTo>
                  <a:pt x="4255" y="5359"/>
                  <a:pt x="4357" y="5281"/>
                  <a:pt x="4415" y="5171"/>
                </a:cubicBezTo>
                <a:cubicBezTo>
                  <a:pt x="4468" y="5069"/>
                  <a:pt x="4482" y="4947"/>
                  <a:pt x="4428" y="4842"/>
                </a:cubicBezTo>
                <a:cubicBezTo>
                  <a:pt x="4374" y="4740"/>
                  <a:pt x="4274" y="4676"/>
                  <a:pt x="4189" y="4605"/>
                </a:cubicBezTo>
                <a:cubicBezTo>
                  <a:pt x="4097" y="4529"/>
                  <a:pt x="4028" y="4435"/>
                  <a:pt x="3972" y="4331"/>
                </a:cubicBezTo>
                <a:cubicBezTo>
                  <a:pt x="3915" y="4226"/>
                  <a:pt x="3871" y="4116"/>
                  <a:pt x="3817" y="4011"/>
                </a:cubicBezTo>
                <a:cubicBezTo>
                  <a:pt x="3764" y="3908"/>
                  <a:pt x="3700" y="3813"/>
                  <a:pt x="3622" y="3727"/>
                </a:cubicBezTo>
                <a:cubicBezTo>
                  <a:pt x="3466" y="3558"/>
                  <a:pt x="3273" y="3430"/>
                  <a:pt x="3111" y="3267"/>
                </a:cubicBezTo>
                <a:cubicBezTo>
                  <a:pt x="3050" y="3205"/>
                  <a:pt x="2995" y="3138"/>
                  <a:pt x="2950" y="3063"/>
                </a:cubicBezTo>
                <a:lnTo>
                  <a:pt x="2950" y="3063"/>
                </a:lnTo>
                <a:cubicBezTo>
                  <a:pt x="2975" y="3081"/>
                  <a:pt x="3000" y="3098"/>
                  <a:pt x="3025" y="3114"/>
                </a:cubicBezTo>
                <a:cubicBezTo>
                  <a:pt x="3226" y="3244"/>
                  <a:pt x="3448" y="3337"/>
                  <a:pt x="3668" y="3428"/>
                </a:cubicBezTo>
                <a:cubicBezTo>
                  <a:pt x="3915" y="3533"/>
                  <a:pt x="4163" y="3637"/>
                  <a:pt x="4411" y="3742"/>
                </a:cubicBezTo>
                <a:cubicBezTo>
                  <a:pt x="4530" y="3792"/>
                  <a:pt x="4649" y="3846"/>
                  <a:pt x="4769" y="3892"/>
                </a:cubicBezTo>
                <a:cubicBezTo>
                  <a:pt x="4834" y="3917"/>
                  <a:pt x="4906" y="3939"/>
                  <a:pt x="4977" y="3939"/>
                </a:cubicBezTo>
                <a:cubicBezTo>
                  <a:pt x="5006" y="3939"/>
                  <a:pt x="5035" y="3935"/>
                  <a:pt x="5063" y="3926"/>
                </a:cubicBezTo>
                <a:cubicBezTo>
                  <a:pt x="5159" y="3896"/>
                  <a:pt x="5218" y="3816"/>
                  <a:pt x="5254" y="3726"/>
                </a:cubicBezTo>
                <a:cubicBezTo>
                  <a:pt x="5274" y="3677"/>
                  <a:pt x="5287" y="3627"/>
                  <a:pt x="5300" y="3576"/>
                </a:cubicBezTo>
                <a:cubicBezTo>
                  <a:pt x="5317" y="3510"/>
                  <a:pt x="5333" y="3445"/>
                  <a:pt x="5348" y="3380"/>
                </a:cubicBezTo>
                <a:cubicBezTo>
                  <a:pt x="5376" y="3257"/>
                  <a:pt x="5400" y="3132"/>
                  <a:pt x="5409" y="3008"/>
                </a:cubicBezTo>
                <a:cubicBezTo>
                  <a:pt x="5416" y="2906"/>
                  <a:pt x="5411" y="2801"/>
                  <a:pt x="5377" y="2705"/>
                </a:cubicBezTo>
                <a:cubicBezTo>
                  <a:pt x="5300" y="2492"/>
                  <a:pt x="5087" y="2395"/>
                  <a:pt x="4877" y="2359"/>
                </a:cubicBezTo>
                <a:cubicBezTo>
                  <a:pt x="4805" y="2347"/>
                  <a:pt x="4732" y="2341"/>
                  <a:pt x="4660" y="2341"/>
                </a:cubicBezTo>
                <a:cubicBezTo>
                  <a:pt x="4501" y="2341"/>
                  <a:pt x="4343" y="2369"/>
                  <a:pt x="4195" y="2426"/>
                </a:cubicBezTo>
                <a:cubicBezTo>
                  <a:pt x="4082" y="2470"/>
                  <a:pt x="3975" y="2526"/>
                  <a:pt x="3865" y="2574"/>
                </a:cubicBezTo>
                <a:cubicBezTo>
                  <a:pt x="3758" y="2619"/>
                  <a:pt x="3646" y="2650"/>
                  <a:pt x="3532" y="2666"/>
                </a:cubicBezTo>
                <a:cubicBezTo>
                  <a:pt x="3458" y="2676"/>
                  <a:pt x="3384" y="2680"/>
                  <a:pt x="3309" y="2680"/>
                </a:cubicBezTo>
                <a:cubicBezTo>
                  <a:pt x="3150" y="2680"/>
                  <a:pt x="2990" y="2661"/>
                  <a:pt x="2833" y="2636"/>
                </a:cubicBezTo>
                <a:cubicBezTo>
                  <a:pt x="2796" y="2631"/>
                  <a:pt x="2758" y="2624"/>
                  <a:pt x="2722" y="2618"/>
                </a:cubicBezTo>
                <a:cubicBezTo>
                  <a:pt x="2927" y="2579"/>
                  <a:pt x="3080" y="2388"/>
                  <a:pt x="3174" y="2211"/>
                </a:cubicBezTo>
                <a:cubicBezTo>
                  <a:pt x="3286" y="2002"/>
                  <a:pt x="3359" y="1767"/>
                  <a:pt x="3522" y="1589"/>
                </a:cubicBezTo>
                <a:cubicBezTo>
                  <a:pt x="3667" y="1432"/>
                  <a:pt x="3868" y="1349"/>
                  <a:pt x="4033" y="1219"/>
                </a:cubicBezTo>
                <a:cubicBezTo>
                  <a:pt x="4121" y="1150"/>
                  <a:pt x="4195" y="1068"/>
                  <a:pt x="4245" y="968"/>
                </a:cubicBezTo>
                <a:cubicBezTo>
                  <a:pt x="4297" y="864"/>
                  <a:pt x="4322" y="746"/>
                  <a:pt x="4316" y="629"/>
                </a:cubicBezTo>
                <a:cubicBezTo>
                  <a:pt x="4306" y="427"/>
                  <a:pt x="4199" y="228"/>
                  <a:pt x="4032" y="113"/>
                </a:cubicBezTo>
                <a:cubicBezTo>
                  <a:pt x="3925" y="39"/>
                  <a:pt x="3794" y="0"/>
                  <a:pt x="366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7"/>
          <p:cNvSpPr/>
          <p:nvPr/>
        </p:nvSpPr>
        <p:spPr>
          <a:xfrm>
            <a:off x="8110374" y="1115300"/>
            <a:ext cx="637292" cy="460199"/>
          </a:xfrm>
          <a:custGeom>
            <a:avLst/>
            <a:gdLst/>
            <a:ahLst/>
            <a:cxnLst/>
            <a:rect l="l" t="t" r="r" b="b"/>
            <a:pathLst>
              <a:path w="1004" h="725" extrusionOk="0">
                <a:moveTo>
                  <a:pt x="433" y="620"/>
                </a:moveTo>
                <a:cubicBezTo>
                  <a:pt x="437" y="678"/>
                  <a:pt x="491" y="715"/>
                  <a:pt x="544" y="719"/>
                </a:cubicBezTo>
                <a:lnTo>
                  <a:pt x="590" y="723"/>
                </a:lnTo>
                <a:cubicBezTo>
                  <a:pt x="603" y="724"/>
                  <a:pt x="617" y="725"/>
                  <a:pt x="628" y="719"/>
                </a:cubicBezTo>
                <a:cubicBezTo>
                  <a:pt x="642" y="711"/>
                  <a:pt x="649" y="694"/>
                  <a:pt x="648" y="678"/>
                </a:cubicBezTo>
                <a:cubicBezTo>
                  <a:pt x="648" y="663"/>
                  <a:pt x="642" y="648"/>
                  <a:pt x="635" y="634"/>
                </a:cubicBezTo>
                <a:cubicBezTo>
                  <a:pt x="625" y="615"/>
                  <a:pt x="615" y="597"/>
                  <a:pt x="602" y="581"/>
                </a:cubicBezTo>
                <a:cubicBezTo>
                  <a:pt x="596" y="573"/>
                  <a:pt x="590" y="566"/>
                  <a:pt x="581" y="560"/>
                </a:cubicBezTo>
                <a:cubicBezTo>
                  <a:pt x="573" y="557"/>
                  <a:pt x="564" y="555"/>
                  <a:pt x="556" y="553"/>
                </a:cubicBezTo>
                <a:cubicBezTo>
                  <a:pt x="549" y="553"/>
                  <a:pt x="540" y="552"/>
                  <a:pt x="530" y="552"/>
                </a:cubicBezTo>
                <a:cubicBezTo>
                  <a:pt x="486" y="552"/>
                  <a:pt x="428" y="567"/>
                  <a:pt x="433" y="620"/>
                </a:cubicBezTo>
                <a:close/>
                <a:moveTo>
                  <a:pt x="814" y="546"/>
                </a:moveTo>
                <a:cubicBezTo>
                  <a:pt x="825" y="612"/>
                  <a:pt x="895" y="625"/>
                  <a:pt x="949" y="602"/>
                </a:cubicBezTo>
                <a:cubicBezTo>
                  <a:pt x="970" y="594"/>
                  <a:pt x="990" y="577"/>
                  <a:pt x="999" y="556"/>
                </a:cubicBezTo>
                <a:cubicBezTo>
                  <a:pt x="1002" y="550"/>
                  <a:pt x="1004" y="543"/>
                  <a:pt x="1003" y="537"/>
                </a:cubicBezTo>
                <a:cubicBezTo>
                  <a:pt x="1001" y="526"/>
                  <a:pt x="991" y="518"/>
                  <a:pt x="983" y="512"/>
                </a:cubicBezTo>
                <a:cubicBezTo>
                  <a:pt x="963" y="497"/>
                  <a:pt x="945" y="483"/>
                  <a:pt x="922" y="475"/>
                </a:cubicBezTo>
                <a:cubicBezTo>
                  <a:pt x="914" y="471"/>
                  <a:pt x="903" y="470"/>
                  <a:pt x="894" y="470"/>
                </a:cubicBezTo>
                <a:cubicBezTo>
                  <a:pt x="851" y="470"/>
                  <a:pt x="806" y="498"/>
                  <a:pt x="814" y="546"/>
                </a:cubicBezTo>
                <a:close/>
                <a:moveTo>
                  <a:pt x="79" y="312"/>
                </a:moveTo>
                <a:cubicBezTo>
                  <a:pt x="0" y="332"/>
                  <a:pt x="79" y="424"/>
                  <a:pt x="112" y="455"/>
                </a:cubicBezTo>
                <a:cubicBezTo>
                  <a:pt x="127" y="470"/>
                  <a:pt x="144" y="481"/>
                  <a:pt x="162" y="491"/>
                </a:cubicBezTo>
                <a:cubicBezTo>
                  <a:pt x="168" y="495"/>
                  <a:pt x="173" y="498"/>
                  <a:pt x="180" y="499"/>
                </a:cubicBezTo>
                <a:cubicBezTo>
                  <a:pt x="196" y="502"/>
                  <a:pt x="210" y="488"/>
                  <a:pt x="220" y="475"/>
                </a:cubicBezTo>
                <a:cubicBezTo>
                  <a:pt x="229" y="464"/>
                  <a:pt x="238" y="454"/>
                  <a:pt x="242" y="441"/>
                </a:cubicBezTo>
                <a:cubicBezTo>
                  <a:pt x="250" y="419"/>
                  <a:pt x="244" y="394"/>
                  <a:pt x="231" y="374"/>
                </a:cubicBezTo>
                <a:cubicBezTo>
                  <a:pt x="218" y="355"/>
                  <a:pt x="198" y="341"/>
                  <a:pt x="178" y="330"/>
                </a:cubicBezTo>
                <a:cubicBezTo>
                  <a:pt x="155" y="318"/>
                  <a:pt x="129" y="308"/>
                  <a:pt x="103" y="308"/>
                </a:cubicBezTo>
                <a:cubicBezTo>
                  <a:pt x="95" y="308"/>
                  <a:pt x="87" y="309"/>
                  <a:pt x="79" y="312"/>
                </a:cubicBezTo>
                <a:close/>
                <a:moveTo>
                  <a:pt x="450" y="335"/>
                </a:moveTo>
                <a:cubicBezTo>
                  <a:pt x="458" y="407"/>
                  <a:pt x="596" y="420"/>
                  <a:pt x="587" y="344"/>
                </a:cubicBezTo>
                <a:cubicBezTo>
                  <a:pt x="583" y="307"/>
                  <a:pt x="536" y="280"/>
                  <a:pt x="497" y="280"/>
                </a:cubicBezTo>
                <a:cubicBezTo>
                  <a:pt x="469" y="280"/>
                  <a:pt x="446" y="295"/>
                  <a:pt x="450" y="335"/>
                </a:cubicBezTo>
                <a:close/>
                <a:moveTo>
                  <a:pt x="801" y="90"/>
                </a:moveTo>
                <a:cubicBezTo>
                  <a:pt x="787" y="92"/>
                  <a:pt x="774" y="94"/>
                  <a:pt x="762" y="100"/>
                </a:cubicBezTo>
                <a:cubicBezTo>
                  <a:pt x="749" y="107"/>
                  <a:pt x="738" y="119"/>
                  <a:pt x="729" y="131"/>
                </a:cubicBezTo>
                <a:cubicBezTo>
                  <a:pt x="700" y="172"/>
                  <a:pt x="654" y="249"/>
                  <a:pt x="715" y="284"/>
                </a:cubicBezTo>
                <a:cubicBezTo>
                  <a:pt x="760" y="310"/>
                  <a:pt x="862" y="315"/>
                  <a:pt x="887" y="256"/>
                </a:cubicBezTo>
                <a:cubicBezTo>
                  <a:pt x="893" y="244"/>
                  <a:pt x="893" y="229"/>
                  <a:pt x="893" y="215"/>
                </a:cubicBezTo>
                <a:cubicBezTo>
                  <a:pt x="893" y="198"/>
                  <a:pt x="893" y="181"/>
                  <a:pt x="894" y="163"/>
                </a:cubicBezTo>
                <a:cubicBezTo>
                  <a:pt x="894" y="143"/>
                  <a:pt x="893" y="120"/>
                  <a:pt x="880" y="106"/>
                </a:cubicBezTo>
                <a:cubicBezTo>
                  <a:pt x="867" y="92"/>
                  <a:pt x="850" y="87"/>
                  <a:pt x="831" y="87"/>
                </a:cubicBezTo>
                <a:cubicBezTo>
                  <a:pt x="821" y="87"/>
                  <a:pt x="811" y="89"/>
                  <a:pt x="801" y="90"/>
                </a:cubicBezTo>
                <a:close/>
                <a:moveTo>
                  <a:pt x="350" y="3"/>
                </a:moveTo>
                <a:cubicBezTo>
                  <a:pt x="327" y="6"/>
                  <a:pt x="302" y="5"/>
                  <a:pt x="279" y="9"/>
                </a:cubicBezTo>
                <a:cubicBezTo>
                  <a:pt x="254" y="13"/>
                  <a:pt x="247" y="29"/>
                  <a:pt x="250" y="52"/>
                </a:cubicBezTo>
                <a:cubicBezTo>
                  <a:pt x="254" y="78"/>
                  <a:pt x="272" y="104"/>
                  <a:pt x="292" y="119"/>
                </a:cubicBezTo>
                <a:cubicBezTo>
                  <a:pt x="316" y="134"/>
                  <a:pt x="371" y="153"/>
                  <a:pt x="398" y="149"/>
                </a:cubicBezTo>
                <a:cubicBezTo>
                  <a:pt x="416" y="147"/>
                  <a:pt x="430" y="132"/>
                  <a:pt x="435" y="115"/>
                </a:cubicBezTo>
                <a:cubicBezTo>
                  <a:pt x="441" y="99"/>
                  <a:pt x="439" y="81"/>
                  <a:pt x="436" y="64"/>
                </a:cubicBezTo>
                <a:cubicBezTo>
                  <a:pt x="433" y="44"/>
                  <a:pt x="425" y="22"/>
                  <a:pt x="408" y="10"/>
                </a:cubicBezTo>
                <a:cubicBezTo>
                  <a:pt x="398" y="3"/>
                  <a:pt x="385" y="1"/>
                  <a:pt x="373" y="1"/>
                </a:cubicBezTo>
                <a:cubicBezTo>
                  <a:pt x="365" y="1"/>
                  <a:pt x="357" y="2"/>
                  <a:pt x="350" y="3"/>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7"/>
          <p:cNvSpPr/>
          <p:nvPr/>
        </p:nvSpPr>
        <p:spPr>
          <a:xfrm rot="-1283915">
            <a:off x="360563" y="2782349"/>
            <a:ext cx="698674" cy="333257"/>
          </a:xfrm>
          <a:custGeom>
            <a:avLst/>
            <a:gdLst/>
            <a:ahLst/>
            <a:cxnLst/>
            <a:rect l="l" t="t" r="r" b="b"/>
            <a:pathLst>
              <a:path w="3067" h="1463" extrusionOk="0">
                <a:moveTo>
                  <a:pt x="1658" y="1191"/>
                </a:moveTo>
                <a:cubicBezTo>
                  <a:pt x="1582" y="1210"/>
                  <a:pt x="1512" y="1267"/>
                  <a:pt x="1500" y="1343"/>
                </a:cubicBezTo>
                <a:cubicBezTo>
                  <a:pt x="1497" y="1358"/>
                  <a:pt x="1497" y="1373"/>
                  <a:pt x="1500" y="1386"/>
                </a:cubicBezTo>
                <a:cubicBezTo>
                  <a:pt x="1513" y="1435"/>
                  <a:pt x="1568" y="1461"/>
                  <a:pt x="1619" y="1462"/>
                </a:cubicBezTo>
                <a:cubicBezTo>
                  <a:pt x="1670" y="1462"/>
                  <a:pt x="1719" y="1446"/>
                  <a:pt x="1768" y="1441"/>
                </a:cubicBezTo>
                <a:cubicBezTo>
                  <a:pt x="1797" y="1437"/>
                  <a:pt x="1826" y="1438"/>
                  <a:pt x="1855" y="1439"/>
                </a:cubicBezTo>
                <a:cubicBezTo>
                  <a:pt x="1872" y="1440"/>
                  <a:pt x="1889" y="1440"/>
                  <a:pt x="1906" y="1440"/>
                </a:cubicBezTo>
                <a:cubicBezTo>
                  <a:pt x="1952" y="1439"/>
                  <a:pt x="1999" y="1432"/>
                  <a:pt x="2037" y="1406"/>
                </a:cubicBezTo>
                <a:cubicBezTo>
                  <a:pt x="2045" y="1400"/>
                  <a:pt x="2053" y="1394"/>
                  <a:pt x="2057" y="1384"/>
                </a:cubicBezTo>
                <a:cubicBezTo>
                  <a:pt x="2059" y="1375"/>
                  <a:pt x="2058" y="1366"/>
                  <a:pt x="2057" y="1357"/>
                </a:cubicBezTo>
                <a:cubicBezTo>
                  <a:pt x="2029" y="1228"/>
                  <a:pt x="1892" y="1178"/>
                  <a:pt x="1767" y="1178"/>
                </a:cubicBezTo>
                <a:cubicBezTo>
                  <a:pt x="1728" y="1178"/>
                  <a:pt x="1691" y="1183"/>
                  <a:pt x="1658" y="1191"/>
                </a:cubicBezTo>
                <a:close/>
                <a:moveTo>
                  <a:pt x="449" y="1181"/>
                </a:moveTo>
                <a:cubicBezTo>
                  <a:pt x="429" y="1183"/>
                  <a:pt x="408" y="1186"/>
                  <a:pt x="390" y="1196"/>
                </a:cubicBezTo>
                <a:cubicBezTo>
                  <a:pt x="371" y="1208"/>
                  <a:pt x="358" y="1228"/>
                  <a:pt x="351" y="1249"/>
                </a:cubicBezTo>
                <a:cubicBezTo>
                  <a:pt x="342" y="1276"/>
                  <a:pt x="341" y="1308"/>
                  <a:pt x="360" y="1329"/>
                </a:cubicBezTo>
                <a:cubicBezTo>
                  <a:pt x="367" y="1337"/>
                  <a:pt x="378" y="1342"/>
                  <a:pt x="388" y="1347"/>
                </a:cubicBezTo>
                <a:cubicBezTo>
                  <a:pt x="438" y="1369"/>
                  <a:pt x="495" y="1374"/>
                  <a:pt x="549" y="1363"/>
                </a:cubicBezTo>
                <a:cubicBezTo>
                  <a:pt x="553" y="1362"/>
                  <a:pt x="557" y="1361"/>
                  <a:pt x="561" y="1359"/>
                </a:cubicBezTo>
                <a:cubicBezTo>
                  <a:pt x="566" y="1355"/>
                  <a:pt x="570" y="1350"/>
                  <a:pt x="572" y="1344"/>
                </a:cubicBezTo>
                <a:cubicBezTo>
                  <a:pt x="581" y="1325"/>
                  <a:pt x="577" y="1302"/>
                  <a:pt x="574" y="1280"/>
                </a:cubicBezTo>
                <a:cubicBezTo>
                  <a:pt x="570" y="1253"/>
                  <a:pt x="564" y="1201"/>
                  <a:pt x="540" y="1182"/>
                </a:cubicBezTo>
                <a:cubicBezTo>
                  <a:pt x="531" y="1176"/>
                  <a:pt x="520" y="1173"/>
                  <a:pt x="508" y="1173"/>
                </a:cubicBezTo>
                <a:cubicBezTo>
                  <a:pt x="488" y="1173"/>
                  <a:pt x="466" y="1180"/>
                  <a:pt x="449" y="1181"/>
                </a:cubicBezTo>
                <a:close/>
                <a:moveTo>
                  <a:pt x="2905" y="898"/>
                </a:moveTo>
                <a:cubicBezTo>
                  <a:pt x="2862" y="907"/>
                  <a:pt x="2810" y="906"/>
                  <a:pt x="2770" y="927"/>
                </a:cubicBezTo>
                <a:cubicBezTo>
                  <a:pt x="2739" y="943"/>
                  <a:pt x="2717" y="979"/>
                  <a:pt x="2728" y="1010"/>
                </a:cubicBezTo>
                <a:cubicBezTo>
                  <a:pt x="2734" y="1028"/>
                  <a:pt x="2750" y="1041"/>
                  <a:pt x="2766" y="1047"/>
                </a:cubicBezTo>
                <a:cubicBezTo>
                  <a:pt x="2784" y="1054"/>
                  <a:pt x="2802" y="1055"/>
                  <a:pt x="2821" y="1055"/>
                </a:cubicBezTo>
                <a:cubicBezTo>
                  <a:pt x="2875" y="1054"/>
                  <a:pt x="2928" y="1041"/>
                  <a:pt x="2980" y="1026"/>
                </a:cubicBezTo>
                <a:cubicBezTo>
                  <a:pt x="3043" y="1008"/>
                  <a:pt x="3067" y="916"/>
                  <a:pt x="2994" y="893"/>
                </a:cubicBezTo>
                <a:cubicBezTo>
                  <a:pt x="2986" y="890"/>
                  <a:pt x="2976" y="889"/>
                  <a:pt x="2966" y="889"/>
                </a:cubicBezTo>
                <a:cubicBezTo>
                  <a:pt x="2946" y="889"/>
                  <a:pt x="2924" y="894"/>
                  <a:pt x="2905" y="898"/>
                </a:cubicBezTo>
                <a:close/>
                <a:moveTo>
                  <a:pt x="805" y="455"/>
                </a:moveTo>
                <a:cubicBezTo>
                  <a:pt x="792" y="461"/>
                  <a:pt x="779" y="469"/>
                  <a:pt x="771" y="482"/>
                </a:cubicBezTo>
                <a:cubicBezTo>
                  <a:pt x="764" y="494"/>
                  <a:pt x="764" y="509"/>
                  <a:pt x="765" y="523"/>
                </a:cubicBezTo>
                <a:cubicBezTo>
                  <a:pt x="771" y="621"/>
                  <a:pt x="833" y="719"/>
                  <a:pt x="928" y="745"/>
                </a:cubicBezTo>
                <a:cubicBezTo>
                  <a:pt x="970" y="756"/>
                  <a:pt x="1015" y="753"/>
                  <a:pt x="1058" y="756"/>
                </a:cubicBezTo>
                <a:cubicBezTo>
                  <a:pt x="1121" y="762"/>
                  <a:pt x="1187" y="784"/>
                  <a:pt x="1244" y="757"/>
                </a:cubicBezTo>
                <a:cubicBezTo>
                  <a:pt x="1300" y="730"/>
                  <a:pt x="1325" y="659"/>
                  <a:pt x="1310" y="599"/>
                </a:cubicBezTo>
                <a:cubicBezTo>
                  <a:pt x="1281" y="489"/>
                  <a:pt x="1169" y="454"/>
                  <a:pt x="1069" y="444"/>
                </a:cubicBezTo>
                <a:cubicBezTo>
                  <a:pt x="1022" y="439"/>
                  <a:pt x="973" y="432"/>
                  <a:pt x="926" y="432"/>
                </a:cubicBezTo>
                <a:cubicBezTo>
                  <a:pt x="885" y="432"/>
                  <a:pt x="844" y="437"/>
                  <a:pt x="805" y="455"/>
                </a:cubicBezTo>
                <a:close/>
                <a:moveTo>
                  <a:pt x="1958" y="285"/>
                </a:moveTo>
                <a:cubicBezTo>
                  <a:pt x="1940" y="288"/>
                  <a:pt x="1922" y="293"/>
                  <a:pt x="1909" y="306"/>
                </a:cubicBezTo>
                <a:cubicBezTo>
                  <a:pt x="1883" y="332"/>
                  <a:pt x="1890" y="375"/>
                  <a:pt x="1899" y="410"/>
                </a:cubicBezTo>
                <a:cubicBezTo>
                  <a:pt x="1910" y="458"/>
                  <a:pt x="1924" y="510"/>
                  <a:pt x="1964" y="538"/>
                </a:cubicBezTo>
                <a:cubicBezTo>
                  <a:pt x="1985" y="553"/>
                  <a:pt x="2010" y="558"/>
                  <a:pt x="2036" y="563"/>
                </a:cubicBezTo>
                <a:cubicBezTo>
                  <a:pt x="2094" y="576"/>
                  <a:pt x="2153" y="587"/>
                  <a:pt x="2213" y="583"/>
                </a:cubicBezTo>
                <a:cubicBezTo>
                  <a:pt x="2254" y="581"/>
                  <a:pt x="2294" y="572"/>
                  <a:pt x="2333" y="563"/>
                </a:cubicBezTo>
                <a:cubicBezTo>
                  <a:pt x="2380" y="553"/>
                  <a:pt x="2425" y="542"/>
                  <a:pt x="2471" y="532"/>
                </a:cubicBezTo>
                <a:cubicBezTo>
                  <a:pt x="2518" y="521"/>
                  <a:pt x="2577" y="502"/>
                  <a:pt x="2580" y="445"/>
                </a:cubicBezTo>
                <a:cubicBezTo>
                  <a:pt x="2581" y="410"/>
                  <a:pt x="2560" y="356"/>
                  <a:pt x="2532" y="334"/>
                </a:cubicBezTo>
                <a:cubicBezTo>
                  <a:pt x="2499" y="306"/>
                  <a:pt x="2452" y="312"/>
                  <a:pt x="2413" y="313"/>
                </a:cubicBezTo>
                <a:cubicBezTo>
                  <a:pt x="2346" y="314"/>
                  <a:pt x="2277" y="318"/>
                  <a:pt x="2211" y="309"/>
                </a:cubicBezTo>
                <a:cubicBezTo>
                  <a:pt x="2143" y="301"/>
                  <a:pt x="2075" y="281"/>
                  <a:pt x="2007" y="281"/>
                </a:cubicBezTo>
                <a:cubicBezTo>
                  <a:pt x="1990" y="281"/>
                  <a:pt x="1975" y="282"/>
                  <a:pt x="1958" y="285"/>
                </a:cubicBezTo>
                <a:close/>
                <a:moveTo>
                  <a:pt x="196" y="14"/>
                </a:moveTo>
                <a:cubicBezTo>
                  <a:pt x="190" y="17"/>
                  <a:pt x="184" y="23"/>
                  <a:pt x="177" y="26"/>
                </a:cubicBezTo>
                <a:cubicBezTo>
                  <a:pt x="165" y="31"/>
                  <a:pt x="151" y="30"/>
                  <a:pt x="140" y="34"/>
                </a:cubicBezTo>
                <a:cubicBezTo>
                  <a:pt x="126" y="39"/>
                  <a:pt x="117" y="51"/>
                  <a:pt x="107" y="60"/>
                </a:cubicBezTo>
                <a:cubicBezTo>
                  <a:pt x="98" y="67"/>
                  <a:pt x="88" y="72"/>
                  <a:pt x="76" y="76"/>
                </a:cubicBezTo>
                <a:cubicBezTo>
                  <a:pt x="55" y="82"/>
                  <a:pt x="31" y="81"/>
                  <a:pt x="16" y="97"/>
                </a:cubicBezTo>
                <a:cubicBezTo>
                  <a:pt x="0" y="113"/>
                  <a:pt x="4" y="141"/>
                  <a:pt x="19" y="157"/>
                </a:cubicBezTo>
                <a:cubicBezTo>
                  <a:pt x="34" y="174"/>
                  <a:pt x="56" y="180"/>
                  <a:pt x="78" y="180"/>
                </a:cubicBezTo>
                <a:cubicBezTo>
                  <a:pt x="101" y="181"/>
                  <a:pt x="122" y="175"/>
                  <a:pt x="144" y="172"/>
                </a:cubicBezTo>
                <a:cubicBezTo>
                  <a:pt x="181" y="166"/>
                  <a:pt x="220" y="166"/>
                  <a:pt x="257" y="169"/>
                </a:cubicBezTo>
                <a:cubicBezTo>
                  <a:pt x="274" y="170"/>
                  <a:pt x="290" y="173"/>
                  <a:pt x="308" y="172"/>
                </a:cubicBezTo>
                <a:cubicBezTo>
                  <a:pt x="350" y="170"/>
                  <a:pt x="390" y="153"/>
                  <a:pt x="428" y="135"/>
                </a:cubicBezTo>
                <a:cubicBezTo>
                  <a:pt x="433" y="134"/>
                  <a:pt x="439" y="131"/>
                  <a:pt x="442" y="127"/>
                </a:cubicBezTo>
                <a:cubicBezTo>
                  <a:pt x="444" y="123"/>
                  <a:pt x="445" y="119"/>
                  <a:pt x="445" y="114"/>
                </a:cubicBezTo>
                <a:cubicBezTo>
                  <a:pt x="447" y="37"/>
                  <a:pt x="350" y="20"/>
                  <a:pt x="293" y="8"/>
                </a:cubicBezTo>
                <a:cubicBezTo>
                  <a:pt x="277" y="4"/>
                  <a:pt x="261" y="1"/>
                  <a:pt x="245" y="1"/>
                </a:cubicBezTo>
                <a:cubicBezTo>
                  <a:pt x="227" y="1"/>
                  <a:pt x="211" y="4"/>
                  <a:pt x="196" y="14"/>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7"/>
          <p:cNvSpPr/>
          <p:nvPr/>
        </p:nvSpPr>
        <p:spPr>
          <a:xfrm rot="2166883">
            <a:off x="6287253" y="-862883"/>
            <a:ext cx="2007534" cy="1562362"/>
          </a:xfrm>
          <a:custGeom>
            <a:avLst/>
            <a:gdLst/>
            <a:ahLst/>
            <a:cxnLst/>
            <a:rect l="l" t="t" r="r" b="b"/>
            <a:pathLst>
              <a:path w="5661" h="4406" extrusionOk="0">
                <a:moveTo>
                  <a:pt x="3929" y="173"/>
                </a:moveTo>
                <a:cubicBezTo>
                  <a:pt x="3921" y="173"/>
                  <a:pt x="3913" y="178"/>
                  <a:pt x="3911" y="188"/>
                </a:cubicBezTo>
                <a:cubicBezTo>
                  <a:pt x="3834" y="564"/>
                  <a:pt x="3834" y="955"/>
                  <a:pt x="3911" y="1330"/>
                </a:cubicBezTo>
                <a:cubicBezTo>
                  <a:pt x="3951" y="1519"/>
                  <a:pt x="4017" y="1699"/>
                  <a:pt x="4061" y="1885"/>
                </a:cubicBezTo>
                <a:cubicBezTo>
                  <a:pt x="4103" y="2066"/>
                  <a:pt x="4119" y="2255"/>
                  <a:pt x="4047" y="2430"/>
                </a:cubicBezTo>
                <a:cubicBezTo>
                  <a:pt x="3985" y="2583"/>
                  <a:pt x="3872" y="2710"/>
                  <a:pt x="3745" y="2813"/>
                </a:cubicBezTo>
                <a:cubicBezTo>
                  <a:pt x="3712" y="2841"/>
                  <a:pt x="3674" y="2877"/>
                  <a:pt x="3630" y="2885"/>
                </a:cubicBezTo>
                <a:cubicBezTo>
                  <a:pt x="3623" y="2886"/>
                  <a:pt x="3617" y="2887"/>
                  <a:pt x="3610" y="2887"/>
                </a:cubicBezTo>
                <a:cubicBezTo>
                  <a:pt x="3571" y="2887"/>
                  <a:pt x="3533" y="2867"/>
                  <a:pt x="3499" y="2850"/>
                </a:cubicBezTo>
                <a:cubicBezTo>
                  <a:pt x="3431" y="2814"/>
                  <a:pt x="3370" y="2766"/>
                  <a:pt x="3318" y="2709"/>
                </a:cubicBezTo>
                <a:cubicBezTo>
                  <a:pt x="3211" y="2594"/>
                  <a:pt x="3136" y="2455"/>
                  <a:pt x="3071" y="2314"/>
                </a:cubicBezTo>
                <a:cubicBezTo>
                  <a:pt x="2991" y="2142"/>
                  <a:pt x="2918" y="1966"/>
                  <a:pt x="2852" y="1789"/>
                </a:cubicBezTo>
                <a:cubicBezTo>
                  <a:pt x="2717" y="1427"/>
                  <a:pt x="2606" y="1056"/>
                  <a:pt x="2523" y="680"/>
                </a:cubicBezTo>
                <a:cubicBezTo>
                  <a:pt x="2512" y="633"/>
                  <a:pt x="2503" y="587"/>
                  <a:pt x="2493" y="541"/>
                </a:cubicBezTo>
                <a:cubicBezTo>
                  <a:pt x="2491" y="530"/>
                  <a:pt x="2484" y="526"/>
                  <a:pt x="2475" y="526"/>
                </a:cubicBezTo>
                <a:cubicBezTo>
                  <a:pt x="2463" y="526"/>
                  <a:pt x="2450" y="536"/>
                  <a:pt x="2453" y="551"/>
                </a:cubicBezTo>
                <a:cubicBezTo>
                  <a:pt x="2533" y="941"/>
                  <a:pt x="2640" y="1325"/>
                  <a:pt x="2775" y="1699"/>
                </a:cubicBezTo>
                <a:cubicBezTo>
                  <a:pt x="2843" y="1885"/>
                  <a:pt x="2917" y="2071"/>
                  <a:pt x="2998" y="2252"/>
                </a:cubicBezTo>
                <a:cubicBezTo>
                  <a:pt x="3063" y="2401"/>
                  <a:pt x="3135" y="2548"/>
                  <a:pt x="3235" y="2677"/>
                </a:cubicBezTo>
                <a:cubicBezTo>
                  <a:pt x="3283" y="2737"/>
                  <a:pt x="3338" y="2793"/>
                  <a:pt x="3400" y="2837"/>
                </a:cubicBezTo>
                <a:cubicBezTo>
                  <a:pt x="3457" y="2878"/>
                  <a:pt x="3535" y="2928"/>
                  <a:pt x="3610" y="2928"/>
                </a:cubicBezTo>
                <a:cubicBezTo>
                  <a:pt x="3616" y="2928"/>
                  <a:pt x="3622" y="2928"/>
                  <a:pt x="3628" y="2927"/>
                </a:cubicBezTo>
                <a:cubicBezTo>
                  <a:pt x="3671" y="2923"/>
                  <a:pt x="3706" y="2897"/>
                  <a:pt x="3739" y="2870"/>
                </a:cubicBezTo>
                <a:cubicBezTo>
                  <a:pt x="3772" y="2845"/>
                  <a:pt x="3804" y="2819"/>
                  <a:pt x="3834" y="2790"/>
                </a:cubicBezTo>
                <a:cubicBezTo>
                  <a:pt x="3896" y="2734"/>
                  <a:pt x="3952" y="2672"/>
                  <a:pt x="3999" y="2603"/>
                </a:cubicBezTo>
                <a:cubicBezTo>
                  <a:pt x="4102" y="2456"/>
                  <a:pt x="4149" y="2285"/>
                  <a:pt x="4137" y="2106"/>
                </a:cubicBezTo>
                <a:cubicBezTo>
                  <a:pt x="4125" y="1909"/>
                  <a:pt x="4058" y="1720"/>
                  <a:pt x="4004" y="1532"/>
                </a:cubicBezTo>
                <a:cubicBezTo>
                  <a:pt x="3894" y="1147"/>
                  <a:pt x="3864" y="740"/>
                  <a:pt x="3925" y="343"/>
                </a:cubicBezTo>
                <a:cubicBezTo>
                  <a:pt x="3932" y="295"/>
                  <a:pt x="3942" y="247"/>
                  <a:pt x="3951" y="199"/>
                </a:cubicBezTo>
                <a:cubicBezTo>
                  <a:pt x="3955" y="184"/>
                  <a:pt x="3941" y="173"/>
                  <a:pt x="3929" y="173"/>
                </a:cubicBezTo>
                <a:close/>
                <a:moveTo>
                  <a:pt x="1704" y="267"/>
                </a:moveTo>
                <a:cubicBezTo>
                  <a:pt x="1696" y="267"/>
                  <a:pt x="1689" y="272"/>
                  <a:pt x="1687" y="282"/>
                </a:cubicBezTo>
                <a:cubicBezTo>
                  <a:pt x="1631" y="547"/>
                  <a:pt x="1783" y="786"/>
                  <a:pt x="1929" y="991"/>
                </a:cubicBezTo>
                <a:cubicBezTo>
                  <a:pt x="2006" y="1099"/>
                  <a:pt x="2081" y="1206"/>
                  <a:pt x="2140" y="1325"/>
                </a:cubicBezTo>
                <a:cubicBezTo>
                  <a:pt x="2199" y="1444"/>
                  <a:pt x="2244" y="1568"/>
                  <a:pt x="2289" y="1692"/>
                </a:cubicBezTo>
                <a:cubicBezTo>
                  <a:pt x="2382" y="1951"/>
                  <a:pt x="2482" y="2204"/>
                  <a:pt x="2595" y="2454"/>
                </a:cubicBezTo>
                <a:cubicBezTo>
                  <a:pt x="2653" y="2579"/>
                  <a:pt x="2712" y="2704"/>
                  <a:pt x="2770" y="2828"/>
                </a:cubicBezTo>
                <a:cubicBezTo>
                  <a:pt x="2824" y="2941"/>
                  <a:pt x="2882" y="3055"/>
                  <a:pt x="2955" y="3157"/>
                </a:cubicBezTo>
                <a:cubicBezTo>
                  <a:pt x="3085" y="3336"/>
                  <a:pt x="3267" y="3461"/>
                  <a:pt x="3481" y="3518"/>
                </a:cubicBezTo>
                <a:cubicBezTo>
                  <a:pt x="3580" y="3545"/>
                  <a:pt x="3682" y="3557"/>
                  <a:pt x="3784" y="3557"/>
                </a:cubicBezTo>
                <a:cubicBezTo>
                  <a:pt x="3895" y="3557"/>
                  <a:pt x="4005" y="3543"/>
                  <a:pt x="4111" y="3516"/>
                </a:cubicBezTo>
                <a:cubicBezTo>
                  <a:pt x="4319" y="3462"/>
                  <a:pt x="4552" y="3358"/>
                  <a:pt x="4631" y="3143"/>
                </a:cubicBezTo>
                <a:cubicBezTo>
                  <a:pt x="4673" y="3027"/>
                  <a:pt x="4667" y="2897"/>
                  <a:pt x="4660" y="2776"/>
                </a:cubicBezTo>
                <a:cubicBezTo>
                  <a:pt x="4652" y="2630"/>
                  <a:pt x="4643" y="2484"/>
                  <a:pt x="4634" y="2338"/>
                </a:cubicBezTo>
                <a:cubicBezTo>
                  <a:pt x="4598" y="1759"/>
                  <a:pt x="4563" y="1179"/>
                  <a:pt x="4529" y="599"/>
                </a:cubicBezTo>
                <a:cubicBezTo>
                  <a:pt x="4524" y="527"/>
                  <a:pt x="4520" y="454"/>
                  <a:pt x="4515" y="382"/>
                </a:cubicBezTo>
                <a:cubicBezTo>
                  <a:pt x="4515" y="369"/>
                  <a:pt x="4503" y="362"/>
                  <a:pt x="4493" y="362"/>
                </a:cubicBezTo>
                <a:cubicBezTo>
                  <a:pt x="4483" y="362"/>
                  <a:pt x="4473" y="368"/>
                  <a:pt x="4474" y="382"/>
                </a:cubicBezTo>
                <a:cubicBezTo>
                  <a:pt x="4508" y="948"/>
                  <a:pt x="4543" y="1513"/>
                  <a:pt x="4577" y="2079"/>
                </a:cubicBezTo>
                <a:cubicBezTo>
                  <a:pt x="4585" y="2221"/>
                  <a:pt x="4594" y="2362"/>
                  <a:pt x="4603" y="2504"/>
                </a:cubicBezTo>
                <a:cubicBezTo>
                  <a:pt x="4611" y="2635"/>
                  <a:pt x="4623" y="2768"/>
                  <a:pt x="4624" y="2900"/>
                </a:cubicBezTo>
                <a:cubicBezTo>
                  <a:pt x="4624" y="3021"/>
                  <a:pt x="4606" y="3146"/>
                  <a:pt x="4528" y="3243"/>
                </a:cubicBezTo>
                <a:cubicBezTo>
                  <a:pt x="4458" y="3330"/>
                  <a:pt x="4355" y="3385"/>
                  <a:pt x="4253" y="3426"/>
                </a:cubicBezTo>
                <a:cubicBezTo>
                  <a:pt x="4107" y="3484"/>
                  <a:pt x="3944" y="3516"/>
                  <a:pt x="3783" y="3516"/>
                </a:cubicBezTo>
                <a:cubicBezTo>
                  <a:pt x="3523" y="3516"/>
                  <a:pt x="3266" y="3433"/>
                  <a:pt x="3081" y="3243"/>
                </a:cubicBezTo>
                <a:cubicBezTo>
                  <a:pt x="2907" y="3063"/>
                  <a:pt x="2811" y="2820"/>
                  <a:pt x="2707" y="2596"/>
                </a:cubicBezTo>
                <a:cubicBezTo>
                  <a:pt x="2593" y="2351"/>
                  <a:pt x="2481" y="2104"/>
                  <a:pt x="2389" y="1850"/>
                </a:cubicBezTo>
                <a:cubicBezTo>
                  <a:pt x="2302" y="1610"/>
                  <a:pt x="2226" y="1365"/>
                  <a:pt x="2088" y="1149"/>
                </a:cubicBezTo>
                <a:cubicBezTo>
                  <a:pt x="1952" y="935"/>
                  <a:pt x="1763" y="739"/>
                  <a:pt x="1722" y="480"/>
                </a:cubicBezTo>
                <a:cubicBezTo>
                  <a:pt x="1713" y="418"/>
                  <a:pt x="1714" y="355"/>
                  <a:pt x="1727" y="294"/>
                </a:cubicBezTo>
                <a:cubicBezTo>
                  <a:pt x="1730" y="278"/>
                  <a:pt x="1716" y="267"/>
                  <a:pt x="1704" y="267"/>
                </a:cubicBezTo>
                <a:close/>
                <a:moveTo>
                  <a:pt x="4818" y="0"/>
                </a:moveTo>
                <a:cubicBezTo>
                  <a:pt x="4806" y="0"/>
                  <a:pt x="4793" y="11"/>
                  <a:pt x="4796" y="27"/>
                </a:cubicBezTo>
                <a:cubicBezTo>
                  <a:pt x="4870" y="384"/>
                  <a:pt x="4932" y="744"/>
                  <a:pt x="4983" y="1106"/>
                </a:cubicBezTo>
                <a:cubicBezTo>
                  <a:pt x="5033" y="1467"/>
                  <a:pt x="5073" y="1830"/>
                  <a:pt x="5100" y="2194"/>
                </a:cubicBezTo>
                <a:cubicBezTo>
                  <a:pt x="5114" y="2367"/>
                  <a:pt x="5127" y="2542"/>
                  <a:pt x="5129" y="2717"/>
                </a:cubicBezTo>
                <a:cubicBezTo>
                  <a:pt x="5132" y="2883"/>
                  <a:pt x="5121" y="3052"/>
                  <a:pt x="5072" y="3212"/>
                </a:cubicBezTo>
                <a:cubicBezTo>
                  <a:pt x="4990" y="3477"/>
                  <a:pt x="4792" y="3681"/>
                  <a:pt x="4547" y="3805"/>
                </a:cubicBezTo>
                <a:cubicBezTo>
                  <a:pt x="4347" y="3905"/>
                  <a:pt x="4127" y="3950"/>
                  <a:pt x="3906" y="3950"/>
                </a:cubicBezTo>
                <a:cubicBezTo>
                  <a:pt x="3845" y="3950"/>
                  <a:pt x="3785" y="3946"/>
                  <a:pt x="3724" y="3940"/>
                </a:cubicBezTo>
                <a:cubicBezTo>
                  <a:pt x="3386" y="3902"/>
                  <a:pt x="3064" y="3775"/>
                  <a:pt x="2760" y="3628"/>
                </a:cubicBezTo>
                <a:cubicBezTo>
                  <a:pt x="2612" y="3557"/>
                  <a:pt x="2448" y="3489"/>
                  <a:pt x="2339" y="3363"/>
                </a:cubicBezTo>
                <a:cubicBezTo>
                  <a:pt x="2286" y="3302"/>
                  <a:pt x="2246" y="3232"/>
                  <a:pt x="2206" y="3162"/>
                </a:cubicBezTo>
                <a:cubicBezTo>
                  <a:pt x="2160" y="3082"/>
                  <a:pt x="2113" y="3001"/>
                  <a:pt x="2067" y="2921"/>
                </a:cubicBezTo>
                <a:cubicBezTo>
                  <a:pt x="1898" y="2628"/>
                  <a:pt x="1730" y="2333"/>
                  <a:pt x="1556" y="2043"/>
                </a:cubicBezTo>
                <a:cubicBezTo>
                  <a:pt x="1391" y="1767"/>
                  <a:pt x="1219" y="1494"/>
                  <a:pt x="1028" y="1234"/>
                </a:cubicBezTo>
                <a:cubicBezTo>
                  <a:pt x="840" y="977"/>
                  <a:pt x="637" y="730"/>
                  <a:pt x="408" y="508"/>
                </a:cubicBezTo>
                <a:cubicBezTo>
                  <a:pt x="353" y="453"/>
                  <a:pt x="296" y="400"/>
                  <a:pt x="238" y="350"/>
                </a:cubicBezTo>
                <a:cubicBezTo>
                  <a:pt x="234" y="346"/>
                  <a:pt x="229" y="344"/>
                  <a:pt x="224" y="344"/>
                </a:cubicBezTo>
                <a:cubicBezTo>
                  <a:pt x="207" y="344"/>
                  <a:pt x="193" y="365"/>
                  <a:pt x="208" y="378"/>
                </a:cubicBezTo>
                <a:cubicBezTo>
                  <a:pt x="452" y="593"/>
                  <a:pt x="671" y="834"/>
                  <a:pt x="869" y="1091"/>
                </a:cubicBezTo>
                <a:cubicBezTo>
                  <a:pt x="1071" y="1351"/>
                  <a:pt x="1253" y="1626"/>
                  <a:pt x="1425" y="1906"/>
                </a:cubicBezTo>
                <a:cubicBezTo>
                  <a:pt x="1601" y="2193"/>
                  <a:pt x="1768" y="2485"/>
                  <a:pt x="1935" y="2776"/>
                </a:cubicBezTo>
                <a:cubicBezTo>
                  <a:pt x="2028" y="2936"/>
                  <a:pt x="2117" y="3099"/>
                  <a:pt x="2213" y="3256"/>
                </a:cubicBezTo>
                <a:cubicBezTo>
                  <a:pt x="2255" y="3323"/>
                  <a:pt x="2300" y="3390"/>
                  <a:pt x="2359" y="3443"/>
                </a:cubicBezTo>
                <a:cubicBezTo>
                  <a:pt x="2420" y="3499"/>
                  <a:pt x="2493" y="3540"/>
                  <a:pt x="2567" y="3578"/>
                </a:cubicBezTo>
                <a:cubicBezTo>
                  <a:pt x="2869" y="3734"/>
                  <a:pt x="3185" y="3878"/>
                  <a:pt x="3520" y="3949"/>
                </a:cubicBezTo>
                <a:cubicBezTo>
                  <a:pt x="3649" y="3976"/>
                  <a:pt x="3779" y="3991"/>
                  <a:pt x="3910" y="3991"/>
                </a:cubicBezTo>
                <a:cubicBezTo>
                  <a:pt x="4076" y="3991"/>
                  <a:pt x="4242" y="3966"/>
                  <a:pt x="4402" y="3910"/>
                </a:cubicBezTo>
                <a:cubicBezTo>
                  <a:pt x="4651" y="3823"/>
                  <a:pt x="4880" y="3664"/>
                  <a:pt x="5018" y="3435"/>
                </a:cubicBezTo>
                <a:cubicBezTo>
                  <a:pt x="5189" y="3150"/>
                  <a:pt x="5180" y="2805"/>
                  <a:pt x="5162" y="2484"/>
                </a:cubicBezTo>
                <a:cubicBezTo>
                  <a:pt x="5140" y="2114"/>
                  <a:pt x="5106" y="1745"/>
                  <a:pt x="5060" y="1378"/>
                </a:cubicBezTo>
                <a:cubicBezTo>
                  <a:pt x="5015" y="1011"/>
                  <a:pt x="4957" y="644"/>
                  <a:pt x="4888" y="280"/>
                </a:cubicBezTo>
                <a:cubicBezTo>
                  <a:pt x="4872" y="192"/>
                  <a:pt x="4854" y="103"/>
                  <a:pt x="4836" y="15"/>
                </a:cubicBezTo>
                <a:cubicBezTo>
                  <a:pt x="4834" y="5"/>
                  <a:pt x="4826" y="0"/>
                  <a:pt x="4818" y="0"/>
                </a:cubicBezTo>
                <a:close/>
                <a:moveTo>
                  <a:pt x="5555" y="543"/>
                </a:moveTo>
                <a:cubicBezTo>
                  <a:pt x="5543" y="543"/>
                  <a:pt x="5529" y="554"/>
                  <a:pt x="5533" y="570"/>
                </a:cubicBezTo>
                <a:cubicBezTo>
                  <a:pt x="5609" y="946"/>
                  <a:pt x="5610" y="1332"/>
                  <a:pt x="5581" y="1713"/>
                </a:cubicBezTo>
                <a:cubicBezTo>
                  <a:pt x="5550" y="2098"/>
                  <a:pt x="5489" y="2479"/>
                  <a:pt x="5441" y="2862"/>
                </a:cubicBezTo>
                <a:cubicBezTo>
                  <a:pt x="5418" y="3046"/>
                  <a:pt x="5403" y="3231"/>
                  <a:pt x="5382" y="3415"/>
                </a:cubicBezTo>
                <a:cubicBezTo>
                  <a:pt x="5362" y="3589"/>
                  <a:pt x="5327" y="3764"/>
                  <a:pt x="5231" y="3914"/>
                </a:cubicBezTo>
                <a:cubicBezTo>
                  <a:pt x="5058" y="4183"/>
                  <a:pt x="4738" y="4321"/>
                  <a:pt x="4431" y="4354"/>
                </a:cubicBezTo>
                <a:cubicBezTo>
                  <a:pt x="4363" y="4361"/>
                  <a:pt x="4295" y="4365"/>
                  <a:pt x="4227" y="4365"/>
                </a:cubicBezTo>
                <a:cubicBezTo>
                  <a:pt x="4105" y="4365"/>
                  <a:pt x="3982" y="4354"/>
                  <a:pt x="3860" y="4338"/>
                </a:cubicBezTo>
                <a:cubicBezTo>
                  <a:pt x="3666" y="4313"/>
                  <a:pt x="3473" y="4278"/>
                  <a:pt x="3281" y="4239"/>
                </a:cubicBezTo>
                <a:cubicBezTo>
                  <a:pt x="3094" y="4201"/>
                  <a:pt x="2906" y="4161"/>
                  <a:pt x="2722" y="4110"/>
                </a:cubicBezTo>
                <a:cubicBezTo>
                  <a:pt x="2557" y="4066"/>
                  <a:pt x="2391" y="4006"/>
                  <a:pt x="2258" y="3899"/>
                </a:cubicBezTo>
                <a:cubicBezTo>
                  <a:pt x="2015" y="3703"/>
                  <a:pt x="1909" y="3395"/>
                  <a:pt x="1783" y="3122"/>
                </a:cubicBezTo>
                <a:cubicBezTo>
                  <a:pt x="1656" y="2848"/>
                  <a:pt x="1484" y="2602"/>
                  <a:pt x="1288" y="2372"/>
                </a:cubicBezTo>
                <a:cubicBezTo>
                  <a:pt x="1092" y="2140"/>
                  <a:pt x="878" y="1925"/>
                  <a:pt x="675" y="1699"/>
                </a:cubicBezTo>
                <a:cubicBezTo>
                  <a:pt x="474" y="1476"/>
                  <a:pt x="283" y="1242"/>
                  <a:pt x="138" y="977"/>
                </a:cubicBezTo>
                <a:cubicBezTo>
                  <a:pt x="104" y="913"/>
                  <a:pt x="72" y="847"/>
                  <a:pt x="43" y="780"/>
                </a:cubicBezTo>
                <a:cubicBezTo>
                  <a:pt x="40" y="772"/>
                  <a:pt x="34" y="769"/>
                  <a:pt x="28" y="769"/>
                </a:cubicBezTo>
                <a:cubicBezTo>
                  <a:pt x="15" y="769"/>
                  <a:pt x="0" y="784"/>
                  <a:pt x="7" y="800"/>
                </a:cubicBezTo>
                <a:cubicBezTo>
                  <a:pt x="127" y="1080"/>
                  <a:pt x="304" y="1330"/>
                  <a:pt x="500" y="1562"/>
                </a:cubicBezTo>
                <a:cubicBezTo>
                  <a:pt x="699" y="1798"/>
                  <a:pt x="917" y="2017"/>
                  <a:pt x="1124" y="2247"/>
                </a:cubicBezTo>
                <a:cubicBezTo>
                  <a:pt x="1330" y="2477"/>
                  <a:pt x="1527" y="2718"/>
                  <a:pt x="1673" y="2992"/>
                </a:cubicBezTo>
                <a:cubicBezTo>
                  <a:pt x="1817" y="3264"/>
                  <a:pt x="1905" y="3573"/>
                  <a:pt x="2109" y="3812"/>
                </a:cubicBezTo>
                <a:cubicBezTo>
                  <a:pt x="2341" y="4083"/>
                  <a:pt x="2704" y="4155"/>
                  <a:pt x="3036" y="4229"/>
                </a:cubicBezTo>
                <a:cubicBezTo>
                  <a:pt x="3233" y="4273"/>
                  <a:pt x="3430" y="4312"/>
                  <a:pt x="3628" y="4344"/>
                </a:cubicBezTo>
                <a:cubicBezTo>
                  <a:pt x="3819" y="4376"/>
                  <a:pt x="4011" y="4404"/>
                  <a:pt x="4204" y="4405"/>
                </a:cubicBezTo>
                <a:cubicBezTo>
                  <a:pt x="4212" y="4405"/>
                  <a:pt x="4221" y="4405"/>
                  <a:pt x="4230" y="4405"/>
                </a:cubicBezTo>
                <a:cubicBezTo>
                  <a:pt x="4551" y="4405"/>
                  <a:pt x="4880" y="4326"/>
                  <a:pt x="5122" y="4105"/>
                </a:cubicBezTo>
                <a:cubicBezTo>
                  <a:pt x="5242" y="3996"/>
                  <a:pt x="5325" y="3857"/>
                  <a:pt x="5370" y="3702"/>
                </a:cubicBezTo>
                <a:cubicBezTo>
                  <a:pt x="5421" y="3529"/>
                  <a:pt x="5430" y="3347"/>
                  <a:pt x="5448" y="3169"/>
                </a:cubicBezTo>
                <a:cubicBezTo>
                  <a:pt x="5486" y="2778"/>
                  <a:pt x="5551" y="2389"/>
                  <a:pt x="5595" y="1999"/>
                </a:cubicBezTo>
                <a:cubicBezTo>
                  <a:pt x="5637" y="1613"/>
                  <a:pt x="5661" y="1222"/>
                  <a:pt x="5616" y="835"/>
                </a:cubicBezTo>
                <a:cubicBezTo>
                  <a:pt x="5606" y="742"/>
                  <a:pt x="5591" y="650"/>
                  <a:pt x="5573" y="558"/>
                </a:cubicBezTo>
                <a:cubicBezTo>
                  <a:pt x="5571" y="548"/>
                  <a:pt x="5563" y="543"/>
                  <a:pt x="5555" y="54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7"/>
          <p:cNvSpPr/>
          <p:nvPr/>
        </p:nvSpPr>
        <p:spPr>
          <a:xfrm rot="-3788218">
            <a:off x="6881436" y="3635340"/>
            <a:ext cx="3116825" cy="2160017"/>
          </a:xfrm>
          <a:custGeom>
            <a:avLst/>
            <a:gdLst/>
            <a:ahLst/>
            <a:cxnLst/>
            <a:rect l="l" t="t" r="r" b="b"/>
            <a:pathLst>
              <a:path w="4984" h="2204" extrusionOk="0">
                <a:moveTo>
                  <a:pt x="2407" y="1"/>
                </a:moveTo>
                <a:cubicBezTo>
                  <a:pt x="2391" y="1"/>
                  <a:pt x="2375" y="2"/>
                  <a:pt x="2359" y="7"/>
                </a:cubicBezTo>
                <a:cubicBezTo>
                  <a:pt x="2332" y="17"/>
                  <a:pt x="2310" y="35"/>
                  <a:pt x="2288" y="51"/>
                </a:cubicBezTo>
                <a:cubicBezTo>
                  <a:pt x="2223" y="96"/>
                  <a:pt x="2147" y="125"/>
                  <a:pt x="2069" y="134"/>
                </a:cubicBezTo>
                <a:cubicBezTo>
                  <a:pt x="2034" y="137"/>
                  <a:pt x="2001" y="136"/>
                  <a:pt x="1968" y="147"/>
                </a:cubicBezTo>
                <a:cubicBezTo>
                  <a:pt x="1937" y="157"/>
                  <a:pt x="1910" y="165"/>
                  <a:pt x="1876" y="168"/>
                </a:cubicBezTo>
                <a:cubicBezTo>
                  <a:pt x="1866" y="173"/>
                  <a:pt x="1851" y="175"/>
                  <a:pt x="1835" y="175"/>
                </a:cubicBezTo>
                <a:cubicBezTo>
                  <a:pt x="1796" y="175"/>
                  <a:pt x="1748" y="164"/>
                  <a:pt x="1718" y="163"/>
                </a:cubicBezTo>
                <a:cubicBezTo>
                  <a:pt x="1674" y="161"/>
                  <a:pt x="1632" y="164"/>
                  <a:pt x="1587" y="157"/>
                </a:cubicBezTo>
                <a:cubicBezTo>
                  <a:pt x="1563" y="155"/>
                  <a:pt x="1540" y="152"/>
                  <a:pt x="1517" y="152"/>
                </a:cubicBezTo>
                <a:cubicBezTo>
                  <a:pt x="1502" y="152"/>
                  <a:pt x="1488" y="153"/>
                  <a:pt x="1474" y="156"/>
                </a:cubicBezTo>
                <a:cubicBezTo>
                  <a:pt x="1410" y="168"/>
                  <a:pt x="1358" y="213"/>
                  <a:pt x="1309" y="258"/>
                </a:cubicBezTo>
                <a:cubicBezTo>
                  <a:pt x="1287" y="279"/>
                  <a:pt x="1264" y="300"/>
                  <a:pt x="1251" y="327"/>
                </a:cubicBezTo>
                <a:cubicBezTo>
                  <a:pt x="1235" y="361"/>
                  <a:pt x="1233" y="401"/>
                  <a:pt x="1211" y="431"/>
                </a:cubicBezTo>
                <a:cubicBezTo>
                  <a:pt x="1202" y="445"/>
                  <a:pt x="1188" y="454"/>
                  <a:pt x="1176" y="467"/>
                </a:cubicBezTo>
                <a:cubicBezTo>
                  <a:pt x="1140" y="504"/>
                  <a:pt x="1126" y="556"/>
                  <a:pt x="1100" y="602"/>
                </a:cubicBezTo>
                <a:cubicBezTo>
                  <a:pt x="1064" y="666"/>
                  <a:pt x="984" y="702"/>
                  <a:pt x="914" y="721"/>
                </a:cubicBezTo>
                <a:cubicBezTo>
                  <a:pt x="879" y="730"/>
                  <a:pt x="843" y="734"/>
                  <a:pt x="807" y="734"/>
                </a:cubicBezTo>
                <a:cubicBezTo>
                  <a:pt x="758" y="734"/>
                  <a:pt x="709" y="727"/>
                  <a:pt x="662" y="714"/>
                </a:cubicBezTo>
                <a:cubicBezTo>
                  <a:pt x="557" y="685"/>
                  <a:pt x="458" y="591"/>
                  <a:pt x="354" y="573"/>
                </a:cubicBezTo>
                <a:cubicBezTo>
                  <a:pt x="345" y="572"/>
                  <a:pt x="336" y="571"/>
                  <a:pt x="326" y="571"/>
                </a:cubicBezTo>
                <a:cubicBezTo>
                  <a:pt x="236" y="571"/>
                  <a:pt x="126" y="633"/>
                  <a:pt x="63" y="684"/>
                </a:cubicBezTo>
                <a:cubicBezTo>
                  <a:pt x="47" y="696"/>
                  <a:pt x="32" y="710"/>
                  <a:pt x="25" y="728"/>
                </a:cubicBezTo>
                <a:cubicBezTo>
                  <a:pt x="1" y="787"/>
                  <a:pt x="73" y="845"/>
                  <a:pt x="137" y="845"/>
                </a:cubicBezTo>
                <a:cubicBezTo>
                  <a:pt x="139" y="845"/>
                  <a:pt x="141" y="845"/>
                  <a:pt x="142" y="845"/>
                </a:cubicBezTo>
                <a:cubicBezTo>
                  <a:pt x="208" y="840"/>
                  <a:pt x="266" y="803"/>
                  <a:pt x="331" y="790"/>
                </a:cubicBezTo>
                <a:cubicBezTo>
                  <a:pt x="346" y="788"/>
                  <a:pt x="362" y="786"/>
                  <a:pt x="377" y="786"/>
                </a:cubicBezTo>
                <a:cubicBezTo>
                  <a:pt x="550" y="786"/>
                  <a:pt x="709" y="953"/>
                  <a:pt x="881" y="953"/>
                </a:cubicBezTo>
                <a:cubicBezTo>
                  <a:pt x="897" y="953"/>
                  <a:pt x="914" y="952"/>
                  <a:pt x="931" y="949"/>
                </a:cubicBezTo>
                <a:cubicBezTo>
                  <a:pt x="1063" y="922"/>
                  <a:pt x="1186" y="848"/>
                  <a:pt x="1226" y="712"/>
                </a:cubicBezTo>
                <a:cubicBezTo>
                  <a:pt x="1236" y="679"/>
                  <a:pt x="1240" y="645"/>
                  <a:pt x="1258" y="616"/>
                </a:cubicBezTo>
                <a:cubicBezTo>
                  <a:pt x="1284" y="577"/>
                  <a:pt x="1332" y="555"/>
                  <a:pt x="1353" y="512"/>
                </a:cubicBezTo>
                <a:cubicBezTo>
                  <a:pt x="1365" y="486"/>
                  <a:pt x="1365" y="456"/>
                  <a:pt x="1369" y="427"/>
                </a:cubicBezTo>
                <a:cubicBezTo>
                  <a:pt x="1374" y="389"/>
                  <a:pt x="1401" y="339"/>
                  <a:pt x="1422" y="305"/>
                </a:cubicBezTo>
                <a:cubicBezTo>
                  <a:pt x="1444" y="265"/>
                  <a:pt x="1480" y="240"/>
                  <a:pt x="1527" y="235"/>
                </a:cubicBezTo>
                <a:cubicBezTo>
                  <a:pt x="1540" y="234"/>
                  <a:pt x="1554" y="233"/>
                  <a:pt x="1567" y="233"/>
                </a:cubicBezTo>
                <a:cubicBezTo>
                  <a:pt x="1592" y="233"/>
                  <a:pt x="1618" y="235"/>
                  <a:pt x="1643" y="237"/>
                </a:cubicBezTo>
                <a:cubicBezTo>
                  <a:pt x="1705" y="242"/>
                  <a:pt x="1767" y="247"/>
                  <a:pt x="1828" y="260"/>
                </a:cubicBezTo>
                <a:cubicBezTo>
                  <a:pt x="1885" y="271"/>
                  <a:pt x="1946" y="294"/>
                  <a:pt x="2006" y="294"/>
                </a:cubicBezTo>
                <a:cubicBezTo>
                  <a:pt x="2013" y="294"/>
                  <a:pt x="2021" y="294"/>
                  <a:pt x="2028" y="293"/>
                </a:cubicBezTo>
                <a:cubicBezTo>
                  <a:pt x="2094" y="287"/>
                  <a:pt x="2162" y="281"/>
                  <a:pt x="2225" y="259"/>
                </a:cubicBezTo>
                <a:cubicBezTo>
                  <a:pt x="2288" y="237"/>
                  <a:pt x="2349" y="201"/>
                  <a:pt x="2414" y="201"/>
                </a:cubicBezTo>
                <a:cubicBezTo>
                  <a:pt x="2434" y="201"/>
                  <a:pt x="2454" y="205"/>
                  <a:pt x="2475" y="212"/>
                </a:cubicBezTo>
                <a:cubicBezTo>
                  <a:pt x="2507" y="225"/>
                  <a:pt x="2539" y="238"/>
                  <a:pt x="2572" y="252"/>
                </a:cubicBezTo>
                <a:cubicBezTo>
                  <a:pt x="2596" y="261"/>
                  <a:pt x="2620" y="272"/>
                  <a:pt x="2640" y="288"/>
                </a:cubicBezTo>
                <a:cubicBezTo>
                  <a:pt x="2665" y="307"/>
                  <a:pt x="2682" y="332"/>
                  <a:pt x="2702" y="354"/>
                </a:cubicBezTo>
                <a:cubicBezTo>
                  <a:pt x="2736" y="391"/>
                  <a:pt x="2776" y="419"/>
                  <a:pt x="2809" y="455"/>
                </a:cubicBezTo>
                <a:cubicBezTo>
                  <a:pt x="2834" y="482"/>
                  <a:pt x="2855" y="513"/>
                  <a:pt x="2875" y="543"/>
                </a:cubicBezTo>
                <a:cubicBezTo>
                  <a:pt x="2943" y="644"/>
                  <a:pt x="3000" y="763"/>
                  <a:pt x="3104" y="831"/>
                </a:cubicBezTo>
                <a:cubicBezTo>
                  <a:pt x="3154" y="863"/>
                  <a:pt x="3198" y="894"/>
                  <a:pt x="3239" y="941"/>
                </a:cubicBezTo>
                <a:cubicBezTo>
                  <a:pt x="3263" y="969"/>
                  <a:pt x="3286" y="999"/>
                  <a:pt x="3314" y="1024"/>
                </a:cubicBezTo>
                <a:cubicBezTo>
                  <a:pt x="3385" y="1084"/>
                  <a:pt x="3485" y="1095"/>
                  <a:pt x="3569" y="1134"/>
                </a:cubicBezTo>
                <a:cubicBezTo>
                  <a:pt x="3679" y="1186"/>
                  <a:pt x="3767" y="1291"/>
                  <a:pt x="3784" y="1412"/>
                </a:cubicBezTo>
                <a:cubicBezTo>
                  <a:pt x="3801" y="1527"/>
                  <a:pt x="3812" y="1630"/>
                  <a:pt x="3886" y="1726"/>
                </a:cubicBezTo>
                <a:cubicBezTo>
                  <a:pt x="3957" y="1819"/>
                  <a:pt x="4052" y="1891"/>
                  <a:pt x="4133" y="1974"/>
                </a:cubicBezTo>
                <a:cubicBezTo>
                  <a:pt x="4194" y="2036"/>
                  <a:pt x="4248" y="2106"/>
                  <a:pt x="4324" y="2146"/>
                </a:cubicBezTo>
                <a:cubicBezTo>
                  <a:pt x="4382" y="2176"/>
                  <a:pt x="4445" y="2185"/>
                  <a:pt x="4510" y="2185"/>
                </a:cubicBezTo>
                <a:cubicBezTo>
                  <a:pt x="4605" y="2185"/>
                  <a:pt x="4704" y="2166"/>
                  <a:pt x="4799" y="2166"/>
                </a:cubicBezTo>
                <a:cubicBezTo>
                  <a:pt x="4864" y="2166"/>
                  <a:pt x="4926" y="2174"/>
                  <a:pt x="4983" y="2203"/>
                </a:cubicBezTo>
                <a:cubicBezTo>
                  <a:pt x="4946" y="2106"/>
                  <a:pt x="4892" y="1997"/>
                  <a:pt x="4791" y="1975"/>
                </a:cubicBezTo>
                <a:cubicBezTo>
                  <a:pt x="4777" y="1972"/>
                  <a:pt x="4763" y="1971"/>
                  <a:pt x="4749" y="1971"/>
                </a:cubicBezTo>
                <a:cubicBezTo>
                  <a:pt x="4694" y="1971"/>
                  <a:pt x="4638" y="1990"/>
                  <a:pt x="4583" y="1990"/>
                </a:cubicBezTo>
                <a:cubicBezTo>
                  <a:pt x="4579" y="1990"/>
                  <a:pt x="4575" y="1990"/>
                  <a:pt x="4572" y="1990"/>
                </a:cubicBezTo>
                <a:cubicBezTo>
                  <a:pt x="4491" y="1987"/>
                  <a:pt x="4412" y="1967"/>
                  <a:pt x="4336" y="1940"/>
                </a:cubicBezTo>
                <a:cubicBezTo>
                  <a:pt x="4299" y="1926"/>
                  <a:pt x="4262" y="1910"/>
                  <a:pt x="4234" y="1882"/>
                </a:cubicBezTo>
                <a:cubicBezTo>
                  <a:pt x="4185" y="1832"/>
                  <a:pt x="4174" y="1757"/>
                  <a:pt x="4143" y="1694"/>
                </a:cubicBezTo>
                <a:cubicBezTo>
                  <a:pt x="4133" y="1673"/>
                  <a:pt x="4120" y="1653"/>
                  <a:pt x="4114" y="1630"/>
                </a:cubicBezTo>
                <a:cubicBezTo>
                  <a:pt x="4112" y="1614"/>
                  <a:pt x="4112" y="1597"/>
                  <a:pt x="4111" y="1581"/>
                </a:cubicBezTo>
                <a:cubicBezTo>
                  <a:pt x="4106" y="1540"/>
                  <a:pt x="4085" y="1503"/>
                  <a:pt x="4066" y="1467"/>
                </a:cubicBezTo>
                <a:cubicBezTo>
                  <a:pt x="4058" y="1451"/>
                  <a:pt x="4048" y="1434"/>
                  <a:pt x="4044" y="1416"/>
                </a:cubicBezTo>
                <a:cubicBezTo>
                  <a:pt x="4041" y="1403"/>
                  <a:pt x="4041" y="1391"/>
                  <a:pt x="4036" y="1379"/>
                </a:cubicBezTo>
                <a:cubicBezTo>
                  <a:pt x="4008" y="1308"/>
                  <a:pt x="3945" y="1241"/>
                  <a:pt x="3886" y="1196"/>
                </a:cubicBezTo>
                <a:cubicBezTo>
                  <a:pt x="3805" y="1134"/>
                  <a:pt x="3706" y="1108"/>
                  <a:pt x="3624" y="1053"/>
                </a:cubicBezTo>
                <a:cubicBezTo>
                  <a:pt x="3546" y="1001"/>
                  <a:pt x="3449" y="978"/>
                  <a:pt x="3382" y="910"/>
                </a:cubicBezTo>
                <a:cubicBezTo>
                  <a:pt x="3322" y="851"/>
                  <a:pt x="3297" y="766"/>
                  <a:pt x="3249" y="697"/>
                </a:cubicBezTo>
                <a:cubicBezTo>
                  <a:pt x="3235" y="677"/>
                  <a:pt x="3219" y="658"/>
                  <a:pt x="3205" y="637"/>
                </a:cubicBezTo>
                <a:cubicBezTo>
                  <a:pt x="3176" y="591"/>
                  <a:pt x="3158" y="539"/>
                  <a:pt x="3130" y="493"/>
                </a:cubicBezTo>
                <a:cubicBezTo>
                  <a:pt x="3088" y="421"/>
                  <a:pt x="3022" y="366"/>
                  <a:pt x="2984" y="292"/>
                </a:cubicBezTo>
                <a:cubicBezTo>
                  <a:pt x="2970" y="265"/>
                  <a:pt x="2961" y="236"/>
                  <a:pt x="2943" y="212"/>
                </a:cubicBezTo>
                <a:cubicBezTo>
                  <a:pt x="2922" y="183"/>
                  <a:pt x="2892" y="164"/>
                  <a:pt x="2861" y="147"/>
                </a:cubicBezTo>
                <a:cubicBezTo>
                  <a:pt x="2833" y="131"/>
                  <a:pt x="2809" y="111"/>
                  <a:pt x="2781" y="94"/>
                </a:cubicBezTo>
                <a:cubicBezTo>
                  <a:pt x="2685" y="34"/>
                  <a:pt x="2564" y="14"/>
                  <a:pt x="2453" y="4"/>
                </a:cubicBezTo>
                <a:cubicBezTo>
                  <a:pt x="2438" y="2"/>
                  <a:pt x="2422" y="1"/>
                  <a:pt x="24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 name="Google Shape;93;p7"/>
          <p:cNvGrpSpPr/>
          <p:nvPr/>
        </p:nvGrpSpPr>
        <p:grpSpPr>
          <a:xfrm rot="382050" flipH="1">
            <a:off x="-728802" y="3685892"/>
            <a:ext cx="2310940" cy="1845003"/>
            <a:chOff x="2143583" y="1570310"/>
            <a:chExt cx="875027" cy="698599"/>
          </a:xfrm>
        </p:grpSpPr>
        <p:sp>
          <p:nvSpPr>
            <p:cNvPr id="94" name="Google Shape;94;p7"/>
            <p:cNvSpPr/>
            <p:nvPr/>
          </p:nvSpPr>
          <p:spPr>
            <a:xfrm>
              <a:off x="2143583" y="1570310"/>
              <a:ext cx="875027" cy="698527"/>
            </a:xfrm>
            <a:custGeom>
              <a:avLst/>
              <a:gdLst/>
              <a:ahLst/>
              <a:cxnLst/>
              <a:rect l="l" t="t" r="r" b="b"/>
              <a:pathLst>
                <a:path w="5142" h="4105" extrusionOk="0">
                  <a:moveTo>
                    <a:pt x="3708" y="1"/>
                  </a:moveTo>
                  <a:cubicBezTo>
                    <a:pt x="3659" y="1"/>
                    <a:pt x="3610" y="5"/>
                    <a:pt x="3561" y="14"/>
                  </a:cubicBezTo>
                  <a:cubicBezTo>
                    <a:pt x="3290" y="65"/>
                    <a:pt x="3071" y="256"/>
                    <a:pt x="2850" y="420"/>
                  </a:cubicBezTo>
                  <a:cubicBezTo>
                    <a:pt x="2657" y="563"/>
                    <a:pt x="2431" y="695"/>
                    <a:pt x="2197" y="695"/>
                  </a:cubicBezTo>
                  <a:cubicBezTo>
                    <a:pt x="2162" y="695"/>
                    <a:pt x="2127" y="692"/>
                    <a:pt x="2092" y="686"/>
                  </a:cubicBezTo>
                  <a:cubicBezTo>
                    <a:pt x="1884" y="649"/>
                    <a:pt x="1702" y="499"/>
                    <a:pt x="1491" y="498"/>
                  </a:cubicBezTo>
                  <a:cubicBezTo>
                    <a:pt x="1491" y="498"/>
                    <a:pt x="1490" y="498"/>
                    <a:pt x="1489" y="498"/>
                  </a:cubicBezTo>
                  <a:cubicBezTo>
                    <a:pt x="1321" y="498"/>
                    <a:pt x="1169" y="593"/>
                    <a:pt x="1036" y="694"/>
                  </a:cubicBezTo>
                  <a:cubicBezTo>
                    <a:pt x="729" y="924"/>
                    <a:pt x="363" y="1243"/>
                    <a:pt x="178" y="1587"/>
                  </a:cubicBezTo>
                  <a:cubicBezTo>
                    <a:pt x="1" y="1918"/>
                    <a:pt x="218" y="2329"/>
                    <a:pt x="397" y="2608"/>
                  </a:cubicBezTo>
                  <a:cubicBezTo>
                    <a:pt x="613" y="2946"/>
                    <a:pt x="851" y="3269"/>
                    <a:pt x="1110" y="3574"/>
                  </a:cubicBezTo>
                  <a:cubicBezTo>
                    <a:pt x="1225" y="3710"/>
                    <a:pt x="1346" y="3844"/>
                    <a:pt x="1492" y="3946"/>
                  </a:cubicBezTo>
                  <a:cubicBezTo>
                    <a:pt x="1628" y="4039"/>
                    <a:pt x="1789" y="4105"/>
                    <a:pt x="1954" y="4105"/>
                  </a:cubicBezTo>
                  <a:cubicBezTo>
                    <a:pt x="1967" y="4105"/>
                    <a:pt x="1980" y="4104"/>
                    <a:pt x="1993" y="4104"/>
                  </a:cubicBezTo>
                  <a:cubicBezTo>
                    <a:pt x="2232" y="4089"/>
                    <a:pt x="2438" y="3939"/>
                    <a:pt x="2626" y="3791"/>
                  </a:cubicBezTo>
                  <a:cubicBezTo>
                    <a:pt x="3376" y="3204"/>
                    <a:pt x="4088" y="2570"/>
                    <a:pt x="4757" y="1892"/>
                  </a:cubicBezTo>
                  <a:cubicBezTo>
                    <a:pt x="4934" y="1712"/>
                    <a:pt x="5119" y="1506"/>
                    <a:pt x="5130" y="1254"/>
                  </a:cubicBezTo>
                  <a:cubicBezTo>
                    <a:pt x="5142" y="972"/>
                    <a:pt x="4932" y="732"/>
                    <a:pt x="4728" y="538"/>
                  </a:cubicBezTo>
                  <a:cubicBezTo>
                    <a:pt x="4567" y="385"/>
                    <a:pt x="4399" y="236"/>
                    <a:pt x="4202" y="133"/>
                  </a:cubicBezTo>
                  <a:cubicBezTo>
                    <a:pt x="4051" y="52"/>
                    <a:pt x="3879" y="1"/>
                    <a:pt x="370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7"/>
            <p:cNvSpPr/>
            <p:nvPr/>
          </p:nvSpPr>
          <p:spPr>
            <a:xfrm>
              <a:off x="2213179" y="1572594"/>
              <a:ext cx="800662" cy="696315"/>
            </a:xfrm>
            <a:custGeom>
              <a:avLst/>
              <a:gdLst/>
              <a:ahLst/>
              <a:cxnLst/>
              <a:rect l="l" t="t" r="r" b="b"/>
              <a:pathLst>
                <a:path w="4705" h="4092" extrusionOk="0">
                  <a:moveTo>
                    <a:pt x="1378" y="2640"/>
                  </a:moveTo>
                  <a:cubicBezTo>
                    <a:pt x="1573" y="2668"/>
                    <a:pt x="1765" y="2761"/>
                    <a:pt x="1875" y="2929"/>
                  </a:cubicBezTo>
                  <a:cubicBezTo>
                    <a:pt x="1966" y="3071"/>
                    <a:pt x="1986" y="3246"/>
                    <a:pt x="1959" y="3410"/>
                  </a:cubicBezTo>
                  <a:cubicBezTo>
                    <a:pt x="1780" y="3285"/>
                    <a:pt x="1591" y="3171"/>
                    <a:pt x="1387" y="3094"/>
                  </a:cubicBezTo>
                  <a:cubicBezTo>
                    <a:pt x="1340" y="3076"/>
                    <a:pt x="1292" y="3061"/>
                    <a:pt x="1244" y="3048"/>
                  </a:cubicBezTo>
                  <a:cubicBezTo>
                    <a:pt x="1270" y="2907"/>
                    <a:pt x="1314" y="2769"/>
                    <a:pt x="1378" y="2640"/>
                  </a:cubicBezTo>
                  <a:close/>
                  <a:moveTo>
                    <a:pt x="3425" y="0"/>
                  </a:moveTo>
                  <a:lnTo>
                    <a:pt x="3425" y="0"/>
                  </a:lnTo>
                  <a:cubicBezTo>
                    <a:pt x="3528" y="275"/>
                    <a:pt x="3483" y="601"/>
                    <a:pt x="3319" y="844"/>
                  </a:cubicBezTo>
                  <a:cubicBezTo>
                    <a:pt x="3271" y="915"/>
                    <a:pt x="3211" y="976"/>
                    <a:pt x="3146" y="1027"/>
                  </a:cubicBezTo>
                  <a:cubicBezTo>
                    <a:pt x="2966" y="842"/>
                    <a:pt x="2851" y="593"/>
                    <a:pt x="2821" y="336"/>
                  </a:cubicBezTo>
                  <a:cubicBezTo>
                    <a:pt x="2814" y="270"/>
                    <a:pt x="2812" y="203"/>
                    <a:pt x="2817" y="136"/>
                  </a:cubicBezTo>
                  <a:lnTo>
                    <a:pt x="2817" y="136"/>
                  </a:lnTo>
                  <a:cubicBezTo>
                    <a:pt x="2804" y="145"/>
                    <a:pt x="2791" y="153"/>
                    <a:pt x="2778" y="162"/>
                  </a:cubicBezTo>
                  <a:cubicBezTo>
                    <a:pt x="2777" y="186"/>
                    <a:pt x="2776" y="211"/>
                    <a:pt x="2777" y="235"/>
                  </a:cubicBezTo>
                  <a:cubicBezTo>
                    <a:pt x="2784" y="535"/>
                    <a:pt x="2907" y="833"/>
                    <a:pt x="3115" y="1050"/>
                  </a:cubicBezTo>
                  <a:cubicBezTo>
                    <a:pt x="2969" y="1151"/>
                    <a:pt x="2793" y="1203"/>
                    <a:pt x="2613" y="1203"/>
                  </a:cubicBezTo>
                  <a:cubicBezTo>
                    <a:pt x="2544" y="1203"/>
                    <a:pt x="2474" y="1195"/>
                    <a:pt x="2405" y="1180"/>
                  </a:cubicBezTo>
                  <a:cubicBezTo>
                    <a:pt x="2289" y="1154"/>
                    <a:pt x="2178" y="1106"/>
                    <a:pt x="2081" y="1038"/>
                  </a:cubicBezTo>
                  <a:cubicBezTo>
                    <a:pt x="2116" y="924"/>
                    <a:pt x="2138" y="805"/>
                    <a:pt x="2148" y="686"/>
                  </a:cubicBezTo>
                  <a:cubicBezTo>
                    <a:pt x="2150" y="653"/>
                    <a:pt x="2151" y="620"/>
                    <a:pt x="2152" y="587"/>
                  </a:cubicBezTo>
                  <a:lnTo>
                    <a:pt x="2152" y="587"/>
                  </a:lnTo>
                  <a:cubicBezTo>
                    <a:pt x="2139" y="594"/>
                    <a:pt x="2126" y="600"/>
                    <a:pt x="2114" y="605"/>
                  </a:cubicBezTo>
                  <a:cubicBezTo>
                    <a:pt x="2111" y="660"/>
                    <a:pt x="2108" y="715"/>
                    <a:pt x="2101" y="770"/>
                  </a:cubicBezTo>
                  <a:cubicBezTo>
                    <a:pt x="2090" y="853"/>
                    <a:pt x="2072" y="935"/>
                    <a:pt x="2048" y="1016"/>
                  </a:cubicBezTo>
                  <a:cubicBezTo>
                    <a:pt x="2017" y="991"/>
                    <a:pt x="1986" y="965"/>
                    <a:pt x="1959" y="936"/>
                  </a:cubicBezTo>
                  <a:cubicBezTo>
                    <a:pt x="1888" y="863"/>
                    <a:pt x="1833" y="776"/>
                    <a:pt x="1790" y="684"/>
                  </a:cubicBezTo>
                  <a:cubicBezTo>
                    <a:pt x="1776" y="684"/>
                    <a:pt x="1762" y="684"/>
                    <a:pt x="1747" y="683"/>
                  </a:cubicBezTo>
                  <a:lnTo>
                    <a:pt x="1747" y="683"/>
                  </a:lnTo>
                  <a:cubicBezTo>
                    <a:pt x="1794" y="789"/>
                    <a:pt x="1855" y="887"/>
                    <a:pt x="1938" y="969"/>
                  </a:cubicBezTo>
                  <a:cubicBezTo>
                    <a:pt x="1968" y="1000"/>
                    <a:pt x="2001" y="1029"/>
                    <a:pt x="2036" y="1054"/>
                  </a:cubicBezTo>
                  <a:cubicBezTo>
                    <a:pt x="1943" y="1340"/>
                    <a:pt x="1766" y="1598"/>
                    <a:pt x="1516" y="1767"/>
                  </a:cubicBezTo>
                  <a:cubicBezTo>
                    <a:pt x="1428" y="1826"/>
                    <a:pt x="1332" y="1873"/>
                    <a:pt x="1231" y="1905"/>
                  </a:cubicBezTo>
                  <a:cubicBezTo>
                    <a:pt x="1307" y="1567"/>
                    <a:pt x="1208" y="1196"/>
                    <a:pt x="968" y="945"/>
                  </a:cubicBezTo>
                  <a:cubicBezTo>
                    <a:pt x="865" y="838"/>
                    <a:pt x="732" y="749"/>
                    <a:pt x="587" y="710"/>
                  </a:cubicBezTo>
                  <a:cubicBezTo>
                    <a:pt x="574" y="720"/>
                    <a:pt x="561" y="730"/>
                    <a:pt x="548" y="740"/>
                  </a:cubicBezTo>
                  <a:cubicBezTo>
                    <a:pt x="557" y="742"/>
                    <a:pt x="568" y="744"/>
                    <a:pt x="577" y="747"/>
                  </a:cubicBezTo>
                  <a:cubicBezTo>
                    <a:pt x="759" y="797"/>
                    <a:pt x="914" y="921"/>
                    <a:pt x="1024" y="1072"/>
                  </a:cubicBezTo>
                  <a:cubicBezTo>
                    <a:pt x="1202" y="1316"/>
                    <a:pt x="1258" y="1629"/>
                    <a:pt x="1187" y="1917"/>
                  </a:cubicBezTo>
                  <a:cubicBezTo>
                    <a:pt x="1122" y="1934"/>
                    <a:pt x="1055" y="1945"/>
                    <a:pt x="988" y="1947"/>
                  </a:cubicBezTo>
                  <a:cubicBezTo>
                    <a:pt x="974" y="1948"/>
                    <a:pt x="961" y="1948"/>
                    <a:pt x="948" y="1948"/>
                  </a:cubicBezTo>
                  <a:cubicBezTo>
                    <a:pt x="781" y="1948"/>
                    <a:pt x="614" y="1908"/>
                    <a:pt x="468" y="1829"/>
                  </a:cubicBezTo>
                  <a:cubicBezTo>
                    <a:pt x="312" y="1746"/>
                    <a:pt x="179" y="1620"/>
                    <a:pt x="101" y="1460"/>
                  </a:cubicBezTo>
                  <a:cubicBezTo>
                    <a:pt x="64" y="1382"/>
                    <a:pt x="41" y="1292"/>
                    <a:pt x="38" y="1203"/>
                  </a:cubicBezTo>
                  <a:cubicBezTo>
                    <a:pt x="25" y="1216"/>
                    <a:pt x="13" y="1230"/>
                    <a:pt x="1" y="1244"/>
                  </a:cubicBezTo>
                  <a:cubicBezTo>
                    <a:pt x="30" y="1519"/>
                    <a:pt x="240" y="1766"/>
                    <a:pt x="493" y="1884"/>
                  </a:cubicBezTo>
                  <a:cubicBezTo>
                    <a:pt x="633" y="1951"/>
                    <a:pt x="788" y="1986"/>
                    <a:pt x="943" y="1986"/>
                  </a:cubicBezTo>
                  <a:cubicBezTo>
                    <a:pt x="976" y="1986"/>
                    <a:pt x="1009" y="1985"/>
                    <a:pt x="1042" y="1981"/>
                  </a:cubicBezTo>
                  <a:cubicBezTo>
                    <a:pt x="1087" y="1978"/>
                    <a:pt x="1132" y="1970"/>
                    <a:pt x="1176" y="1959"/>
                  </a:cubicBezTo>
                  <a:lnTo>
                    <a:pt x="1176" y="1959"/>
                  </a:lnTo>
                  <a:cubicBezTo>
                    <a:pt x="1157" y="2025"/>
                    <a:pt x="1131" y="2090"/>
                    <a:pt x="1098" y="2151"/>
                  </a:cubicBezTo>
                  <a:cubicBezTo>
                    <a:pt x="907" y="2502"/>
                    <a:pt x="536" y="2737"/>
                    <a:pt x="141" y="2769"/>
                  </a:cubicBezTo>
                  <a:cubicBezTo>
                    <a:pt x="127" y="2771"/>
                    <a:pt x="113" y="2771"/>
                    <a:pt x="99" y="2772"/>
                  </a:cubicBezTo>
                  <a:cubicBezTo>
                    <a:pt x="107" y="2784"/>
                    <a:pt x="115" y="2796"/>
                    <a:pt x="123" y="2808"/>
                  </a:cubicBezTo>
                  <a:cubicBezTo>
                    <a:pt x="172" y="2805"/>
                    <a:pt x="220" y="2799"/>
                    <a:pt x="268" y="2791"/>
                  </a:cubicBezTo>
                  <a:cubicBezTo>
                    <a:pt x="674" y="2717"/>
                    <a:pt x="1041" y="2428"/>
                    <a:pt x="1190" y="2041"/>
                  </a:cubicBezTo>
                  <a:cubicBezTo>
                    <a:pt x="1202" y="2010"/>
                    <a:pt x="1211" y="1979"/>
                    <a:pt x="1220" y="1947"/>
                  </a:cubicBezTo>
                  <a:cubicBezTo>
                    <a:pt x="1350" y="1910"/>
                    <a:pt x="1473" y="1847"/>
                    <a:pt x="1582" y="1766"/>
                  </a:cubicBezTo>
                  <a:cubicBezTo>
                    <a:pt x="1814" y="1593"/>
                    <a:pt x="1978" y="1347"/>
                    <a:pt x="2069" y="1077"/>
                  </a:cubicBezTo>
                  <a:cubicBezTo>
                    <a:pt x="2171" y="1146"/>
                    <a:pt x="2288" y="1195"/>
                    <a:pt x="2408" y="1220"/>
                  </a:cubicBezTo>
                  <a:cubicBezTo>
                    <a:pt x="2475" y="1234"/>
                    <a:pt x="2543" y="1241"/>
                    <a:pt x="2611" y="1241"/>
                  </a:cubicBezTo>
                  <a:cubicBezTo>
                    <a:pt x="2802" y="1241"/>
                    <a:pt x="2988" y="1185"/>
                    <a:pt x="3142" y="1077"/>
                  </a:cubicBezTo>
                  <a:cubicBezTo>
                    <a:pt x="3195" y="1128"/>
                    <a:pt x="3253" y="1175"/>
                    <a:pt x="3317" y="1215"/>
                  </a:cubicBezTo>
                  <a:cubicBezTo>
                    <a:pt x="3469" y="1311"/>
                    <a:pt x="3644" y="1366"/>
                    <a:pt x="3822" y="1382"/>
                  </a:cubicBezTo>
                  <a:cubicBezTo>
                    <a:pt x="3812" y="1439"/>
                    <a:pt x="3803" y="1497"/>
                    <a:pt x="3794" y="1554"/>
                  </a:cubicBezTo>
                  <a:cubicBezTo>
                    <a:pt x="3621" y="1560"/>
                    <a:pt x="3449" y="1580"/>
                    <a:pt x="3280" y="1614"/>
                  </a:cubicBezTo>
                  <a:cubicBezTo>
                    <a:pt x="3151" y="1640"/>
                    <a:pt x="3022" y="1677"/>
                    <a:pt x="2901" y="1730"/>
                  </a:cubicBezTo>
                  <a:cubicBezTo>
                    <a:pt x="2841" y="1720"/>
                    <a:pt x="2780" y="1715"/>
                    <a:pt x="2719" y="1715"/>
                  </a:cubicBezTo>
                  <a:cubicBezTo>
                    <a:pt x="2660" y="1715"/>
                    <a:pt x="2600" y="1720"/>
                    <a:pt x="2541" y="1728"/>
                  </a:cubicBezTo>
                  <a:cubicBezTo>
                    <a:pt x="2107" y="1793"/>
                    <a:pt x="1712" y="2059"/>
                    <a:pt x="1464" y="2417"/>
                  </a:cubicBezTo>
                  <a:cubicBezTo>
                    <a:pt x="1424" y="2476"/>
                    <a:pt x="1388" y="2537"/>
                    <a:pt x="1356" y="2599"/>
                  </a:cubicBezTo>
                  <a:cubicBezTo>
                    <a:pt x="1317" y="2594"/>
                    <a:pt x="1278" y="2592"/>
                    <a:pt x="1239" y="2592"/>
                  </a:cubicBezTo>
                  <a:cubicBezTo>
                    <a:pt x="1096" y="2592"/>
                    <a:pt x="953" y="2619"/>
                    <a:pt x="816" y="2659"/>
                  </a:cubicBezTo>
                  <a:cubicBezTo>
                    <a:pt x="600" y="2720"/>
                    <a:pt x="389" y="2804"/>
                    <a:pt x="189" y="2902"/>
                  </a:cubicBezTo>
                  <a:cubicBezTo>
                    <a:pt x="196" y="2913"/>
                    <a:pt x="204" y="2923"/>
                    <a:pt x="211" y="2934"/>
                  </a:cubicBezTo>
                  <a:cubicBezTo>
                    <a:pt x="360" y="2861"/>
                    <a:pt x="513" y="2798"/>
                    <a:pt x="670" y="2744"/>
                  </a:cubicBezTo>
                  <a:cubicBezTo>
                    <a:pt x="853" y="2682"/>
                    <a:pt x="1045" y="2630"/>
                    <a:pt x="1241" y="2630"/>
                  </a:cubicBezTo>
                  <a:cubicBezTo>
                    <a:pt x="1263" y="2630"/>
                    <a:pt x="1286" y="2630"/>
                    <a:pt x="1308" y="2632"/>
                  </a:cubicBezTo>
                  <a:cubicBezTo>
                    <a:pt x="1319" y="2633"/>
                    <a:pt x="1328" y="2634"/>
                    <a:pt x="1339" y="2634"/>
                  </a:cubicBezTo>
                  <a:cubicBezTo>
                    <a:pt x="1277" y="2764"/>
                    <a:pt x="1233" y="2900"/>
                    <a:pt x="1208" y="3040"/>
                  </a:cubicBezTo>
                  <a:cubicBezTo>
                    <a:pt x="1099" y="3013"/>
                    <a:pt x="987" y="2999"/>
                    <a:pt x="875" y="2999"/>
                  </a:cubicBezTo>
                  <a:cubicBezTo>
                    <a:pt x="692" y="2999"/>
                    <a:pt x="511" y="3038"/>
                    <a:pt x="354" y="3131"/>
                  </a:cubicBezTo>
                  <a:lnTo>
                    <a:pt x="377" y="3163"/>
                  </a:lnTo>
                  <a:cubicBezTo>
                    <a:pt x="528" y="3075"/>
                    <a:pt x="705" y="3037"/>
                    <a:pt x="884" y="3037"/>
                  </a:cubicBezTo>
                  <a:cubicBezTo>
                    <a:pt x="991" y="3037"/>
                    <a:pt x="1098" y="3051"/>
                    <a:pt x="1202" y="3076"/>
                  </a:cubicBezTo>
                  <a:cubicBezTo>
                    <a:pt x="1174" y="3249"/>
                    <a:pt x="1173" y="3427"/>
                    <a:pt x="1201" y="3602"/>
                  </a:cubicBezTo>
                  <a:cubicBezTo>
                    <a:pt x="1226" y="3762"/>
                    <a:pt x="1276" y="3919"/>
                    <a:pt x="1346" y="4064"/>
                  </a:cubicBezTo>
                  <a:cubicBezTo>
                    <a:pt x="1363" y="4069"/>
                    <a:pt x="1379" y="4073"/>
                    <a:pt x="1395" y="4077"/>
                  </a:cubicBezTo>
                  <a:cubicBezTo>
                    <a:pt x="1330" y="3950"/>
                    <a:pt x="1283" y="3814"/>
                    <a:pt x="1253" y="3674"/>
                  </a:cubicBezTo>
                  <a:cubicBezTo>
                    <a:pt x="1212" y="3481"/>
                    <a:pt x="1207" y="3280"/>
                    <a:pt x="1237" y="3086"/>
                  </a:cubicBezTo>
                  <a:lnTo>
                    <a:pt x="1237" y="3086"/>
                  </a:lnTo>
                  <a:cubicBezTo>
                    <a:pt x="1465" y="3149"/>
                    <a:pt x="1675" y="3264"/>
                    <a:pt x="1869" y="3395"/>
                  </a:cubicBezTo>
                  <a:cubicBezTo>
                    <a:pt x="1897" y="3413"/>
                    <a:pt x="1924" y="3433"/>
                    <a:pt x="1950" y="3451"/>
                  </a:cubicBezTo>
                  <a:cubicBezTo>
                    <a:pt x="1899" y="3694"/>
                    <a:pt x="1763" y="3916"/>
                    <a:pt x="1586" y="4092"/>
                  </a:cubicBezTo>
                  <a:cubicBezTo>
                    <a:pt x="1607" y="4091"/>
                    <a:pt x="1628" y="4088"/>
                    <a:pt x="1648" y="4085"/>
                  </a:cubicBezTo>
                  <a:cubicBezTo>
                    <a:pt x="1798" y="3925"/>
                    <a:pt x="1913" y="3733"/>
                    <a:pt x="1972" y="3527"/>
                  </a:cubicBezTo>
                  <a:cubicBezTo>
                    <a:pt x="1976" y="3509"/>
                    <a:pt x="1980" y="3492"/>
                    <a:pt x="1984" y="3475"/>
                  </a:cubicBezTo>
                  <a:cubicBezTo>
                    <a:pt x="2042" y="3516"/>
                    <a:pt x="2100" y="3559"/>
                    <a:pt x="2157" y="3604"/>
                  </a:cubicBezTo>
                  <a:cubicBezTo>
                    <a:pt x="2203" y="3639"/>
                    <a:pt x="2248" y="3677"/>
                    <a:pt x="2291" y="3718"/>
                  </a:cubicBezTo>
                  <a:cubicBezTo>
                    <a:pt x="2302" y="3710"/>
                    <a:pt x="2311" y="3701"/>
                    <a:pt x="2322" y="3694"/>
                  </a:cubicBezTo>
                  <a:cubicBezTo>
                    <a:pt x="2238" y="3614"/>
                    <a:pt x="2144" y="3544"/>
                    <a:pt x="2054" y="3478"/>
                  </a:cubicBezTo>
                  <a:cubicBezTo>
                    <a:pt x="2034" y="3463"/>
                    <a:pt x="2013" y="3448"/>
                    <a:pt x="1993" y="3434"/>
                  </a:cubicBezTo>
                  <a:cubicBezTo>
                    <a:pt x="2018" y="3293"/>
                    <a:pt x="2014" y="3145"/>
                    <a:pt x="1960" y="3011"/>
                  </a:cubicBezTo>
                  <a:cubicBezTo>
                    <a:pt x="1879" y="2812"/>
                    <a:pt x="1696" y="2679"/>
                    <a:pt x="1492" y="2624"/>
                  </a:cubicBezTo>
                  <a:cubicBezTo>
                    <a:pt x="1460" y="2615"/>
                    <a:pt x="1429" y="2609"/>
                    <a:pt x="1395" y="2604"/>
                  </a:cubicBezTo>
                  <a:cubicBezTo>
                    <a:pt x="1407" y="2583"/>
                    <a:pt x="1418" y="2562"/>
                    <a:pt x="1430" y="2541"/>
                  </a:cubicBezTo>
                  <a:cubicBezTo>
                    <a:pt x="1640" y="2185"/>
                    <a:pt x="1987" y="1909"/>
                    <a:pt x="2386" y="1800"/>
                  </a:cubicBezTo>
                  <a:cubicBezTo>
                    <a:pt x="2495" y="1770"/>
                    <a:pt x="2607" y="1753"/>
                    <a:pt x="2720" y="1753"/>
                  </a:cubicBezTo>
                  <a:cubicBezTo>
                    <a:pt x="2760" y="1753"/>
                    <a:pt x="2800" y="1755"/>
                    <a:pt x="2840" y="1760"/>
                  </a:cubicBezTo>
                  <a:cubicBezTo>
                    <a:pt x="2778" y="1790"/>
                    <a:pt x="2719" y="1825"/>
                    <a:pt x="2664" y="1867"/>
                  </a:cubicBezTo>
                  <a:cubicBezTo>
                    <a:pt x="2500" y="1994"/>
                    <a:pt x="2374" y="2181"/>
                    <a:pt x="2350" y="2389"/>
                  </a:cubicBezTo>
                  <a:cubicBezTo>
                    <a:pt x="2309" y="2738"/>
                    <a:pt x="2618" y="3048"/>
                    <a:pt x="2960" y="3048"/>
                  </a:cubicBezTo>
                  <a:cubicBezTo>
                    <a:pt x="2975" y="3048"/>
                    <a:pt x="2991" y="3048"/>
                    <a:pt x="3006" y="3047"/>
                  </a:cubicBezTo>
                  <a:cubicBezTo>
                    <a:pt x="3049" y="3043"/>
                    <a:pt x="3091" y="3034"/>
                    <a:pt x="3130" y="3020"/>
                  </a:cubicBezTo>
                  <a:cubicBezTo>
                    <a:pt x="3164" y="2991"/>
                    <a:pt x="3198" y="2961"/>
                    <a:pt x="3232" y="2931"/>
                  </a:cubicBezTo>
                  <a:lnTo>
                    <a:pt x="3232" y="2931"/>
                  </a:lnTo>
                  <a:cubicBezTo>
                    <a:pt x="3183" y="2963"/>
                    <a:pt x="3128" y="2986"/>
                    <a:pt x="3067" y="2999"/>
                  </a:cubicBezTo>
                  <a:cubicBezTo>
                    <a:pt x="3032" y="3007"/>
                    <a:pt x="2996" y="3011"/>
                    <a:pt x="2960" y="3011"/>
                  </a:cubicBezTo>
                  <a:cubicBezTo>
                    <a:pt x="2656" y="3011"/>
                    <a:pt x="2369" y="2743"/>
                    <a:pt x="2385" y="2430"/>
                  </a:cubicBezTo>
                  <a:cubicBezTo>
                    <a:pt x="2395" y="2225"/>
                    <a:pt x="2514" y="2036"/>
                    <a:pt x="2671" y="1911"/>
                  </a:cubicBezTo>
                  <a:cubicBezTo>
                    <a:pt x="2743" y="1853"/>
                    <a:pt x="2822" y="1807"/>
                    <a:pt x="2906" y="1769"/>
                  </a:cubicBezTo>
                  <a:cubicBezTo>
                    <a:pt x="2941" y="1775"/>
                    <a:pt x="2975" y="1783"/>
                    <a:pt x="3009" y="1794"/>
                  </a:cubicBezTo>
                  <a:cubicBezTo>
                    <a:pt x="3201" y="1853"/>
                    <a:pt x="3376" y="1987"/>
                    <a:pt x="3465" y="2169"/>
                  </a:cubicBezTo>
                  <a:cubicBezTo>
                    <a:pt x="3564" y="2376"/>
                    <a:pt x="3517" y="2628"/>
                    <a:pt x="3377" y="2803"/>
                  </a:cubicBezTo>
                  <a:cubicBezTo>
                    <a:pt x="3413" y="2770"/>
                    <a:pt x="3449" y="2738"/>
                    <a:pt x="3485" y="2705"/>
                  </a:cubicBezTo>
                  <a:cubicBezTo>
                    <a:pt x="3552" y="2574"/>
                    <a:pt x="3577" y="2422"/>
                    <a:pt x="3544" y="2278"/>
                  </a:cubicBezTo>
                  <a:cubicBezTo>
                    <a:pt x="3497" y="2077"/>
                    <a:pt x="3346" y="1912"/>
                    <a:pt x="3167" y="1818"/>
                  </a:cubicBezTo>
                  <a:cubicBezTo>
                    <a:pt x="3103" y="1784"/>
                    <a:pt x="3036" y="1760"/>
                    <a:pt x="2966" y="1744"/>
                  </a:cubicBezTo>
                  <a:cubicBezTo>
                    <a:pt x="3061" y="1706"/>
                    <a:pt x="3160" y="1678"/>
                    <a:pt x="3259" y="1657"/>
                  </a:cubicBezTo>
                  <a:cubicBezTo>
                    <a:pt x="3432" y="1620"/>
                    <a:pt x="3610" y="1599"/>
                    <a:pt x="3788" y="1593"/>
                  </a:cubicBezTo>
                  <a:lnTo>
                    <a:pt x="3788" y="1593"/>
                  </a:lnTo>
                  <a:cubicBezTo>
                    <a:pt x="3763" y="1741"/>
                    <a:pt x="3741" y="1889"/>
                    <a:pt x="3728" y="2038"/>
                  </a:cubicBezTo>
                  <a:cubicBezTo>
                    <a:pt x="3716" y="2180"/>
                    <a:pt x="3713" y="2328"/>
                    <a:pt x="3739" y="2470"/>
                  </a:cubicBezTo>
                  <a:cubicBezTo>
                    <a:pt x="3749" y="2460"/>
                    <a:pt x="3761" y="2449"/>
                    <a:pt x="3772" y="2439"/>
                  </a:cubicBezTo>
                  <a:cubicBezTo>
                    <a:pt x="3755" y="2328"/>
                    <a:pt x="3755" y="2214"/>
                    <a:pt x="3762" y="2102"/>
                  </a:cubicBezTo>
                  <a:cubicBezTo>
                    <a:pt x="3772" y="1931"/>
                    <a:pt x="3800" y="1761"/>
                    <a:pt x="3827" y="1592"/>
                  </a:cubicBezTo>
                  <a:cubicBezTo>
                    <a:pt x="3851" y="1591"/>
                    <a:pt x="3874" y="1591"/>
                    <a:pt x="3898" y="1591"/>
                  </a:cubicBezTo>
                  <a:cubicBezTo>
                    <a:pt x="4111" y="1591"/>
                    <a:pt x="4323" y="1612"/>
                    <a:pt x="4532" y="1656"/>
                  </a:cubicBezTo>
                  <a:cubicBezTo>
                    <a:pt x="4535" y="1657"/>
                    <a:pt x="4539" y="1657"/>
                    <a:pt x="4543" y="1658"/>
                  </a:cubicBezTo>
                  <a:cubicBezTo>
                    <a:pt x="4551" y="1648"/>
                    <a:pt x="4560" y="1636"/>
                    <a:pt x="4567" y="1625"/>
                  </a:cubicBezTo>
                  <a:cubicBezTo>
                    <a:pt x="4348" y="1577"/>
                    <a:pt x="4123" y="1553"/>
                    <a:pt x="3898" y="1553"/>
                  </a:cubicBezTo>
                  <a:cubicBezTo>
                    <a:pt x="3877" y="1553"/>
                    <a:pt x="3855" y="1553"/>
                    <a:pt x="3833" y="1554"/>
                  </a:cubicBezTo>
                  <a:cubicBezTo>
                    <a:pt x="3837" y="1529"/>
                    <a:pt x="3841" y="1504"/>
                    <a:pt x="3845" y="1479"/>
                  </a:cubicBezTo>
                  <a:lnTo>
                    <a:pt x="3859" y="1385"/>
                  </a:lnTo>
                  <a:cubicBezTo>
                    <a:pt x="3883" y="1386"/>
                    <a:pt x="3907" y="1387"/>
                    <a:pt x="3931" y="1387"/>
                  </a:cubicBezTo>
                  <a:cubicBezTo>
                    <a:pt x="4105" y="1387"/>
                    <a:pt x="4279" y="1351"/>
                    <a:pt x="4436" y="1279"/>
                  </a:cubicBezTo>
                  <a:cubicBezTo>
                    <a:pt x="4532" y="1237"/>
                    <a:pt x="4623" y="1177"/>
                    <a:pt x="4705" y="1106"/>
                  </a:cubicBezTo>
                  <a:cubicBezTo>
                    <a:pt x="4702" y="1092"/>
                    <a:pt x="4698" y="1078"/>
                    <a:pt x="4695" y="1064"/>
                  </a:cubicBezTo>
                  <a:cubicBezTo>
                    <a:pt x="4628" y="1125"/>
                    <a:pt x="4555" y="1176"/>
                    <a:pt x="4480" y="1216"/>
                  </a:cubicBezTo>
                  <a:cubicBezTo>
                    <a:pt x="4312" y="1304"/>
                    <a:pt x="4121" y="1349"/>
                    <a:pt x="3930" y="1349"/>
                  </a:cubicBezTo>
                  <a:cubicBezTo>
                    <a:pt x="3909" y="1349"/>
                    <a:pt x="3887" y="1349"/>
                    <a:pt x="3865" y="1347"/>
                  </a:cubicBezTo>
                  <a:cubicBezTo>
                    <a:pt x="3897" y="1142"/>
                    <a:pt x="3929" y="937"/>
                    <a:pt x="3961" y="732"/>
                  </a:cubicBezTo>
                  <a:cubicBezTo>
                    <a:pt x="3983" y="588"/>
                    <a:pt x="4005" y="437"/>
                    <a:pt x="4057" y="299"/>
                  </a:cubicBezTo>
                  <a:cubicBezTo>
                    <a:pt x="4046" y="291"/>
                    <a:pt x="4036" y="282"/>
                    <a:pt x="4025" y="274"/>
                  </a:cubicBezTo>
                  <a:cubicBezTo>
                    <a:pt x="3992" y="363"/>
                    <a:pt x="3970" y="456"/>
                    <a:pt x="3954" y="544"/>
                  </a:cubicBezTo>
                  <a:cubicBezTo>
                    <a:pt x="3905" y="801"/>
                    <a:pt x="3872" y="1061"/>
                    <a:pt x="3831" y="1320"/>
                  </a:cubicBezTo>
                  <a:cubicBezTo>
                    <a:pt x="3831" y="1328"/>
                    <a:pt x="3829" y="1336"/>
                    <a:pt x="3827" y="1344"/>
                  </a:cubicBezTo>
                  <a:cubicBezTo>
                    <a:pt x="3680" y="1332"/>
                    <a:pt x="3536" y="1292"/>
                    <a:pt x="3405" y="1223"/>
                  </a:cubicBezTo>
                  <a:cubicBezTo>
                    <a:pt x="3320" y="1177"/>
                    <a:pt x="3242" y="1120"/>
                    <a:pt x="3173" y="1054"/>
                  </a:cubicBezTo>
                  <a:cubicBezTo>
                    <a:pt x="3242" y="1000"/>
                    <a:pt x="3303" y="935"/>
                    <a:pt x="3354" y="859"/>
                  </a:cubicBezTo>
                  <a:cubicBezTo>
                    <a:pt x="3518" y="615"/>
                    <a:pt x="3566" y="287"/>
                    <a:pt x="3469" y="7"/>
                  </a:cubicBezTo>
                  <a:cubicBezTo>
                    <a:pt x="3455" y="5"/>
                    <a:pt x="3440" y="2"/>
                    <a:pt x="34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6" name="Google Shape;96;p7"/>
          <p:cNvSpPr txBox="1">
            <a:spLocks noGrp="1"/>
          </p:cNvSpPr>
          <p:nvPr>
            <p:ph type="title"/>
          </p:nvPr>
        </p:nvSpPr>
        <p:spPr>
          <a:xfrm>
            <a:off x="1638600" y="1134788"/>
            <a:ext cx="5866800" cy="1322700"/>
          </a:xfrm>
          <a:prstGeom prst="rect">
            <a:avLst/>
          </a:prstGeom>
        </p:spPr>
        <p:txBody>
          <a:bodyPr spcFirstLastPara="1" wrap="square" lIns="91425" tIns="91425" rIns="91425" bIns="91425" anchor="b" anchorCtr="0">
            <a:noAutofit/>
          </a:bodyPr>
          <a:lstStyle>
            <a:lvl1pPr lvl="0" algn="ctr">
              <a:lnSpc>
                <a:spcPct val="90000"/>
              </a:lnSpc>
              <a:spcBef>
                <a:spcPts val="0"/>
              </a:spcBef>
              <a:spcAft>
                <a:spcPts val="0"/>
              </a:spcAft>
              <a:buSzPts val="2400"/>
              <a:buNone/>
              <a:defRPr sz="40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97" name="Google Shape;97;p7"/>
          <p:cNvSpPr txBox="1">
            <a:spLocks noGrp="1"/>
          </p:cNvSpPr>
          <p:nvPr>
            <p:ph type="subTitle" idx="1"/>
          </p:nvPr>
        </p:nvSpPr>
        <p:spPr>
          <a:xfrm>
            <a:off x="1638600" y="2533613"/>
            <a:ext cx="5866800" cy="13227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98"/>
        <p:cNvGrpSpPr/>
        <p:nvPr/>
      </p:nvGrpSpPr>
      <p:grpSpPr>
        <a:xfrm>
          <a:off x="0" y="0"/>
          <a:ext cx="0" cy="0"/>
          <a:chOff x="0" y="0"/>
          <a:chExt cx="0" cy="0"/>
        </a:xfrm>
      </p:grpSpPr>
      <p:sp>
        <p:nvSpPr>
          <p:cNvPr id="99" name="Google Shape;99;p8"/>
          <p:cNvSpPr/>
          <p:nvPr/>
        </p:nvSpPr>
        <p:spPr>
          <a:xfrm rot="-2480425">
            <a:off x="1201628" y="-3865865"/>
            <a:ext cx="6190473" cy="5449748"/>
          </a:xfrm>
          <a:custGeom>
            <a:avLst/>
            <a:gdLst/>
            <a:ahLst/>
            <a:cxnLst/>
            <a:rect l="l" t="t" r="r" b="b"/>
            <a:pathLst>
              <a:path w="5710" h="5082" extrusionOk="0">
                <a:moveTo>
                  <a:pt x="2944" y="1"/>
                </a:moveTo>
                <a:cubicBezTo>
                  <a:pt x="2933" y="1"/>
                  <a:pt x="2923" y="1"/>
                  <a:pt x="2912" y="1"/>
                </a:cubicBezTo>
                <a:cubicBezTo>
                  <a:pt x="2698" y="6"/>
                  <a:pt x="2485" y="52"/>
                  <a:pt x="2269" y="62"/>
                </a:cubicBezTo>
                <a:cubicBezTo>
                  <a:pt x="2232" y="64"/>
                  <a:pt x="2195" y="65"/>
                  <a:pt x="2157" y="65"/>
                </a:cubicBezTo>
                <a:cubicBezTo>
                  <a:pt x="1921" y="65"/>
                  <a:pt x="1685" y="33"/>
                  <a:pt x="1448" y="33"/>
                </a:cubicBezTo>
                <a:cubicBezTo>
                  <a:pt x="1425" y="33"/>
                  <a:pt x="1402" y="33"/>
                  <a:pt x="1379" y="34"/>
                </a:cubicBezTo>
                <a:cubicBezTo>
                  <a:pt x="1031" y="44"/>
                  <a:pt x="154" y="72"/>
                  <a:pt x="187" y="531"/>
                </a:cubicBezTo>
                <a:cubicBezTo>
                  <a:pt x="206" y="778"/>
                  <a:pt x="248" y="939"/>
                  <a:pt x="180" y="1191"/>
                </a:cubicBezTo>
                <a:cubicBezTo>
                  <a:pt x="97" y="1500"/>
                  <a:pt x="23" y="1798"/>
                  <a:pt x="10" y="2119"/>
                </a:cubicBezTo>
                <a:cubicBezTo>
                  <a:pt x="0" y="2369"/>
                  <a:pt x="40" y="2657"/>
                  <a:pt x="249" y="2794"/>
                </a:cubicBezTo>
                <a:cubicBezTo>
                  <a:pt x="398" y="2890"/>
                  <a:pt x="602" y="2888"/>
                  <a:pt x="730" y="3010"/>
                </a:cubicBezTo>
                <a:cubicBezTo>
                  <a:pt x="831" y="3107"/>
                  <a:pt x="860" y="3261"/>
                  <a:pt x="958" y="3360"/>
                </a:cubicBezTo>
                <a:cubicBezTo>
                  <a:pt x="1064" y="3467"/>
                  <a:pt x="1211" y="3482"/>
                  <a:pt x="1366" y="3482"/>
                </a:cubicBezTo>
                <a:cubicBezTo>
                  <a:pt x="1426" y="3482"/>
                  <a:pt x="1488" y="3480"/>
                  <a:pt x="1549" y="3480"/>
                </a:cubicBezTo>
                <a:cubicBezTo>
                  <a:pt x="1668" y="3480"/>
                  <a:pt x="1785" y="3488"/>
                  <a:pt x="1887" y="3538"/>
                </a:cubicBezTo>
                <a:cubicBezTo>
                  <a:pt x="2207" y="3695"/>
                  <a:pt x="2209" y="4146"/>
                  <a:pt x="2390" y="4452"/>
                </a:cubicBezTo>
                <a:cubicBezTo>
                  <a:pt x="2500" y="4639"/>
                  <a:pt x="2684" y="4774"/>
                  <a:pt x="2877" y="4872"/>
                </a:cubicBezTo>
                <a:cubicBezTo>
                  <a:pt x="3134" y="5005"/>
                  <a:pt x="3424" y="5082"/>
                  <a:pt x="3713" y="5082"/>
                </a:cubicBezTo>
                <a:cubicBezTo>
                  <a:pt x="3852" y="5082"/>
                  <a:pt x="3990" y="5064"/>
                  <a:pt x="4124" y="5026"/>
                </a:cubicBezTo>
                <a:cubicBezTo>
                  <a:pt x="4537" y="4909"/>
                  <a:pt x="4898" y="4585"/>
                  <a:pt x="5009" y="4170"/>
                </a:cubicBezTo>
                <a:cubicBezTo>
                  <a:pt x="5137" y="3694"/>
                  <a:pt x="4939" y="3155"/>
                  <a:pt x="5146" y="2706"/>
                </a:cubicBezTo>
                <a:cubicBezTo>
                  <a:pt x="5257" y="2464"/>
                  <a:pt x="5474" y="2281"/>
                  <a:pt x="5570" y="2032"/>
                </a:cubicBezTo>
                <a:cubicBezTo>
                  <a:pt x="5710" y="1667"/>
                  <a:pt x="5547" y="1243"/>
                  <a:pt x="5272" y="965"/>
                </a:cubicBezTo>
                <a:cubicBezTo>
                  <a:pt x="4997" y="688"/>
                  <a:pt x="4629" y="526"/>
                  <a:pt x="4271" y="371"/>
                </a:cubicBezTo>
                <a:cubicBezTo>
                  <a:pt x="3847" y="188"/>
                  <a:pt x="3406" y="1"/>
                  <a:pt x="2944" y="1"/>
                </a:cubicBezTo>
                <a:close/>
              </a:path>
            </a:pathLst>
          </a:custGeom>
          <a:gradFill>
            <a:gsLst>
              <a:gs pos="0">
                <a:schemeClr val="lt1"/>
              </a:gs>
              <a:gs pos="100000">
                <a:schemeClr val="accent1"/>
              </a:gs>
            </a:gsLst>
            <a:lin ang="2700006"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00" name="Google Shape;100;p8"/>
          <p:cNvSpPr/>
          <p:nvPr/>
        </p:nvSpPr>
        <p:spPr>
          <a:xfrm rot="379506" flipH="1">
            <a:off x="-1159467" y="4048514"/>
            <a:ext cx="6389226" cy="4117664"/>
          </a:xfrm>
          <a:custGeom>
            <a:avLst/>
            <a:gdLst/>
            <a:ahLst/>
            <a:cxnLst/>
            <a:rect l="l" t="t" r="r" b="b"/>
            <a:pathLst>
              <a:path w="5710" h="5082" extrusionOk="0">
                <a:moveTo>
                  <a:pt x="2944" y="1"/>
                </a:moveTo>
                <a:cubicBezTo>
                  <a:pt x="2933" y="1"/>
                  <a:pt x="2923" y="1"/>
                  <a:pt x="2912" y="1"/>
                </a:cubicBezTo>
                <a:cubicBezTo>
                  <a:pt x="2698" y="6"/>
                  <a:pt x="2485" y="52"/>
                  <a:pt x="2269" y="62"/>
                </a:cubicBezTo>
                <a:cubicBezTo>
                  <a:pt x="2232" y="64"/>
                  <a:pt x="2195" y="65"/>
                  <a:pt x="2157" y="65"/>
                </a:cubicBezTo>
                <a:cubicBezTo>
                  <a:pt x="1921" y="65"/>
                  <a:pt x="1685" y="33"/>
                  <a:pt x="1448" y="33"/>
                </a:cubicBezTo>
                <a:cubicBezTo>
                  <a:pt x="1425" y="33"/>
                  <a:pt x="1402" y="33"/>
                  <a:pt x="1379" y="34"/>
                </a:cubicBezTo>
                <a:cubicBezTo>
                  <a:pt x="1031" y="44"/>
                  <a:pt x="154" y="72"/>
                  <a:pt x="187" y="531"/>
                </a:cubicBezTo>
                <a:cubicBezTo>
                  <a:pt x="206" y="778"/>
                  <a:pt x="248" y="939"/>
                  <a:pt x="180" y="1191"/>
                </a:cubicBezTo>
                <a:cubicBezTo>
                  <a:pt x="97" y="1500"/>
                  <a:pt x="23" y="1798"/>
                  <a:pt x="10" y="2119"/>
                </a:cubicBezTo>
                <a:cubicBezTo>
                  <a:pt x="0" y="2369"/>
                  <a:pt x="40" y="2657"/>
                  <a:pt x="249" y="2794"/>
                </a:cubicBezTo>
                <a:cubicBezTo>
                  <a:pt x="398" y="2890"/>
                  <a:pt x="602" y="2888"/>
                  <a:pt x="730" y="3010"/>
                </a:cubicBezTo>
                <a:cubicBezTo>
                  <a:pt x="831" y="3107"/>
                  <a:pt x="860" y="3261"/>
                  <a:pt x="958" y="3360"/>
                </a:cubicBezTo>
                <a:cubicBezTo>
                  <a:pt x="1064" y="3467"/>
                  <a:pt x="1211" y="3482"/>
                  <a:pt x="1366" y="3482"/>
                </a:cubicBezTo>
                <a:cubicBezTo>
                  <a:pt x="1426" y="3482"/>
                  <a:pt x="1488" y="3480"/>
                  <a:pt x="1549" y="3480"/>
                </a:cubicBezTo>
                <a:cubicBezTo>
                  <a:pt x="1668" y="3480"/>
                  <a:pt x="1785" y="3488"/>
                  <a:pt x="1887" y="3538"/>
                </a:cubicBezTo>
                <a:cubicBezTo>
                  <a:pt x="2207" y="3695"/>
                  <a:pt x="2209" y="4146"/>
                  <a:pt x="2390" y="4452"/>
                </a:cubicBezTo>
                <a:cubicBezTo>
                  <a:pt x="2500" y="4639"/>
                  <a:pt x="2684" y="4774"/>
                  <a:pt x="2877" y="4872"/>
                </a:cubicBezTo>
                <a:cubicBezTo>
                  <a:pt x="3134" y="5005"/>
                  <a:pt x="3424" y="5082"/>
                  <a:pt x="3713" y="5082"/>
                </a:cubicBezTo>
                <a:cubicBezTo>
                  <a:pt x="3852" y="5082"/>
                  <a:pt x="3990" y="5064"/>
                  <a:pt x="4124" y="5026"/>
                </a:cubicBezTo>
                <a:cubicBezTo>
                  <a:pt x="4537" y="4909"/>
                  <a:pt x="4898" y="4585"/>
                  <a:pt x="5009" y="4170"/>
                </a:cubicBezTo>
                <a:cubicBezTo>
                  <a:pt x="5137" y="3694"/>
                  <a:pt x="4939" y="3155"/>
                  <a:pt x="5146" y="2706"/>
                </a:cubicBezTo>
                <a:cubicBezTo>
                  <a:pt x="5257" y="2464"/>
                  <a:pt x="5474" y="2281"/>
                  <a:pt x="5570" y="2032"/>
                </a:cubicBezTo>
                <a:cubicBezTo>
                  <a:pt x="5710" y="1667"/>
                  <a:pt x="5547" y="1243"/>
                  <a:pt x="5272" y="965"/>
                </a:cubicBezTo>
                <a:cubicBezTo>
                  <a:pt x="4997" y="688"/>
                  <a:pt x="4629" y="526"/>
                  <a:pt x="4271" y="371"/>
                </a:cubicBezTo>
                <a:cubicBezTo>
                  <a:pt x="3847" y="188"/>
                  <a:pt x="3406" y="1"/>
                  <a:pt x="2944" y="1"/>
                </a:cubicBezTo>
                <a:close/>
              </a:path>
            </a:pathLst>
          </a:custGeom>
          <a:gradFill>
            <a:gsLst>
              <a:gs pos="0">
                <a:schemeClr val="lt1"/>
              </a:gs>
              <a:gs pos="100000">
                <a:schemeClr val="accent1"/>
              </a:gs>
            </a:gsLst>
            <a:lin ang="2700006"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01" name="Google Shape;101;p8"/>
          <p:cNvSpPr/>
          <p:nvPr/>
        </p:nvSpPr>
        <p:spPr>
          <a:xfrm rot="-6378485" flipH="1">
            <a:off x="7431836" y="981610"/>
            <a:ext cx="4792001" cy="3665175"/>
          </a:xfrm>
          <a:custGeom>
            <a:avLst/>
            <a:gdLst/>
            <a:ahLst/>
            <a:cxnLst/>
            <a:rect l="l" t="t" r="r" b="b"/>
            <a:pathLst>
              <a:path w="3699" h="3926" extrusionOk="0">
                <a:moveTo>
                  <a:pt x="2087" y="0"/>
                </a:moveTo>
                <a:cubicBezTo>
                  <a:pt x="2036" y="0"/>
                  <a:pt x="1985" y="4"/>
                  <a:pt x="1935" y="9"/>
                </a:cubicBezTo>
                <a:cubicBezTo>
                  <a:pt x="1689" y="35"/>
                  <a:pt x="1448" y="100"/>
                  <a:pt x="1221" y="200"/>
                </a:cubicBezTo>
                <a:cubicBezTo>
                  <a:pt x="1158" y="229"/>
                  <a:pt x="1094" y="260"/>
                  <a:pt x="1026" y="277"/>
                </a:cubicBezTo>
                <a:cubicBezTo>
                  <a:pt x="951" y="294"/>
                  <a:pt x="872" y="293"/>
                  <a:pt x="795" y="301"/>
                </a:cubicBezTo>
                <a:cubicBezTo>
                  <a:pt x="412" y="345"/>
                  <a:pt x="80" y="674"/>
                  <a:pt x="34" y="1058"/>
                </a:cubicBezTo>
                <a:cubicBezTo>
                  <a:pt x="1" y="1333"/>
                  <a:pt x="100" y="1603"/>
                  <a:pt x="181" y="1868"/>
                </a:cubicBezTo>
                <a:cubicBezTo>
                  <a:pt x="269" y="2163"/>
                  <a:pt x="338" y="2470"/>
                  <a:pt x="506" y="2727"/>
                </a:cubicBezTo>
                <a:cubicBezTo>
                  <a:pt x="642" y="2934"/>
                  <a:pt x="834" y="3096"/>
                  <a:pt x="1023" y="3256"/>
                </a:cubicBezTo>
                <a:cubicBezTo>
                  <a:pt x="1294" y="3484"/>
                  <a:pt x="1571" y="3715"/>
                  <a:pt x="1900" y="3843"/>
                </a:cubicBezTo>
                <a:cubicBezTo>
                  <a:pt x="2030" y="3893"/>
                  <a:pt x="2168" y="3926"/>
                  <a:pt x="2307" y="3926"/>
                </a:cubicBezTo>
                <a:cubicBezTo>
                  <a:pt x="2333" y="3926"/>
                  <a:pt x="2358" y="3925"/>
                  <a:pt x="2384" y="3922"/>
                </a:cubicBezTo>
                <a:cubicBezTo>
                  <a:pt x="2514" y="3910"/>
                  <a:pt x="2639" y="3866"/>
                  <a:pt x="2762" y="3817"/>
                </a:cubicBezTo>
                <a:cubicBezTo>
                  <a:pt x="2908" y="3756"/>
                  <a:pt x="3066" y="3673"/>
                  <a:pt x="3162" y="3543"/>
                </a:cubicBezTo>
                <a:cubicBezTo>
                  <a:pt x="3240" y="3437"/>
                  <a:pt x="3224" y="3322"/>
                  <a:pt x="3279" y="3212"/>
                </a:cubicBezTo>
                <a:cubicBezTo>
                  <a:pt x="3426" y="2916"/>
                  <a:pt x="3670" y="2728"/>
                  <a:pt x="3689" y="2368"/>
                </a:cubicBezTo>
                <a:cubicBezTo>
                  <a:pt x="3699" y="2199"/>
                  <a:pt x="3656" y="2030"/>
                  <a:pt x="3653" y="1860"/>
                </a:cubicBezTo>
                <a:cubicBezTo>
                  <a:pt x="3651" y="1753"/>
                  <a:pt x="3665" y="1643"/>
                  <a:pt x="3651" y="1536"/>
                </a:cubicBezTo>
                <a:cubicBezTo>
                  <a:pt x="3623" y="1318"/>
                  <a:pt x="3481" y="1131"/>
                  <a:pt x="3322" y="977"/>
                </a:cubicBezTo>
                <a:cubicBezTo>
                  <a:pt x="3164" y="824"/>
                  <a:pt x="2983" y="693"/>
                  <a:pt x="2841" y="526"/>
                </a:cubicBezTo>
                <a:cubicBezTo>
                  <a:pt x="2706" y="365"/>
                  <a:pt x="2601" y="168"/>
                  <a:pt x="2416" y="70"/>
                </a:cubicBezTo>
                <a:cubicBezTo>
                  <a:pt x="2315" y="17"/>
                  <a:pt x="2202" y="0"/>
                  <a:pt x="2087" y="0"/>
                </a:cubicBezTo>
                <a:close/>
              </a:path>
            </a:pathLst>
          </a:custGeom>
          <a:gradFill>
            <a:gsLst>
              <a:gs pos="0">
                <a:schemeClr val="lt1"/>
              </a:gs>
              <a:gs pos="100000">
                <a:schemeClr val="accen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8"/>
          <p:cNvSpPr/>
          <p:nvPr/>
        </p:nvSpPr>
        <p:spPr>
          <a:xfrm rot="-3226555" flipH="1">
            <a:off x="-644162" y="-560918"/>
            <a:ext cx="2718582" cy="1754405"/>
          </a:xfrm>
          <a:custGeom>
            <a:avLst/>
            <a:gdLst/>
            <a:ahLst/>
            <a:cxnLst/>
            <a:rect l="l" t="t" r="r" b="b"/>
            <a:pathLst>
              <a:path w="7612" h="5879" extrusionOk="0">
                <a:moveTo>
                  <a:pt x="5948" y="1"/>
                </a:moveTo>
                <a:cubicBezTo>
                  <a:pt x="5750" y="1"/>
                  <a:pt x="5548" y="28"/>
                  <a:pt x="5364" y="70"/>
                </a:cubicBezTo>
                <a:cubicBezTo>
                  <a:pt x="4731" y="214"/>
                  <a:pt x="4130" y="490"/>
                  <a:pt x="3472" y="490"/>
                </a:cubicBezTo>
                <a:cubicBezTo>
                  <a:pt x="3423" y="490"/>
                  <a:pt x="3374" y="489"/>
                  <a:pt x="3325" y="485"/>
                </a:cubicBezTo>
                <a:cubicBezTo>
                  <a:pt x="2774" y="451"/>
                  <a:pt x="2229" y="207"/>
                  <a:pt x="1693" y="207"/>
                </a:cubicBezTo>
                <a:cubicBezTo>
                  <a:pt x="1611" y="207"/>
                  <a:pt x="1529" y="212"/>
                  <a:pt x="1448" y="225"/>
                </a:cubicBezTo>
                <a:cubicBezTo>
                  <a:pt x="627" y="355"/>
                  <a:pt x="0" y="1242"/>
                  <a:pt x="198" y="1900"/>
                </a:cubicBezTo>
                <a:cubicBezTo>
                  <a:pt x="285" y="2190"/>
                  <a:pt x="471" y="2451"/>
                  <a:pt x="533" y="2748"/>
                </a:cubicBezTo>
                <a:cubicBezTo>
                  <a:pt x="556" y="2855"/>
                  <a:pt x="570" y="2963"/>
                  <a:pt x="579" y="3073"/>
                </a:cubicBezTo>
                <a:cubicBezTo>
                  <a:pt x="588" y="3180"/>
                  <a:pt x="580" y="3293"/>
                  <a:pt x="601" y="3399"/>
                </a:cubicBezTo>
                <a:cubicBezTo>
                  <a:pt x="616" y="3475"/>
                  <a:pt x="646" y="3535"/>
                  <a:pt x="646" y="3615"/>
                </a:cubicBezTo>
                <a:cubicBezTo>
                  <a:pt x="646" y="3727"/>
                  <a:pt x="640" y="3841"/>
                  <a:pt x="631" y="3953"/>
                </a:cubicBezTo>
                <a:cubicBezTo>
                  <a:pt x="624" y="4024"/>
                  <a:pt x="615" y="4097"/>
                  <a:pt x="633" y="4168"/>
                </a:cubicBezTo>
                <a:cubicBezTo>
                  <a:pt x="646" y="4218"/>
                  <a:pt x="671" y="4265"/>
                  <a:pt x="695" y="4312"/>
                </a:cubicBezTo>
                <a:cubicBezTo>
                  <a:pt x="736" y="4389"/>
                  <a:pt x="777" y="4467"/>
                  <a:pt x="818" y="4544"/>
                </a:cubicBezTo>
                <a:cubicBezTo>
                  <a:pt x="839" y="4585"/>
                  <a:pt x="861" y="4626"/>
                  <a:pt x="892" y="4663"/>
                </a:cubicBezTo>
                <a:cubicBezTo>
                  <a:pt x="989" y="4782"/>
                  <a:pt x="1097" y="4876"/>
                  <a:pt x="1152" y="5014"/>
                </a:cubicBezTo>
                <a:cubicBezTo>
                  <a:pt x="1178" y="5077"/>
                  <a:pt x="1199" y="5150"/>
                  <a:pt x="1258" y="5200"/>
                </a:cubicBezTo>
                <a:cubicBezTo>
                  <a:pt x="1318" y="5251"/>
                  <a:pt x="1403" y="5278"/>
                  <a:pt x="1453" y="5338"/>
                </a:cubicBezTo>
                <a:cubicBezTo>
                  <a:pt x="1472" y="5358"/>
                  <a:pt x="1486" y="5377"/>
                  <a:pt x="1502" y="5393"/>
                </a:cubicBezTo>
                <a:cubicBezTo>
                  <a:pt x="1516" y="5406"/>
                  <a:pt x="1531" y="5420"/>
                  <a:pt x="1552" y="5434"/>
                </a:cubicBezTo>
                <a:cubicBezTo>
                  <a:pt x="1600" y="5468"/>
                  <a:pt x="1651" y="5499"/>
                  <a:pt x="1698" y="5535"/>
                </a:cubicBezTo>
                <a:cubicBezTo>
                  <a:pt x="1793" y="5609"/>
                  <a:pt x="1889" y="5688"/>
                  <a:pt x="2010" y="5734"/>
                </a:cubicBezTo>
                <a:cubicBezTo>
                  <a:pt x="2145" y="5785"/>
                  <a:pt x="2300" y="5778"/>
                  <a:pt x="2439" y="5820"/>
                </a:cubicBezTo>
                <a:cubicBezTo>
                  <a:pt x="2489" y="5836"/>
                  <a:pt x="2536" y="5859"/>
                  <a:pt x="2587" y="5870"/>
                </a:cubicBezTo>
                <a:cubicBezTo>
                  <a:pt x="2612" y="5876"/>
                  <a:pt x="2635" y="5878"/>
                  <a:pt x="2656" y="5878"/>
                </a:cubicBezTo>
                <a:cubicBezTo>
                  <a:pt x="2725" y="5878"/>
                  <a:pt x="2777" y="5852"/>
                  <a:pt x="2849" y="5838"/>
                </a:cubicBezTo>
                <a:cubicBezTo>
                  <a:pt x="2973" y="5814"/>
                  <a:pt x="3108" y="5822"/>
                  <a:pt x="3234" y="5795"/>
                </a:cubicBezTo>
                <a:cubicBezTo>
                  <a:pt x="3488" y="5739"/>
                  <a:pt x="3724" y="5628"/>
                  <a:pt x="3991" y="5616"/>
                </a:cubicBezTo>
                <a:cubicBezTo>
                  <a:pt x="4009" y="5615"/>
                  <a:pt x="4026" y="5615"/>
                  <a:pt x="4044" y="5615"/>
                </a:cubicBezTo>
                <a:cubicBezTo>
                  <a:pt x="4218" y="5615"/>
                  <a:pt x="4392" y="5651"/>
                  <a:pt x="4567" y="5662"/>
                </a:cubicBezTo>
                <a:cubicBezTo>
                  <a:pt x="4603" y="5665"/>
                  <a:pt x="4640" y="5666"/>
                  <a:pt x="4676" y="5666"/>
                </a:cubicBezTo>
                <a:cubicBezTo>
                  <a:pt x="5156" y="5666"/>
                  <a:pt x="5617" y="5466"/>
                  <a:pt x="5864" y="5146"/>
                </a:cubicBezTo>
                <a:cubicBezTo>
                  <a:pt x="6162" y="4759"/>
                  <a:pt x="6144" y="4251"/>
                  <a:pt x="6405" y="3846"/>
                </a:cubicBezTo>
                <a:cubicBezTo>
                  <a:pt x="6578" y="3575"/>
                  <a:pt x="6867" y="3366"/>
                  <a:pt x="7070" y="3108"/>
                </a:cubicBezTo>
                <a:cubicBezTo>
                  <a:pt x="7611" y="2419"/>
                  <a:pt x="7459" y="1488"/>
                  <a:pt x="7087" y="692"/>
                </a:cubicBezTo>
                <a:cubicBezTo>
                  <a:pt x="7014" y="535"/>
                  <a:pt x="6929" y="376"/>
                  <a:pt x="6785" y="254"/>
                </a:cubicBezTo>
                <a:cubicBezTo>
                  <a:pt x="6568" y="69"/>
                  <a:pt x="6262" y="1"/>
                  <a:pt x="594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8"/>
          <p:cNvSpPr/>
          <p:nvPr/>
        </p:nvSpPr>
        <p:spPr>
          <a:xfrm flipH="1">
            <a:off x="7482222" y="76402"/>
            <a:ext cx="2253282" cy="2181898"/>
          </a:xfrm>
          <a:custGeom>
            <a:avLst/>
            <a:gdLst/>
            <a:ahLst/>
            <a:cxnLst/>
            <a:rect l="l" t="t" r="r" b="b"/>
            <a:pathLst>
              <a:path w="8144" h="7886" extrusionOk="0">
                <a:moveTo>
                  <a:pt x="6356" y="3009"/>
                </a:moveTo>
                <a:cubicBezTo>
                  <a:pt x="6419" y="2989"/>
                  <a:pt x="6482" y="2968"/>
                  <a:pt x="6544" y="2953"/>
                </a:cubicBezTo>
                <a:cubicBezTo>
                  <a:pt x="6589" y="2943"/>
                  <a:pt x="6622" y="2958"/>
                  <a:pt x="6662" y="2965"/>
                </a:cubicBezTo>
                <a:cubicBezTo>
                  <a:pt x="6703" y="2972"/>
                  <a:pt x="6745" y="2966"/>
                  <a:pt x="6789" y="2952"/>
                </a:cubicBezTo>
                <a:cubicBezTo>
                  <a:pt x="6965" y="2902"/>
                  <a:pt x="7154" y="2814"/>
                  <a:pt x="7316" y="2686"/>
                </a:cubicBezTo>
                <a:cubicBezTo>
                  <a:pt x="7460" y="2575"/>
                  <a:pt x="7589" y="2429"/>
                  <a:pt x="7673" y="2254"/>
                </a:cubicBezTo>
                <a:cubicBezTo>
                  <a:pt x="7719" y="2156"/>
                  <a:pt x="7755" y="2056"/>
                  <a:pt x="7801" y="1957"/>
                </a:cubicBezTo>
                <a:cubicBezTo>
                  <a:pt x="7846" y="1858"/>
                  <a:pt x="7896" y="1762"/>
                  <a:pt x="7943" y="1664"/>
                </a:cubicBezTo>
                <a:cubicBezTo>
                  <a:pt x="8043" y="1457"/>
                  <a:pt x="8132" y="1237"/>
                  <a:pt x="8142" y="1017"/>
                </a:cubicBezTo>
                <a:cubicBezTo>
                  <a:pt x="8143" y="987"/>
                  <a:pt x="8117" y="972"/>
                  <a:pt x="8095" y="992"/>
                </a:cubicBezTo>
                <a:cubicBezTo>
                  <a:pt x="7950" y="1125"/>
                  <a:pt x="7804" y="1254"/>
                  <a:pt x="7664" y="1394"/>
                </a:cubicBezTo>
                <a:cubicBezTo>
                  <a:pt x="7595" y="1462"/>
                  <a:pt x="7528" y="1532"/>
                  <a:pt x="7463" y="1606"/>
                </a:cubicBezTo>
                <a:cubicBezTo>
                  <a:pt x="7399" y="1679"/>
                  <a:pt x="7340" y="1755"/>
                  <a:pt x="7278" y="1829"/>
                </a:cubicBezTo>
                <a:cubicBezTo>
                  <a:pt x="7215" y="1902"/>
                  <a:pt x="7150" y="1973"/>
                  <a:pt x="7075" y="2028"/>
                </a:cubicBezTo>
                <a:cubicBezTo>
                  <a:pt x="7002" y="2084"/>
                  <a:pt x="6924" y="2129"/>
                  <a:pt x="6852" y="2187"/>
                </a:cubicBezTo>
                <a:cubicBezTo>
                  <a:pt x="6728" y="2285"/>
                  <a:pt x="6614" y="2401"/>
                  <a:pt x="6513" y="2530"/>
                </a:cubicBezTo>
                <a:cubicBezTo>
                  <a:pt x="6407" y="2665"/>
                  <a:pt x="6319" y="2815"/>
                  <a:pt x="6251" y="2971"/>
                </a:cubicBezTo>
                <a:cubicBezTo>
                  <a:pt x="6242" y="2979"/>
                  <a:pt x="6235" y="2991"/>
                  <a:pt x="6235" y="3001"/>
                </a:cubicBezTo>
                <a:cubicBezTo>
                  <a:pt x="6047" y="3145"/>
                  <a:pt x="5860" y="3287"/>
                  <a:pt x="5674" y="3429"/>
                </a:cubicBezTo>
                <a:cubicBezTo>
                  <a:pt x="5486" y="3573"/>
                  <a:pt x="5295" y="3713"/>
                  <a:pt x="5111" y="3861"/>
                </a:cubicBezTo>
                <a:cubicBezTo>
                  <a:pt x="5031" y="3925"/>
                  <a:pt x="4951" y="3992"/>
                  <a:pt x="4875" y="4062"/>
                </a:cubicBezTo>
                <a:cubicBezTo>
                  <a:pt x="4972" y="3893"/>
                  <a:pt x="5061" y="3720"/>
                  <a:pt x="5141" y="3544"/>
                </a:cubicBezTo>
                <a:cubicBezTo>
                  <a:pt x="5302" y="3186"/>
                  <a:pt x="5426" y="2812"/>
                  <a:pt x="5503" y="2439"/>
                </a:cubicBezTo>
                <a:cubicBezTo>
                  <a:pt x="5554" y="2388"/>
                  <a:pt x="5605" y="2335"/>
                  <a:pt x="5648" y="2277"/>
                </a:cubicBezTo>
                <a:cubicBezTo>
                  <a:pt x="5698" y="2207"/>
                  <a:pt x="5736" y="2129"/>
                  <a:pt x="5766" y="2051"/>
                </a:cubicBezTo>
                <a:cubicBezTo>
                  <a:pt x="5795" y="1971"/>
                  <a:pt x="5818" y="1889"/>
                  <a:pt x="5839" y="1808"/>
                </a:cubicBezTo>
                <a:cubicBezTo>
                  <a:pt x="5863" y="1719"/>
                  <a:pt x="5884" y="1631"/>
                  <a:pt x="5898" y="1541"/>
                </a:cubicBezTo>
                <a:cubicBezTo>
                  <a:pt x="5928" y="1359"/>
                  <a:pt x="5916" y="1180"/>
                  <a:pt x="5911" y="1003"/>
                </a:cubicBezTo>
                <a:cubicBezTo>
                  <a:pt x="5905" y="821"/>
                  <a:pt x="5893" y="642"/>
                  <a:pt x="5845" y="474"/>
                </a:cubicBezTo>
                <a:cubicBezTo>
                  <a:pt x="5819" y="381"/>
                  <a:pt x="5786" y="291"/>
                  <a:pt x="5749" y="204"/>
                </a:cubicBezTo>
                <a:cubicBezTo>
                  <a:pt x="5732" y="161"/>
                  <a:pt x="5712" y="118"/>
                  <a:pt x="5694" y="76"/>
                </a:cubicBezTo>
                <a:cubicBezTo>
                  <a:pt x="5679" y="44"/>
                  <a:pt x="5664" y="2"/>
                  <a:pt x="5626" y="1"/>
                </a:cubicBezTo>
                <a:cubicBezTo>
                  <a:pt x="5603" y="0"/>
                  <a:pt x="5584" y="15"/>
                  <a:pt x="5582" y="41"/>
                </a:cubicBezTo>
                <a:cubicBezTo>
                  <a:pt x="5574" y="200"/>
                  <a:pt x="5546" y="360"/>
                  <a:pt x="5499" y="516"/>
                </a:cubicBezTo>
                <a:cubicBezTo>
                  <a:pt x="5477" y="595"/>
                  <a:pt x="5449" y="672"/>
                  <a:pt x="5417" y="748"/>
                </a:cubicBezTo>
                <a:cubicBezTo>
                  <a:pt x="5386" y="822"/>
                  <a:pt x="5349" y="894"/>
                  <a:pt x="5317" y="968"/>
                </a:cubicBezTo>
                <a:cubicBezTo>
                  <a:pt x="5285" y="1042"/>
                  <a:pt x="5260" y="1118"/>
                  <a:pt x="5250" y="1197"/>
                </a:cubicBezTo>
                <a:cubicBezTo>
                  <a:pt x="5238" y="1280"/>
                  <a:pt x="5239" y="1365"/>
                  <a:pt x="5240" y="1448"/>
                </a:cubicBezTo>
                <a:cubicBezTo>
                  <a:pt x="5244" y="1622"/>
                  <a:pt x="5265" y="1794"/>
                  <a:pt x="5297" y="1962"/>
                </a:cubicBezTo>
                <a:cubicBezTo>
                  <a:pt x="5328" y="2125"/>
                  <a:pt x="5365" y="2289"/>
                  <a:pt x="5412" y="2446"/>
                </a:cubicBezTo>
                <a:cubicBezTo>
                  <a:pt x="5411" y="2457"/>
                  <a:pt x="5415" y="2467"/>
                  <a:pt x="5421" y="2474"/>
                </a:cubicBezTo>
                <a:cubicBezTo>
                  <a:pt x="5423" y="2483"/>
                  <a:pt x="5426" y="2491"/>
                  <a:pt x="5429" y="2498"/>
                </a:cubicBezTo>
                <a:cubicBezTo>
                  <a:pt x="5360" y="2781"/>
                  <a:pt x="5264" y="3063"/>
                  <a:pt x="5144" y="3338"/>
                </a:cubicBezTo>
                <a:cubicBezTo>
                  <a:pt x="4933" y="3829"/>
                  <a:pt x="4649" y="4301"/>
                  <a:pt x="4313" y="4735"/>
                </a:cubicBezTo>
                <a:cubicBezTo>
                  <a:pt x="4164" y="4929"/>
                  <a:pt x="4003" y="5115"/>
                  <a:pt x="3834" y="5293"/>
                </a:cubicBezTo>
                <a:cubicBezTo>
                  <a:pt x="3881" y="5141"/>
                  <a:pt x="3900" y="4989"/>
                  <a:pt x="3883" y="4844"/>
                </a:cubicBezTo>
                <a:cubicBezTo>
                  <a:pt x="3873" y="4752"/>
                  <a:pt x="3851" y="4666"/>
                  <a:pt x="3829" y="4579"/>
                </a:cubicBezTo>
                <a:cubicBezTo>
                  <a:pt x="3806" y="4492"/>
                  <a:pt x="3784" y="4405"/>
                  <a:pt x="3760" y="4319"/>
                </a:cubicBezTo>
                <a:cubicBezTo>
                  <a:pt x="3874" y="4328"/>
                  <a:pt x="3996" y="4287"/>
                  <a:pt x="4095" y="4204"/>
                </a:cubicBezTo>
                <a:cubicBezTo>
                  <a:pt x="4196" y="4117"/>
                  <a:pt x="4262" y="3998"/>
                  <a:pt x="4310" y="3880"/>
                </a:cubicBezTo>
                <a:cubicBezTo>
                  <a:pt x="4338" y="3812"/>
                  <a:pt x="4361" y="3742"/>
                  <a:pt x="4384" y="3673"/>
                </a:cubicBezTo>
                <a:cubicBezTo>
                  <a:pt x="4408" y="3604"/>
                  <a:pt x="4435" y="3537"/>
                  <a:pt x="4462" y="3469"/>
                </a:cubicBezTo>
                <a:cubicBezTo>
                  <a:pt x="4490" y="3403"/>
                  <a:pt x="4516" y="3336"/>
                  <a:pt x="4536" y="3268"/>
                </a:cubicBezTo>
                <a:cubicBezTo>
                  <a:pt x="4556" y="3196"/>
                  <a:pt x="4564" y="3125"/>
                  <a:pt x="4575" y="3053"/>
                </a:cubicBezTo>
                <a:cubicBezTo>
                  <a:pt x="4585" y="2981"/>
                  <a:pt x="4608" y="2915"/>
                  <a:pt x="4633" y="2845"/>
                </a:cubicBezTo>
                <a:cubicBezTo>
                  <a:pt x="4646" y="2813"/>
                  <a:pt x="4657" y="2780"/>
                  <a:pt x="4667" y="2747"/>
                </a:cubicBezTo>
                <a:cubicBezTo>
                  <a:pt x="4677" y="2717"/>
                  <a:pt x="4690" y="2684"/>
                  <a:pt x="4690" y="2652"/>
                </a:cubicBezTo>
                <a:cubicBezTo>
                  <a:pt x="4690" y="2630"/>
                  <a:pt x="4683" y="2608"/>
                  <a:pt x="4664" y="2599"/>
                </a:cubicBezTo>
                <a:cubicBezTo>
                  <a:pt x="4638" y="2587"/>
                  <a:pt x="4611" y="2606"/>
                  <a:pt x="4591" y="2627"/>
                </a:cubicBezTo>
                <a:cubicBezTo>
                  <a:pt x="4548" y="2674"/>
                  <a:pt x="4507" y="2724"/>
                  <a:pt x="4468" y="2775"/>
                </a:cubicBezTo>
                <a:cubicBezTo>
                  <a:pt x="4391" y="2880"/>
                  <a:pt x="4326" y="2993"/>
                  <a:pt x="4274" y="3110"/>
                </a:cubicBezTo>
                <a:cubicBezTo>
                  <a:pt x="4245" y="3178"/>
                  <a:pt x="4220" y="3248"/>
                  <a:pt x="4190" y="3316"/>
                </a:cubicBezTo>
                <a:cubicBezTo>
                  <a:pt x="4163" y="3377"/>
                  <a:pt x="4130" y="3436"/>
                  <a:pt x="4096" y="3495"/>
                </a:cubicBezTo>
                <a:cubicBezTo>
                  <a:pt x="4019" y="3626"/>
                  <a:pt x="3932" y="3751"/>
                  <a:pt x="3858" y="3884"/>
                </a:cubicBezTo>
                <a:cubicBezTo>
                  <a:pt x="3820" y="3952"/>
                  <a:pt x="3785" y="4023"/>
                  <a:pt x="3757" y="4095"/>
                </a:cubicBezTo>
                <a:cubicBezTo>
                  <a:pt x="3744" y="4124"/>
                  <a:pt x="3733" y="4155"/>
                  <a:pt x="3723" y="4185"/>
                </a:cubicBezTo>
                <a:cubicBezTo>
                  <a:pt x="3686" y="4053"/>
                  <a:pt x="3648" y="3923"/>
                  <a:pt x="3602" y="3796"/>
                </a:cubicBezTo>
                <a:cubicBezTo>
                  <a:pt x="3594" y="3774"/>
                  <a:pt x="3586" y="3754"/>
                  <a:pt x="3578" y="3733"/>
                </a:cubicBezTo>
                <a:cubicBezTo>
                  <a:pt x="3591" y="3483"/>
                  <a:pt x="3586" y="3228"/>
                  <a:pt x="3473" y="3018"/>
                </a:cubicBezTo>
                <a:cubicBezTo>
                  <a:pt x="3414" y="2910"/>
                  <a:pt x="3324" y="2821"/>
                  <a:pt x="3280" y="2704"/>
                </a:cubicBezTo>
                <a:cubicBezTo>
                  <a:pt x="3258" y="2644"/>
                  <a:pt x="3242" y="2582"/>
                  <a:pt x="3223" y="2522"/>
                </a:cubicBezTo>
                <a:cubicBezTo>
                  <a:pt x="3204" y="2462"/>
                  <a:pt x="3180" y="2404"/>
                  <a:pt x="3149" y="2349"/>
                </a:cubicBezTo>
                <a:cubicBezTo>
                  <a:pt x="3082" y="2228"/>
                  <a:pt x="2990" y="2123"/>
                  <a:pt x="2900" y="2019"/>
                </a:cubicBezTo>
                <a:cubicBezTo>
                  <a:pt x="2879" y="1996"/>
                  <a:pt x="2842" y="2007"/>
                  <a:pt x="2842" y="2040"/>
                </a:cubicBezTo>
                <a:cubicBezTo>
                  <a:pt x="2837" y="2190"/>
                  <a:pt x="2803" y="2338"/>
                  <a:pt x="2777" y="2487"/>
                </a:cubicBezTo>
                <a:cubicBezTo>
                  <a:pt x="2752" y="2631"/>
                  <a:pt x="2727" y="2787"/>
                  <a:pt x="2774" y="2929"/>
                </a:cubicBezTo>
                <a:cubicBezTo>
                  <a:pt x="2813" y="3049"/>
                  <a:pt x="2893" y="3145"/>
                  <a:pt x="2962" y="3248"/>
                </a:cubicBezTo>
                <a:cubicBezTo>
                  <a:pt x="3001" y="3305"/>
                  <a:pt x="3032" y="3367"/>
                  <a:pt x="3065" y="3428"/>
                </a:cubicBezTo>
                <a:cubicBezTo>
                  <a:pt x="3097" y="3484"/>
                  <a:pt x="3135" y="3536"/>
                  <a:pt x="3179" y="3582"/>
                </a:cubicBezTo>
                <a:cubicBezTo>
                  <a:pt x="3276" y="3684"/>
                  <a:pt x="3400" y="3762"/>
                  <a:pt x="3525" y="3829"/>
                </a:cubicBezTo>
                <a:cubicBezTo>
                  <a:pt x="3574" y="3968"/>
                  <a:pt x="3615" y="4111"/>
                  <a:pt x="3654" y="4254"/>
                </a:cubicBezTo>
                <a:cubicBezTo>
                  <a:pt x="3702" y="4427"/>
                  <a:pt x="3753" y="4600"/>
                  <a:pt x="3786" y="4780"/>
                </a:cubicBezTo>
                <a:cubicBezTo>
                  <a:pt x="3805" y="4879"/>
                  <a:pt x="3812" y="4980"/>
                  <a:pt x="3799" y="5086"/>
                </a:cubicBezTo>
                <a:cubicBezTo>
                  <a:pt x="3788" y="5189"/>
                  <a:pt x="3764" y="5293"/>
                  <a:pt x="3735" y="5397"/>
                </a:cubicBezTo>
                <a:cubicBezTo>
                  <a:pt x="3545" y="5590"/>
                  <a:pt x="3345" y="5774"/>
                  <a:pt x="3138" y="5948"/>
                </a:cubicBezTo>
                <a:cubicBezTo>
                  <a:pt x="2918" y="6132"/>
                  <a:pt x="2691" y="6305"/>
                  <a:pt x="2455" y="6469"/>
                </a:cubicBezTo>
                <a:cubicBezTo>
                  <a:pt x="2219" y="6631"/>
                  <a:pt x="1975" y="6780"/>
                  <a:pt x="1733" y="6931"/>
                </a:cubicBezTo>
                <a:cubicBezTo>
                  <a:pt x="1610" y="7007"/>
                  <a:pt x="1487" y="7084"/>
                  <a:pt x="1367" y="7164"/>
                </a:cubicBezTo>
                <a:cubicBezTo>
                  <a:pt x="1250" y="7243"/>
                  <a:pt x="1136" y="7327"/>
                  <a:pt x="1020" y="7408"/>
                </a:cubicBezTo>
                <a:cubicBezTo>
                  <a:pt x="905" y="7489"/>
                  <a:pt x="784" y="7566"/>
                  <a:pt x="654" y="7623"/>
                </a:cubicBezTo>
                <a:cubicBezTo>
                  <a:pt x="528" y="7679"/>
                  <a:pt x="396" y="7715"/>
                  <a:pt x="265" y="7746"/>
                </a:cubicBezTo>
                <a:cubicBezTo>
                  <a:pt x="199" y="7762"/>
                  <a:pt x="132" y="7777"/>
                  <a:pt x="66" y="7792"/>
                </a:cubicBezTo>
                <a:cubicBezTo>
                  <a:pt x="0" y="7807"/>
                  <a:pt x="10" y="7886"/>
                  <a:pt x="75" y="7876"/>
                </a:cubicBezTo>
                <a:cubicBezTo>
                  <a:pt x="347" y="7834"/>
                  <a:pt x="627" y="7760"/>
                  <a:pt x="875" y="7614"/>
                </a:cubicBezTo>
                <a:cubicBezTo>
                  <a:pt x="999" y="7541"/>
                  <a:pt x="1115" y="7456"/>
                  <a:pt x="1230" y="7373"/>
                </a:cubicBezTo>
                <a:cubicBezTo>
                  <a:pt x="1349" y="7288"/>
                  <a:pt x="1470" y="7207"/>
                  <a:pt x="1593" y="7129"/>
                </a:cubicBezTo>
                <a:cubicBezTo>
                  <a:pt x="1838" y="6972"/>
                  <a:pt x="2089" y="6825"/>
                  <a:pt x="2331" y="6664"/>
                </a:cubicBezTo>
                <a:cubicBezTo>
                  <a:pt x="2572" y="6506"/>
                  <a:pt x="2805" y="6337"/>
                  <a:pt x="3030" y="6158"/>
                </a:cubicBezTo>
                <a:cubicBezTo>
                  <a:pt x="3483" y="5795"/>
                  <a:pt x="3902" y="5390"/>
                  <a:pt x="4266" y="4944"/>
                </a:cubicBezTo>
                <a:cubicBezTo>
                  <a:pt x="4286" y="4920"/>
                  <a:pt x="4306" y="4894"/>
                  <a:pt x="4325" y="4869"/>
                </a:cubicBezTo>
                <a:cubicBezTo>
                  <a:pt x="4398" y="4843"/>
                  <a:pt x="4471" y="4818"/>
                  <a:pt x="4548" y="4802"/>
                </a:cubicBezTo>
                <a:cubicBezTo>
                  <a:pt x="4659" y="4778"/>
                  <a:pt x="4771" y="4763"/>
                  <a:pt x="4884" y="4751"/>
                </a:cubicBezTo>
                <a:cubicBezTo>
                  <a:pt x="4992" y="4739"/>
                  <a:pt x="5100" y="4729"/>
                  <a:pt x="5210" y="4723"/>
                </a:cubicBezTo>
                <a:cubicBezTo>
                  <a:pt x="5313" y="4774"/>
                  <a:pt x="5421" y="4815"/>
                  <a:pt x="5534" y="4842"/>
                </a:cubicBezTo>
                <a:cubicBezTo>
                  <a:pt x="5668" y="4875"/>
                  <a:pt x="5805" y="4889"/>
                  <a:pt x="5942" y="4898"/>
                </a:cubicBezTo>
                <a:cubicBezTo>
                  <a:pt x="6087" y="4907"/>
                  <a:pt x="6233" y="4913"/>
                  <a:pt x="6379" y="4920"/>
                </a:cubicBezTo>
                <a:cubicBezTo>
                  <a:pt x="6516" y="4927"/>
                  <a:pt x="6653" y="4934"/>
                  <a:pt x="6790" y="4935"/>
                </a:cubicBezTo>
                <a:cubicBezTo>
                  <a:pt x="6944" y="4935"/>
                  <a:pt x="7098" y="4924"/>
                  <a:pt x="7247" y="4885"/>
                </a:cubicBezTo>
                <a:cubicBezTo>
                  <a:pt x="7274" y="4878"/>
                  <a:pt x="7279" y="4843"/>
                  <a:pt x="7257" y="4828"/>
                </a:cubicBezTo>
                <a:cubicBezTo>
                  <a:pt x="7022" y="4675"/>
                  <a:pt x="6748" y="4604"/>
                  <a:pt x="6475" y="4555"/>
                </a:cubicBezTo>
                <a:cubicBezTo>
                  <a:pt x="6332" y="4529"/>
                  <a:pt x="6188" y="4505"/>
                  <a:pt x="6043" y="4488"/>
                </a:cubicBezTo>
                <a:cubicBezTo>
                  <a:pt x="5890" y="4471"/>
                  <a:pt x="5738" y="4478"/>
                  <a:pt x="5586" y="4508"/>
                </a:cubicBezTo>
                <a:cubicBezTo>
                  <a:pt x="5505" y="4525"/>
                  <a:pt x="5424" y="4547"/>
                  <a:pt x="5345" y="4569"/>
                </a:cubicBezTo>
                <a:cubicBezTo>
                  <a:pt x="5266" y="4590"/>
                  <a:pt x="5186" y="4610"/>
                  <a:pt x="5115" y="4650"/>
                </a:cubicBezTo>
                <a:cubicBezTo>
                  <a:pt x="5109" y="4653"/>
                  <a:pt x="5105" y="4658"/>
                  <a:pt x="5102" y="4663"/>
                </a:cubicBezTo>
                <a:cubicBezTo>
                  <a:pt x="4926" y="4676"/>
                  <a:pt x="4749" y="4697"/>
                  <a:pt x="4576" y="4734"/>
                </a:cubicBezTo>
                <a:cubicBezTo>
                  <a:pt x="4516" y="4747"/>
                  <a:pt x="4454" y="4762"/>
                  <a:pt x="4394" y="4781"/>
                </a:cubicBezTo>
                <a:cubicBezTo>
                  <a:pt x="4494" y="4652"/>
                  <a:pt x="4588" y="4519"/>
                  <a:pt x="4677" y="4384"/>
                </a:cubicBezTo>
                <a:cubicBezTo>
                  <a:pt x="4739" y="4319"/>
                  <a:pt x="4797" y="4252"/>
                  <a:pt x="4862" y="4189"/>
                </a:cubicBezTo>
                <a:cubicBezTo>
                  <a:pt x="4941" y="4113"/>
                  <a:pt x="5024" y="4041"/>
                  <a:pt x="5107" y="3973"/>
                </a:cubicBezTo>
                <a:cubicBezTo>
                  <a:pt x="5206" y="3893"/>
                  <a:pt x="5306" y="3816"/>
                  <a:pt x="5408" y="3739"/>
                </a:cubicBezTo>
                <a:cubicBezTo>
                  <a:pt x="5546" y="3711"/>
                  <a:pt x="5674" y="3770"/>
                  <a:pt x="5794" y="3802"/>
                </a:cubicBezTo>
                <a:cubicBezTo>
                  <a:pt x="5939" y="3841"/>
                  <a:pt x="6093" y="3862"/>
                  <a:pt x="6252" y="3863"/>
                </a:cubicBezTo>
                <a:cubicBezTo>
                  <a:pt x="6409" y="3865"/>
                  <a:pt x="6573" y="3847"/>
                  <a:pt x="6737" y="3810"/>
                </a:cubicBezTo>
                <a:cubicBezTo>
                  <a:pt x="6820" y="3791"/>
                  <a:pt x="6903" y="3766"/>
                  <a:pt x="6986" y="3737"/>
                </a:cubicBezTo>
                <a:cubicBezTo>
                  <a:pt x="7067" y="3709"/>
                  <a:pt x="7148" y="3671"/>
                  <a:pt x="7227" y="3654"/>
                </a:cubicBezTo>
                <a:cubicBezTo>
                  <a:pt x="7275" y="3644"/>
                  <a:pt x="7316" y="3647"/>
                  <a:pt x="7357" y="3660"/>
                </a:cubicBezTo>
                <a:cubicBezTo>
                  <a:pt x="7394" y="3673"/>
                  <a:pt x="7430" y="3684"/>
                  <a:pt x="7473" y="3685"/>
                </a:cubicBezTo>
                <a:cubicBezTo>
                  <a:pt x="7559" y="3686"/>
                  <a:pt x="7653" y="3650"/>
                  <a:pt x="7744" y="3613"/>
                </a:cubicBezTo>
                <a:cubicBezTo>
                  <a:pt x="7774" y="3601"/>
                  <a:pt x="7788" y="3558"/>
                  <a:pt x="7768" y="3542"/>
                </a:cubicBezTo>
                <a:cubicBezTo>
                  <a:pt x="7556" y="3379"/>
                  <a:pt x="7299" y="3276"/>
                  <a:pt x="7024" y="3231"/>
                </a:cubicBezTo>
                <a:cubicBezTo>
                  <a:pt x="6887" y="3209"/>
                  <a:pt x="6743" y="3202"/>
                  <a:pt x="6597" y="3209"/>
                </a:cubicBezTo>
                <a:cubicBezTo>
                  <a:pt x="6440" y="3216"/>
                  <a:pt x="6275" y="3236"/>
                  <a:pt x="6114" y="3283"/>
                </a:cubicBezTo>
                <a:cubicBezTo>
                  <a:pt x="6041" y="3305"/>
                  <a:pt x="5969" y="3332"/>
                  <a:pt x="5898" y="3363"/>
                </a:cubicBezTo>
                <a:cubicBezTo>
                  <a:pt x="6014" y="3273"/>
                  <a:pt x="6129" y="3182"/>
                  <a:pt x="6246" y="3092"/>
                </a:cubicBezTo>
                <a:cubicBezTo>
                  <a:pt x="6283" y="3064"/>
                  <a:pt x="6319" y="3037"/>
                  <a:pt x="6356" y="3009"/>
                </a:cubicBezTo>
                <a:close/>
              </a:path>
            </a:pathLst>
          </a:custGeom>
          <a:solidFill>
            <a:srgbClr val="FBCF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8"/>
          <p:cNvSpPr/>
          <p:nvPr/>
        </p:nvSpPr>
        <p:spPr>
          <a:xfrm flipH="1">
            <a:off x="1511857" y="-51937"/>
            <a:ext cx="637292" cy="460199"/>
          </a:xfrm>
          <a:custGeom>
            <a:avLst/>
            <a:gdLst/>
            <a:ahLst/>
            <a:cxnLst/>
            <a:rect l="l" t="t" r="r" b="b"/>
            <a:pathLst>
              <a:path w="1004" h="725" extrusionOk="0">
                <a:moveTo>
                  <a:pt x="433" y="620"/>
                </a:moveTo>
                <a:cubicBezTo>
                  <a:pt x="437" y="678"/>
                  <a:pt x="491" y="715"/>
                  <a:pt x="544" y="719"/>
                </a:cubicBezTo>
                <a:lnTo>
                  <a:pt x="590" y="723"/>
                </a:lnTo>
                <a:cubicBezTo>
                  <a:pt x="603" y="724"/>
                  <a:pt x="617" y="725"/>
                  <a:pt x="628" y="719"/>
                </a:cubicBezTo>
                <a:cubicBezTo>
                  <a:pt x="642" y="711"/>
                  <a:pt x="649" y="694"/>
                  <a:pt x="648" y="678"/>
                </a:cubicBezTo>
                <a:cubicBezTo>
                  <a:pt x="648" y="663"/>
                  <a:pt x="642" y="648"/>
                  <a:pt x="635" y="634"/>
                </a:cubicBezTo>
                <a:cubicBezTo>
                  <a:pt x="625" y="615"/>
                  <a:pt x="615" y="597"/>
                  <a:pt x="602" y="581"/>
                </a:cubicBezTo>
                <a:cubicBezTo>
                  <a:pt x="596" y="573"/>
                  <a:pt x="590" y="566"/>
                  <a:pt x="581" y="560"/>
                </a:cubicBezTo>
                <a:cubicBezTo>
                  <a:pt x="573" y="557"/>
                  <a:pt x="564" y="555"/>
                  <a:pt x="556" y="553"/>
                </a:cubicBezTo>
                <a:cubicBezTo>
                  <a:pt x="549" y="553"/>
                  <a:pt x="540" y="552"/>
                  <a:pt x="530" y="552"/>
                </a:cubicBezTo>
                <a:cubicBezTo>
                  <a:pt x="486" y="552"/>
                  <a:pt x="428" y="567"/>
                  <a:pt x="433" y="620"/>
                </a:cubicBezTo>
                <a:close/>
                <a:moveTo>
                  <a:pt x="814" y="546"/>
                </a:moveTo>
                <a:cubicBezTo>
                  <a:pt x="825" y="612"/>
                  <a:pt x="895" y="625"/>
                  <a:pt x="949" y="602"/>
                </a:cubicBezTo>
                <a:cubicBezTo>
                  <a:pt x="970" y="594"/>
                  <a:pt x="990" y="577"/>
                  <a:pt x="999" y="556"/>
                </a:cubicBezTo>
                <a:cubicBezTo>
                  <a:pt x="1002" y="550"/>
                  <a:pt x="1004" y="543"/>
                  <a:pt x="1003" y="537"/>
                </a:cubicBezTo>
                <a:cubicBezTo>
                  <a:pt x="1001" y="526"/>
                  <a:pt x="991" y="518"/>
                  <a:pt x="983" y="512"/>
                </a:cubicBezTo>
                <a:cubicBezTo>
                  <a:pt x="963" y="497"/>
                  <a:pt x="945" y="483"/>
                  <a:pt x="922" y="475"/>
                </a:cubicBezTo>
                <a:cubicBezTo>
                  <a:pt x="914" y="471"/>
                  <a:pt x="903" y="470"/>
                  <a:pt x="894" y="470"/>
                </a:cubicBezTo>
                <a:cubicBezTo>
                  <a:pt x="851" y="470"/>
                  <a:pt x="806" y="498"/>
                  <a:pt x="814" y="546"/>
                </a:cubicBezTo>
                <a:close/>
                <a:moveTo>
                  <a:pt x="79" y="312"/>
                </a:moveTo>
                <a:cubicBezTo>
                  <a:pt x="0" y="332"/>
                  <a:pt x="79" y="424"/>
                  <a:pt x="112" y="455"/>
                </a:cubicBezTo>
                <a:cubicBezTo>
                  <a:pt x="127" y="470"/>
                  <a:pt x="144" y="481"/>
                  <a:pt x="162" y="491"/>
                </a:cubicBezTo>
                <a:cubicBezTo>
                  <a:pt x="168" y="495"/>
                  <a:pt x="173" y="498"/>
                  <a:pt x="180" y="499"/>
                </a:cubicBezTo>
                <a:cubicBezTo>
                  <a:pt x="196" y="502"/>
                  <a:pt x="210" y="488"/>
                  <a:pt x="220" y="475"/>
                </a:cubicBezTo>
                <a:cubicBezTo>
                  <a:pt x="229" y="464"/>
                  <a:pt x="238" y="454"/>
                  <a:pt x="242" y="441"/>
                </a:cubicBezTo>
                <a:cubicBezTo>
                  <a:pt x="250" y="419"/>
                  <a:pt x="244" y="394"/>
                  <a:pt x="231" y="374"/>
                </a:cubicBezTo>
                <a:cubicBezTo>
                  <a:pt x="218" y="355"/>
                  <a:pt x="198" y="341"/>
                  <a:pt x="178" y="330"/>
                </a:cubicBezTo>
                <a:cubicBezTo>
                  <a:pt x="155" y="318"/>
                  <a:pt x="129" y="308"/>
                  <a:pt x="103" y="308"/>
                </a:cubicBezTo>
                <a:cubicBezTo>
                  <a:pt x="95" y="308"/>
                  <a:pt x="87" y="309"/>
                  <a:pt x="79" y="312"/>
                </a:cubicBezTo>
                <a:close/>
                <a:moveTo>
                  <a:pt x="450" y="335"/>
                </a:moveTo>
                <a:cubicBezTo>
                  <a:pt x="458" y="407"/>
                  <a:pt x="596" y="420"/>
                  <a:pt x="587" y="344"/>
                </a:cubicBezTo>
                <a:cubicBezTo>
                  <a:pt x="583" y="307"/>
                  <a:pt x="536" y="280"/>
                  <a:pt x="497" y="280"/>
                </a:cubicBezTo>
                <a:cubicBezTo>
                  <a:pt x="469" y="280"/>
                  <a:pt x="446" y="295"/>
                  <a:pt x="450" y="335"/>
                </a:cubicBezTo>
                <a:close/>
                <a:moveTo>
                  <a:pt x="801" y="90"/>
                </a:moveTo>
                <a:cubicBezTo>
                  <a:pt x="787" y="92"/>
                  <a:pt x="774" y="94"/>
                  <a:pt x="762" y="100"/>
                </a:cubicBezTo>
                <a:cubicBezTo>
                  <a:pt x="749" y="107"/>
                  <a:pt x="738" y="119"/>
                  <a:pt x="729" y="131"/>
                </a:cubicBezTo>
                <a:cubicBezTo>
                  <a:pt x="700" y="172"/>
                  <a:pt x="654" y="249"/>
                  <a:pt x="715" y="284"/>
                </a:cubicBezTo>
                <a:cubicBezTo>
                  <a:pt x="760" y="310"/>
                  <a:pt x="862" y="315"/>
                  <a:pt x="887" y="256"/>
                </a:cubicBezTo>
                <a:cubicBezTo>
                  <a:pt x="893" y="244"/>
                  <a:pt x="893" y="229"/>
                  <a:pt x="893" y="215"/>
                </a:cubicBezTo>
                <a:cubicBezTo>
                  <a:pt x="893" y="198"/>
                  <a:pt x="893" y="181"/>
                  <a:pt x="894" y="163"/>
                </a:cubicBezTo>
                <a:cubicBezTo>
                  <a:pt x="894" y="143"/>
                  <a:pt x="893" y="120"/>
                  <a:pt x="880" y="106"/>
                </a:cubicBezTo>
                <a:cubicBezTo>
                  <a:pt x="867" y="92"/>
                  <a:pt x="850" y="87"/>
                  <a:pt x="831" y="87"/>
                </a:cubicBezTo>
                <a:cubicBezTo>
                  <a:pt x="821" y="87"/>
                  <a:pt x="811" y="89"/>
                  <a:pt x="801" y="90"/>
                </a:cubicBezTo>
                <a:close/>
                <a:moveTo>
                  <a:pt x="350" y="3"/>
                </a:moveTo>
                <a:cubicBezTo>
                  <a:pt x="327" y="6"/>
                  <a:pt x="302" y="5"/>
                  <a:pt x="279" y="9"/>
                </a:cubicBezTo>
                <a:cubicBezTo>
                  <a:pt x="254" y="13"/>
                  <a:pt x="247" y="29"/>
                  <a:pt x="250" y="52"/>
                </a:cubicBezTo>
                <a:cubicBezTo>
                  <a:pt x="254" y="78"/>
                  <a:pt x="272" y="104"/>
                  <a:pt x="292" y="119"/>
                </a:cubicBezTo>
                <a:cubicBezTo>
                  <a:pt x="316" y="134"/>
                  <a:pt x="371" y="153"/>
                  <a:pt x="398" y="149"/>
                </a:cubicBezTo>
                <a:cubicBezTo>
                  <a:pt x="416" y="147"/>
                  <a:pt x="430" y="132"/>
                  <a:pt x="435" y="115"/>
                </a:cubicBezTo>
                <a:cubicBezTo>
                  <a:pt x="441" y="99"/>
                  <a:pt x="439" y="81"/>
                  <a:pt x="436" y="64"/>
                </a:cubicBezTo>
                <a:cubicBezTo>
                  <a:pt x="433" y="44"/>
                  <a:pt x="425" y="22"/>
                  <a:pt x="408" y="10"/>
                </a:cubicBezTo>
                <a:cubicBezTo>
                  <a:pt x="398" y="3"/>
                  <a:pt x="385" y="1"/>
                  <a:pt x="373" y="1"/>
                </a:cubicBezTo>
                <a:cubicBezTo>
                  <a:pt x="365" y="1"/>
                  <a:pt x="357" y="2"/>
                  <a:pt x="350" y="3"/>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8"/>
          <p:cNvSpPr/>
          <p:nvPr/>
        </p:nvSpPr>
        <p:spPr>
          <a:xfrm rot="1283915" flipH="1">
            <a:off x="8128711" y="2782349"/>
            <a:ext cx="698674" cy="333257"/>
          </a:xfrm>
          <a:custGeom>
            <a:avLst/>
            <a:gdLst/>
            <a:ahLst/>
            <a:cxnLst/>
            <a:rect l="l" t="t" r="r" b="b"/>
            <a:pathLst>
              <a:path w="3067" h="1463" extrusionOk="0">
                <a:moveTo>
                  <a:pt x="1658" y="1191"/>
                </a:moveTo>
                <a:cubicBezTo>
                  <a:pt x="1582" y="1210"/>
                  <a:pt x="1512" y="1267"/>
                  <a:pt x="1500" y="1343"/>
                </a:cubicBezTo>
                <a:cubicBezTo>
                  <a:pt x="1497" y="1358"/>
                  <a:pt x="1497" y="1373"/>
                  <a:pt x="1500" y="1386"/>
                </a:cubicBezTo>
                <a:cubicBezTo>
                  <a:pt x="1513" y="1435"/>
                  <a:pt x="1568" y="1461"/>
                  <a:pt x="1619" y="1462"/>
                </a:cubicBezTo>
                <a:cubicBezTo>
                  <a:pt x="1670" y="1462"/>
                  <a:pt x="1719" y="1446"/>
                  <a:pt x="1768" y="1441"/>
                </a:cubicBezTo>
                <a:cubicBezTo>
                  <a:pt x="1797" y="1437"/>
                  <a:pt x="1826" y="1438"/>
                  <a:pt x="1855" y="1439"/>
                </a:cubicBezTo>
                <a:cubicBezTo>
                  <a:pt x="1872" y="1440"/>
                  <a:pt x="1889" y="1440"/>
                  <a:pt x="1906" y="1440"/>
                </a:cubicBezTo>
                <a:cubicBezTo>
                  <a:pt x="1952" y="1439"/>
                  <a:pt x="1999" y="1432"/>
                  <a:pt x="2037" y="1406"/>
                </a:cubicBezTo>
                <a:cubicBezTo>
                  <a:pt x="2045" y="1400"/>
                  <a:pt x="2053" y="1394"/>
                  <a:pt x="2057" y="1384"/>
                </a:cubicBezTo>
                <a:cubicBezTo>
                  <a:pt x="2059" y="1375"/>
                  <a:pt x="2058" y="1366"/>
                  <a:pt x="2057" y="1357"/>
                </a:cubicBezTo>
                <a:cubicBezTo>
                  <a:pt x="2029" y="1228"/>
                  <a:pt x="1892" y="1178"/>
                  <a:pt x="1767" y="1178"/>
                </a:cubicBezTo>
                <a:cubicBezTo>
                  <a:pt x="1728" y="1178"/>
                  <a:pt x="1691" y="1183"/>
                  <a:pt x="1658" y="1191"/>
                </a:cubicBezTo>
                <a:close/>
                <a:moveTo>
                  <a:pt x="449" y="1181"/>
                </a:moveTo>
                <a:cubicBezTo>
                  <a:pt x="429" y="1183"/>
                  <a:pt x="408" y="1186"/>
                  <a:pt x="390" y="1196"/>
                </a:cubicBezTo>
                <a:cubicBezTo>
                  <a:pt x="371" y="1208"/>
                  <a:pt x="358" y="1228"/>
                  <a:pt x="351" y="1249"/>
                </a:cubicBezTo>
                <a:cubicBezTo>
                  <a:pt x="342" y="1276"/>
                  <a:pt x="341" y="1308"/>
                  <a:pt x="360" y="1329"/>
                </a:cubicBezTo>
                <a:cubicBezTo>
                  <a:pt x="367" y="1337"/>
                  <a:pt x="378" y="1342"/>
                  <a:pt x="388" y="1347"/>
                </a:cubicBezTo>
                <a:cubicBezTo>
                  <a:pt x="438" y="1369"/>
                  <a:pt x="495" y="1374"/>
                  <a:pt x="549" y="1363"/>
                </a:cubicBezTo>
                <a:cubicBezTo>
                  <a:pt x="553" y="1362"/>
                  <a:pt x="557" y="1361"/>
                  <a:pt x="561" y="1359"/>
                </a:cubicBezTo>
                <a:cubicBezTo>
                  <a:pt x="566" y="1355"/>
                  <a:pt x="570" y="1350"/>
                  <a:pt x="572" y="1344"/>
                </a:cubicBezTo>
                <a:cubicBezTo>
                  <a:pt x="581" y="1325"/>
                  <a:pt x="577" y="1302"/>
                  <a:pt x="574" y="1280"/>
                </a:cubicBezTo>
                <a:cubicBezTo>
                  <a:pt x="570" y="1253"/>
                  <a:pt x="564" y="1201"/>
                  <a:pt x="540" y="1182"/>
                </a:cubicBezTo>
                <a:cubicBezTo>
                  <a:pt x="531" y="1176"/>
                  <a:pt x="520" y="1173"/>
                  <a:pt x="508" y="1173"/>
                </a:cubicBezTo>
                <a:cubicBezTo>
                  <a:pt x="488" y="1173"/>
                  <a:pt x="466" y="1180"/>
                  <a:pt x="449" y="1181"/>
                </a:cubicBezTo>
                <a:close/>
                <a:moveTo>
                  <a:pt x="2905" y="898"/>
                </a:moveTo>
                <a:cubicBezTo>
                  <a:pt x="2862" y="907"/>
                  <a:pt x="2810" y="906"/>
                  <a:pt x="2770" y="927"/>
                </a:cubicBezTo>
                <a:cubicBezTo>
                  <a:pt x="2739" y="943"/>
                  <a:pt x="2717" y="979"/>
                  <a:pt x="2728" y="1010"/>
                </a:cubicBezTo>
                <a:cubicBezTo>
                  <a:pt x="2734" y="1028"/>
                  <a:pt x="2750" y="1041"/>
                  <a:pt x="2766" y="1047"/>
                </a:cubicBezTo>
                <a:cubicBezTo>
                  <a:pt x="2784" y="1054"/>
                  <a:pt x="2802" y="1055"/>
                  <a:pt x="2821" y="1055"/>
                </a:cubicBezTo>
                <a:cubicBezTo>
                  <a:pt x="2875" y="1054"/>
                  <a:pt x="2928" y="1041"/>
                  <a:pt x="2980" y="1026"/>
                </a:cubicBezTo>
                <a:cubicBezTo>
                  <a:pt x="3043" y="1008"/>
                  <a:pt x="3067" y="916"/>
                  <a:pt x="2994" y="893"/>
                </a:cubicBezTo>
                <a:cubicBezTo>
                  <a:pt x="2986" y="890"/>
                  <a:pt x="2976" y="889"/>
                  <a:pt x="2966" y="889"/>
                </a:cubicBezTo>
                <a:cubicBezTo>
                  <a:pt x="2946" y="889"/>
                  <a:pt x="2924" y="894"/>
                  <a:pt x="2905" y="898"/>
                </a:cubicBezTo>
                <a:close/>
                <a:moveTo>
                  <a:pt x="805" y="455"/>
                </a:moveTo>
                <a:cubicBezTo>
                  <a:pt x="792" y="461"/>
                  <a:pt x="779" y="469"/>
                  <a:pt x="771" y="482"/>
                </a:cubicBezTo>
                <a:cubicBezTo>
                  <a:pt x="764" y="494"/>
                  <a:pt x="764" y="509"/>
                  <a:pt x="765" y="523"/>
                </a:cubicBezTo>
                <a:cubicBezTo>
                  <a:pt x="771" y="621"/>
                  <a:pt x="833" y="719"/>
                  <a:pt x="928" y="745"/>
                </a:cubicBezTo>
                <a:cubicBezTo>
                  <a:pt x="970" y="756"/>
                  <a:pt x="1015" y="753"/>
                  <a:pt x="1058" y="756"/>
                </a:cubicBezTo>
                <a:cubicBezTo>
                  <a:pt x="1121" y="762"/>
                  <a:pt x="1187" y="784"/>
                  <a:pt x="1244" y="757"/>
                </a:cubicBezTo>
                <a:cubicBezTo>
                  <a:pt x="1300" y="730"/>
                  <a:pt x="1325" y="659"/>
                  <a:pt x="1310" y="599"/>
                </a:cubicBezTo>
                <a:cubicBezTo>
                  <a:pt x="1281" y="489"/>
                  <a:pt x="1169" y="454"/>
                  <a:pt x="1069" y="444"/>
                </a:cubicBezTo>
                <a:cubicBezTo>
                  <a:pt x="1022" y="439"/>
                  <a:pt x="973" y="432"/>
                  <a:pt x="926" y="432"/>
                </a:cubicBezTo>
                <a:cubicBezTo>
                  <a:pt x="885" y="432"/>
                  <a:pt x="844" y="437"/>
                  <a:pt x="805" y="455"/>
                </a:cubicBezTo>
                <a:close/>
                <a:moveTo>
                  <a:pt x="1958" y="285"/>
                </a:moveTo>
                <a:cubicBezTo>
                  <a:pt x="1940" y="288"/>
                  <a:pt x="1922" y="293"/>
                  <a:pt x="1909" y="306"/>
                </a:cubicBezTo>
                <a:cubicBezTo>
                  <a:pt x="1883" y="332"/>
                  <a:pt x="1890" y="375"/>
                  <a:pt x="1899" y="410"/>
                </a:cubicBezTo>
                <a:cubicBezTo>
                  <a:pt x="1910" y="458"/>
                  <a:pt x="1924" y="510"/>
                  <a:pt x="1964" y="538"/>
                </a:cubicBezTo>
                <a:cubicBezTo>
                  <a:pt x="1985" y="553"/>
                  <a:pt x="2010" y="558"/>
                  <a:pt x="2036" y="563"/>
                </a:cubicBezTo>
                <a:cubicBezTo>
                  <a:pt x="2094" y="576"/>
                  <a:pt x="2153" y="587"/>
                  <a:pt x="2213" y="583"/>
                </a:cubicBezTo>
                <a:cubicBezTo>
                  <a:pt x="2254" y="581"/>
                  <a:pt x="2294" y="572"/>
                  <a:pt x="2333" y="563"/>
                </a:cubicBezTo>
                <a:cubicBezTo>
                  <a:pt x="2380" y="553"/>
                  <a:pt x="2425" y="542"/>
                  <a:pt x="2471" y="532"/>
                </a:cubicBezTo>
                <a:cubicBezTo>
                  <a:pt x="2518" y="521"/>
                  <a:pt x="2577" y="502"/>
                  <a:pt x="2580" y="445"/>
                </a:cubicBezTo>
                <a:cubicBezTo>
                  <a:pt x="2581" y="410"/>
                  <a:pt x="2560" y="356"/>
                  <a:pt x="2532" y="334"/>
                </a:cubicBezTo>
                <a:cubicBezTo>
                  <a:pt x="2499" y="306"/>
                  <a:pt x="2452" y="312"/>
                  <a:pt x="2413" y="313"/>
                </a:cubicBezTo>
                <a:cubicBezTo>
                  <a:pt x="2346" y="314"/>
                  <a:pt x="2277" y="318"/>
                  <a:pt x="2211" y="309"/>
                </a:cubicBezTo>
                <a:cubicBezTo>
                  <a:pt x="2143" y="301"/>
                  <a:pt x="2075" y="281"/>
                  <a:pt x="2007" y="281"/>
                </a:cubicBezTo>
                <a:cubicBezTo>
                  <a:pt x="1990" y="281"/>
                  <a:pt x="1975" y="282"/>
                  <a:pt x="1958" y="285"/>
                </a:cubicBezTo>
                <a:close/>
                <a:moveTo>
                  <a:pt x="196" y="14"/>
                </a:moveTo>
                <a:cubicBezTo>
                  <a:pt x="190" y="17"/>
                  <a:pt x="184" y="23"/>
                  <a:pt x="177" y="26"/>
                </a:cubicBezTo>
                <a:cubicBezTo>
                  <a:pt x="165" y="31"/>
                  <a:pt x="151" y="30"/>
                  <a:pt x="140" y="34"/>
                </a:cubicBezTo>
                <a:cubicBezTo>
                  <a:pt x="126" y="39"/>
                  <a:pt x="117" y="51"/>
                  <a:pt x="107" y="60"/>
                </a:cubicBezTo>
                <a:cubicBezTo>
                  <a:pt x="98" y="67"/>
                  <a:pt x="88" y="72"/>
                  <a:pt x="76" y="76"/>
                </a:cubicBezTo>
                <a:cubicBezTo>
                  <a:pt x="55" y="82"/>
                  <a:pt x="31" y="81"/>
                  <a:pt x="16" y="97"/>
                </a:cubicBezTo>
                <a:cubicBezTo>
                  <a:pt x="0" y="113"/>
                  <a:pt x="4" y="141"/>
                  <a:pt x="19" y="157"/>
                </a:cubicBezTo>
                <a:cubicBezTo>
                  <a:pt x="34" y="174"/>
                  <a:pt x="56" y="180"/>
                  <a:pt x="78" y="180"/>
                </a:cubicBezTo>
                <a:cubicBezTo>
                  <a:pt x="101" y="181"/>
                  <a:pt x="122" y="175"/>
                  <a:pt x="144" y="172"/>
                </a:cubicBezTo>
                <a:cubicBezTo>
                  <a:pt x="181" y="166"/>
                  <a:pt x="220" y="166"/>
                  <a:pt x="257" y="169"/>
                </a:cubicBezTo>
                <a:cubicBezTo>
                  <a:pt x="274" y="170"/>
                  <a:pt x="290" y="173"/>
                  <a:pt x="308" y="172"/>
                </a:cubicBezTo>
                <a:cubicBezTo>
                  <a:pt x="350" y="170"/>
                  <a:pt x="390" y="153"/>
                  <a:pt x="428" y="135"/>
                </a:cubicBezTo>
                <a:cubicBezTo>
                  <a:pt x="433" y="134"/>
                  <a:pt x="439" y="131"/>
                  <a:pt x="442" y="127"/>
                </a:cubicBezTo>
                <a:cubicBezTo>
                  <a:pt x="444" y="123"/>
                  <a:pt x="445" y="119"/>
                  <a:pt x="445" y="114"/>
                </a:cubicBezTo>
                <a:cubicBezTo>
                  <a:pt x="447" y="37"/>
                  <a:pt x="350" y="20"/>
                  <a:pt x="293" y="8"/>
                </a:cubicBezTo>
                <a:cubicBezTo>
                  <a:pt x="277" y="4"/>
                  <a:pt x="261" y="1"/>
                  <a:pt x="245" y="1"/>
                </a:cubicBezTo>
                <a:cubicBezTo>
                  <a:pt x="227" y="1"/>
                  <a:pt x="211" y="4"/>
                  <a:pt x="196" y="14"/>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8"/>
          <p:cNvSpPr/>
          <p:nvPr/>
        </p:nvSpPr>
        <p:spPr>
          <a:xfrm rot="-2166883" flipH="1">
            <a:off x="-744490" y="310092"/>
            <a:ext cx="2007534" cy="1562362"/>
          </a:xfrm>
          <a:custGeom>
            <a:avLst/>
            <a:gdLst/>
            <a:ahLst/>
            <a:cxnLst/>
            <a:rect l="l" t="t" r="r" b="b"/>
            <a:pathLst>
              <a:path w="5661" h="4406" extrusionOk="0">
                <a:moveTo>
                  <a:pt x="3929" y="173"/>
                </a:moveTo>
                <a:cubicBezTo>
                  <a:pt x="3921" y="173"/>
                  <a:pt x="3913" y="178"/>
                  <a:pt x="3911" y="188"/>
                </a:cubicBezTo>
                <a:cubicBezTo>
                  <a:pt x="3834" y="564"/>
                  <a:pt x="3834" y="955"/>
                  <a:pt x="3911" y="1330"/>
                </a:cubicBezTo>
                <a:cubicBezTo>
                  <a:pt x="3951" y="1519"/>
                  <a:pt x="4017" y="1699"/>
                  <a:pt x="4061" y="1885"/>
                </a:cubicBezTo>
                <a:cubicBezTo>
                  <a:pt x="4103" y="2066"/>
                  <a:pt x="4119" y="2255"/>
                  <a:pt x="4047" y="2430"/>
                </a:cubicBezTo>
                <a:cubicBezTo>
                  <a:pt x="3985" y="2583"/>
                  <a:pt x="3872" y="2710"/>
                  <a:pt x="3745" y="2813"/>
                </a:cubicBezTo>
                <a:cubicBezTo>
                  <a:pt x="3712" y="2841"/>
                  <a:pt x="3674" y="2877"/>
                  <a:pt x="3630" y="2885"/>
                </a:cubicBezTo>
                <a:cubicBezTo>
                  <a:pt x="3623" y="2886"/>
                  <a:pt x="3617" y="2887"/>
                  <a:pt x="3610" y="2887"/>
                </a:cubicBezTo>
                <a:cubicBezTo>
                  <a:pt x="3571" y="2887"/>
                  <a:pt x="3533" y="2867"/>
                  <a:pt x="3499" y="2850"/>
                </a:cubicBezTo>
                <a:cubicBezTo>
                  <a:pt x="3431" y="2814"/>
                  <a:pt x="3370" y="2766"/>
                  <a:pt x="3318" y="2709"/>
                </a:cubicBezTo>
                <a:cubicBezTo>
                  <a:pt x="3211" y="2594"/>
                  <a:pt x="3136" y="2455"/>
                  <a:pt x="3071" y="2314"/>
                </a:cubicBezTo>
                <a:cubicBezTo>
                  <a:pt x="2991" y="2142"/>
                  <a:pt x="2918" y="1966"/>
                  <a:pt x="2852" y="1789"/>
                </a:cubicBezTo>
                <a:cubicBezTo>
                  <a:pt x="2717" y="1427"/>
                  <a:pt x="2606" y="1056"/>
                  <a:pt x="2523" y="680"/>
                </a:cubicBezTo>
                <a:cubicBezTo>
                  <a:pt x="2512" y="633"/>
                  <a:pt x="2503" y="587"/>
                  <a:pt x="2493" y="541"/>
                </a:cubicBezTo>
                <a:cubicBezTo>
                  <a:pt x="2491" y="530"/>
                  <a:pt x="2484" y="526"/>
                  <a:pt x="2475" y="526"/>
                </a:cubicBezTo>
                <a:cubicBezTo>
                  <a:pt x="2463" y="526"/>
                  <a:pt x="2450" y="536"/>
                  <a:pt x="2453" y="551"/>
                </a:cubicBezTo>
                <a:cubicBezTo>
                  <a:pt x="2533" y="941"/>
                  <a:pt x="2640" y="1325"/>
                  <a:pt x="2775" y="1699"/>
                </a:cubicBezTo>
                <a:cubicBezTo>
                  <a:pt x="2843" y="1885"/>
                  <a:pt x="2917" y="2071"/>
                  <a:pt x="2998" y="2252"/>
                </a:cubicBezTo>
                <a:cubicBezTo>
                  <a:pt x="3063" y="2401"/>
                  <a:pt x="3135" y="2548"/>
                  <a:pt x="3235" y="2677"/>
                </a:cubicBezTo>
                <a:cubicBezTo>
                  <a:pt x="3283" y="2737"/>
                  <a:pt x="3338" y="2793"/>
                  <a:pt x="3400" y="2837"/>
                </a:cubicBezTo>
                <a:cubicBezTo>
                  <a:pt x="3457" y="2878"/>
                  <a:pt x="3535" y="2928"/>
                  <a:pt x="3610" y="2928"/>
                </a:cubicBezTo>
                <a:cubicBezTo>
                  <a:pt x="3616" y="2928"/>
                  <a:pt x="3622" y="2928"/>
                  <a:pt x="3628" y="2927"/>
                </a:cubicBezTo>
                <a:cubicBezTo>
                  <a:pt x="3671" y="2923"/>
                  <a:pt x="3706" y="2897"/>
                  <a:pt x="3739" y="2870"/>
                </a:cubicBezTo>
                <a:cubicBezTo>
                  <a:pt x="3772" y="2845"/>
                  <a:pt x="3804" y="2819"/>
                  <a:pt x="3834" y="2790"/>
                </a:cubicBezTo>
                <a:cubicBezTo>
                  <a:pt x="3896" y="2734"/>
                  <a:pt x="3952" y="2672"/>
                  <a:pt x="3999" y="2603"/>
                </a:cubicBezTo>
                <a:cubicBezTo>
                  <a:pt x="4102" y="2456"/>
                  <a:pt x="4149" y="2285"/>
                  <a:pt x="4137" y="2106"/>
                </a:cubicBezTo>
                <a:cubicBezTo>
                  <a:pt x="4125" y="1909"/>
                  <a:pt x="4058" y="1720"/>
                  <a:pt x="4004" y="1532"/>
                </a:cubicBezTo>
                <a:cubicBezTo>
                  <a:pt x="3894" y="1147"/>
                  <a:pt x="3864" y="740"/>
                  <a:pt x="3925" y="343"/>
                </a:cubicBezTo>
                <a:cubicBezTo>
                  <a:pt x="3932" y="295"/>
                  <a:pt x="3942" y="247"/>
                  <a:pt x="3951" y="199"/>
                </a:cubicBezTo>
                <a:cubicBezTo>
                  <a:pt x="3955" y="184"/>
                  <a:pt x="3941" y="173"/>
                  <a:pt x="3929" y="173"/>
                </a:cubicBezTo>
                <a:close/>
                <a:moveTo>
                  <a:pt x="1704" y="267"/>
                </a:moveTo>
                <a:cubicBezTo>
                  <a:pt x="1696" y="267"/>
                  <a:pt x="1689" y="272"/>
                  <a:pt x="1687" y="282"/>
                </a:cubicBezTo>
                <a:cubicBezTo>
                  <a:pt x="1631" y="547"/>
                  <a:pt x="1783" y="786"/>
                  <a:pt x="1929" y="991"/>
                </a:cubicBezTo>
                <a:cubicBezTo>
                  <a:pt x="2006" y="1099"/>
                  <a:pt x="2081" y="1206"/>
                  <a:pt x="2140" y="1325"/>
                </a:cubicBezTo>
                <a:cubicBezTo>
                  <a:pt x="2199" y="1444"/>
                  <a:pt x="2244" y="1568"/>
                  <a:pt x="2289" y="1692"/>
                </a:cubicBezTo>
                <a:cubicBezTo>
                  <a:pt x="2382" y="1951"/>
                  <a:pt x="2482" y="2204"/>
                  <a:pt x="2595" y="2454"/>
                </a:cubicBezTo>
                <a:cubicBezTo>
                  <a:pt x="2653" y="2579"/>
                  <a:pt x="2712" y="2704"/>
                  <a:pt x="2770" y="2828"/>
                </a:cubicBezTo>
                <a:cubicBezTo>
                  <a:pt x="2824" y="2941"/>
                  <a:pt x="2882" y="3055"/>
                  <a:pt x="2955" y="3157"/>
                </a:cubicBezTo>
                <a:cubicBezTo>
                  <a:pt x="3085" y="3336"/>
                  <a:pt x="3267" y="3461"/>
                  <a:pt x="3481" y="3518"/>
                </a:cubicBezTo>
                <a:cubicBezTo>
                  <a:pt x="3580" y="3545"/>
                  <a:pt x="3682" y="3557"/>
                  <a:pt x="3784" y="3557"/>
                </a:cubicBezTo>
                <a:cubicBezTo>
                  <a:pt x="3895" y="3557"/>
                  <a:pt x="4005" y="3543"/>
                  <a:pt x="4111" y="3516"/>
                </a:cubicBezTo>
                <a:cubicBezTo>
                  <a:pt x="4319" y="3462"/>
                  <a:pt x="4552" y="3358"/>
                  <a:pt x="4631" y="3143"/>
                </a:cubicBezTo>
                <a:cubicBezTo>
                  <a:pt x="4673" y="3027"/>
                  <a:pt x="4667" y="2897"/>
                  <a:pt x="4660" y="2776"/>
                </a:cubicBezTo>
                <a:cubicBezTo>
                  <a:pt x="4652" y="2630"/>
                  <a:pt x="4643" y="2484"/>
                  <a:pt x="4634" y="2338"/>
                </a:cubicBezTo>
                <a:cubicBezTo>
                  <a:pt x="4598" y="1759"/>
                  <a:pt x="4563" y="1179"/>
                  <a:pt x="4529" y="599"/>
                </a:cubicBezTo>
                <a:cubicBezTo>
                  <a:pt x="4524" y="527"/>
                  <a:pt x="4520" y="454"/>
                  <a:pt x="4515" y="382"/>
                </a:cubicBezTo>
                <a:cubicBezTo>
                  <a:pt x="4515" y="369"/>
                  <a:pt x="4503" y="362"/>
                  <a:pt x="4493" y="362"/>
                </a:cubicBezTo>
                <a:cubicBezTo>
                  <a:pt x="4483" y="362"/>
                  <a:pt x="4473" y="368"/>
                  <a:pt x="4474" y="382"/>
                </a:cubicBezTo>
                <a:cubicBezTo>
                  <a:pt x="4508" y="948"/>
                  <a:pt x="4543" y="1513"/>
                  <a:pt x="4577" y="2079"/>
                </a:cubicBezTo>
                <a:cubicBezTo>
                  <a:pt x="4585" y="2221"/>
                  <a:pt x="4594" y="2362"/>
                  <a:pt x="4603" y="2504"/>
                </a:cubicBezTo>
                <a:cubicBezTo>
                  <a:pt x="4611" y="2635"/>
                  <a:pt x="4623" y="2768"/>
                  <a:pt x="4624" y="2900"/>
                </a:cubicBezTo>
                <a:cubicBezTo>
                  <a:pt x="4624" y="3021"/>
                  <a:pt x="4606" y="3146"/>
                  <a:pt x="4528" y="3243"/>
                </a:cubicBezTo>
                <a:cubicBezTo>
                  <a:pt x="4458" y="3330"/>
                  <a:pt x="4355" y="3385"/>
                  <a:pt x="4253" y="3426"/>
                </a:cubicBezTo>
                <a:cubicBezTo>
                  <a:pt x="4107" y="3484"/>
                  <a:pt x="3944" y="3516"/>
                  <a:pt x="3783" y="3516"/>
                </a:cubicBezTo>
                <a:cubicBezTo>
                  <a:pt x="3523" y="3516"/>
                  <a:pt x="3266" y="3433"/>
                  <a:pt x="3081" y="3243"/>
                </a:cubicBezTo>
                <a:cubicBezTo>
                  <a:pt x="2907" y="3063"/>
                  <a:pt x="2811" y="2820"/>
                  <a:pt x="2707" y="2596"/>
                </a:cubicBezTo>
                <a:cubicBezTo>
                  <a:pt x="2593" y="2351"/>
                  <a:pt x="2481" y="2104"/>
                  <a:pt x="2389" y="1850"/>
                </a:cubicBezTo>
                <a:cubicBezTo>
                  <a:pt x="2302" y="1610"/>
                  <a:pt x="2226" y="1365"/>
                  <a:pt x="2088" y="1149"/>
                </a:cubicBezTo>
                <a:cubicBezTo>
                  <a:pt x="1952" y="935"/>
                  <a:pt x="1763" y="739"/>
                  <a:pt x="1722" y="480"/>
                </a:cubicBezTo>
                <a:cubicBezTo>
                  <a:pt x="1713" y="418"/>
                  <a:pt x="1714" y="355"/>
                  <a:pt x="1727" y="294"/>
                </a:cubicBezTo>
                <a:cubicBezTo>
                  <a:pt x="1730" y="278"/>
                  <a:pt x="1716" y="267"/>
                  <a:pt x="1704" y="267"/>
                </a:cubicBezTo>
                <a:close/>
                <a:moveTo>
                  <a:pt x="4818" y="0"/>
                </a:moveTo>
                <a:cubicBezTo>
                  <a:pt x="4806" y="0"/>
                  <a:pt x="4793" y="11"/>
                  <a:pt x="4796" y="27"/>
                </a:cubicBezTo>
                <a:cubicBezTo>
                  <a:pt x="4870" y="384"/>
                  <a:pt x="4932" y="744"/>
                  <a:pt x="4983" y="1106"/>
                </a:cubicBezTo>
                <a:cubicBezTo>
                  <a:pt x="5033" y="1467"/>
                  <a:pt x="5073" y="1830"/>
                  <a:pt x="5100" y="2194"/>
                </a:cubicBezTo>
                <a:cubicBezTo>
                  <a:pt x="5114" y="2367"/>
                  <a:pt x="5127" y="2542"/>
                  <a:pt x="5129" y="2717"/>
                </a:cubicBezTo>
                <a:cubicBezTo>
                  <a:pt x="5132" y="2883"/>
                  <a:pt x="5121" y="3052"/>
                  <a:pt x="5072" y="3212"/>
                </a:cubicBezTo>
                <a:cubicBezTo>
                  <a:pt x="4990" y="3477"/>
                  <a:pt x="4792" y="3681"/>
                  <a:pt x="4547" y="3805"/>
                </a:cubicBezTo>
                <a:cubicBezTo>
                  <a:pt x="4347" y="3905"/>
                  <a:pt x="4127" y="3950"/>
                  <a:pt x="3906" y="3950"/>
                </a:cubicBezTo>
                <a:cubicBezTo>
                  <a:pt x="3845" y="3950"/>
                  <a:pt x="3785" y="3946"/>
                  <a:pt x="3724" y="3940"/>
                </a:cubicBezTo>
                <a:cubicBezTo>
                  <a:pt x="3386" y="3902"/>
                  <a:pt x="3064" y="3775"/>
                  <a:pt x="2760" y="3628"/>
                </a:cubicBezTo>
                <a:cubicBezTo>
                  <a:pt x="2612" y="3557"/>
                  <a:pt x="2448" y="3489"/>
                  <a:pt x="2339" y="3363"/>
                </a:cubicBezTo>
                <a:cubicBezTo>
                  <a:pt x="2286" y="3302"/>
                  <a:pt x="2246" y="3232"/>
                  <a:pt x="2206" y="3162"/>
                </a:cubicBezTo>
                <a:cubicBezTo>
                  <a:pt x="2160" y="3082"/>
                  <a:pt x="2113" y="3001"/>
                  <a:pt x="2067" y="2921"/>
                </a:cubicBezTo>
                <a:cubicBezTo>
                  <a:pt x="1898" y="2628"/>
                  <a:pt x="1730" y="2333"/>
                  <a:pt x="1556" y="2043"/>
                </a:cubicBezTo>
                <a:cubicBezTo>
                  <a:pt x="1391" y="1767"/>
                  <a:pt x="1219" y="1494"/>
                  <a:pt x="1028" y="1234"/>
                </a:cubicBezTo>
                <a:cubicBezTo>
                  <a:pt x="840" y="977"/>
                  <a:pt x="637" y="730"/>
                  <a:pt x="408" y="508"/>
                </a:cubicBezTo>
                <a:cubicBezTo>
                  <a:pt x="353" y="453"/>
                  <a:pt x="296" y="400"/>
                  <a:pt x="238" y="350"/>
                </a:cubicBezTo>
                <a:cubicBezTo>
                  <a:pt x="234" y="346"/>
                  <a:pt x="229" y="344"/>
                  <a:pt x="224" y="344"/>
                </a:cubicBezTo>
                <a:cubicBezTo>
                  <a:pt x="207" y="344"/>
                  <a:pt x="193" y="365"/>
                  <a:pt x="208" y="378"/>
                </a:cubicBezTo>
                <a:cubicBezTo>
                  <a:pt x="452" y="593"/>
                  <a:pt x="671" y="834"/>
                  <a:pt x="869" y="1091"/>
                </a:cubicBezTo>
                <a:cubicBezTo>
                  <a:pt x="1071" y="1351"/>
                  <a:pt x="1253" y="1626"/>
                  <a:pt x="1425" y="1906"/>
                </a:cubicBezTo>
                <a:cubicBezTo>
                  <a:pt x="1601" y="2193"/>
                  <a:pt x="1768" y="2485"/>
                  <a:pt x="1935" y="2776"/>
                </a:cubicBezTo>
                <a:cubicBezTo>
                  <a:pt x="2028" y="2936"/>
                  <a:pt x="2117" y="3099"/>
                  <a:pt x="2213" y="3256"/>
                </a:cubicBezTo>
                <a:cubicBezTo>
                  <a:pt x="2255" y="3323"/>
                  <a:pt x="2300" y="3390"/>
                  <a:pt x="2359" y="3443"/>
                </a:cubicBezTo>
                <a:cubicBezTo>
                  <a:pt x="2420" y="3499"/>
                  <a:pt x="2493" y="3540"/>
                  <a:pt x="2567" y="3578"/>
                </a:cubicBezTo>
                <a:cubicBezTo>
                  <a:pt x="2869" y="3734"/>
                  <a:pt x="3185" y="3878"/>
                  <a:pt x="3520" y="3949"/>
                </a:cubicBezTo>
                <a:cubicBezTo>
                  <a:pt x="3649" y="3976"/>
                  <a:pt x="3779" y="3991"/>
                  <a:pt x="3910" y="3991"/>
                </a:cubicBezTo>
                <a:cubicBezTo>
                  <a:pt x="4076" y="3991"/>
                  <a:pt x="4242" y="3966"/>
                  <a:pt x="4402" y="3910"/>
                </a:cubicBezTo>
                <a:cubicBezTo>
                  <a:pt x="4651" y="3823"/>
                  <a:pt x="4880" y="3664"/>
                  <a:pt x="5018" y="3435"/>
                </a:cubicBezTo>
                <a:cubicBezTo>
                  <a:pt x="5189" y="3150"/>
                  <a:pt x="5180" y="2805"/>
                  <a:pt x="5162" y="2484"/>
                </a:cubicBezTo>
                <a:cubicBezTo>
                  <a:pt x="5140" y="2114"/>
                  <a:pt x="5106" y="1745"/>
                  <a:pt x="5060" y="1378"/>
                </a:cubicBezTo>
                <a:cubicBezTo>
                  <a:pt x="5015" y="1011"/>
                  <a:pt x="4957" y="644"/>
                  <a:pt x="4888" y="280"/>
                </a:cubicBezTo>
                <a:cubicBezTo>
                  <a:pt x="4872" y="192"/>
                  <a:pt x="4854" y="103"/>
                  <a:pt x="4836" y="15"/>
                </a:cubicBezTo>
                <a:cubicBezTo>
                  <a:pt x="4834" y="5"/>
                  <a:pt x="4826" y="0"/>
                  <a:pt x="4818" y="0"/>
                </a:cubicBezTo>
                <a:close/>
                <a:moveTo>
                  <a:pt x="5555" y="543"/>
                </a:moveTo>
                <a:cubicBezTo>
                  <a:pt x="5543" y="543"/>
                  <a:pt x="5529" y="554"/>
                  <a:pt x="5533" y="570"/>
                </a:cubicBezTo>
                <a:cubicBezTo>
                  <a:pt x="5609" y="946"/>
                  <a:pt x="5610" y="1332"/>
                  <a:pt x="5581" y="1713"/>
                </a:cubicBezTo>
                <a:cubicBezTo>
                  <a:pt x="5550" y="2098"/>
                  <a:pt x="5489" y="2479"/>
                  <a:pt x="5441" y="2862"/>
                </a:cubicBezTo>
                <a:cubicBezTo>
                  <a:pt x="5418" y="3046"/>
                  <a:pt x="5403" y="3231"/>
                  <a:pt x="5382" y="3415"/>
                </a:cubicBezTo>
                <a:cubicBezTo>
                  <a:pt x="5362" y="3589"/>
                  <a:pt x="5327" y="3764"/>
                  <a:pt x="5231" y="3914"/>
                </a:cubicBezTo>
                <a:cubicBezTo>
                  <a:pt x="5058" y="4183"/>
                  <a:pt x="4738" y="4321"/>
                  <a:pt x="4431" y="4354"/>
                </a:cubicBezTo>
                <a:cubicBezTo>
                  <a:pt x="4363" y="4361"/>
                  <a:pt x="4295" y="4365"/>
                  <a:pt x="4227" y="4365"/>
                </a:cubicBezTo>
                <a:cubicBezTo>
                  <a:pt x="4105" y="4365"/>
                  <a:pt x="3982" y="4354"/>
                  <a:pt x="3860" y="4338"/>
                </a:cubicBezTo>
                <a:cubicBezTo>
                  <a:pt x="3666" y="4313"/>
                  <a:pt x="3473" y="4278"/>
                  <a:pt x="3281" y="4239"/>
                </a:cubicBezTo>
                <a:cubicBezTo>
                  <a:pt x="3094" y="4201"/>
                  <a:pt x="2906" y="4161"/>
                  <a:pt x="2722" y="4110"/>
                </a:cubicBezTo>
                <a:cubicBezTo>
                  <a:pt x="2557" y="4066"/>
                  <a:pt x="2391" y="4006"/>
                  <a:pt x="2258" y="3899"/>
                </a:cubicBezTo>
                <a:cubicBezTo>
                  <a:pt x="2015" y="3703"/>
                  <a:pt x="1909" y="3395"/>
                  <a:pt x="1783" y="3122"/>
                </a:cubicBezTo>
                <a:cubicBezTo>
                  <a:pt x="1656" y="2848"/>
                  <a:pt x="1484" y="2602"/>
                  <a:pt x="1288" y="2372"/>
                </a:cubicBezTo>
                <a:cubicBezTo>
                  <a:pt x="1092" y="2140"/>
                  <a:pt x="878" y="1925"/>
                  <a:pt x="675" y="1699"/>
                </a:cubicBezTo>
                <a:cubicBezTo>
                  <a:pt x="474" y="1476"/>
                  <a:pt x="283" y="1242"/>
                  <a:pt x="138" y="977"/>
                </a:cubicBezTo>
                <a:cubicBezTo>
                  <a:pt x="104" y="913"/>
                  <a:pt x="72" y="847"/>
                  <a:pt x="43" y="780"/>
                </a:cubicBezTo>
                <a:cubicBezTo>
                  <a:pt x="40" y="772"/>
                  <a:pt x="34" y="769"/>
                  <a:pt x="28" y="769"/>
                </a:cubicBezTo>
                <a:cubicBezTo>
                  <a:pt x="15" y="769"/>
                  <a:pt x="0" y="784"/>
                  <a:pt x="7" y="800"/>
                </a:cubicBezTo>
                <a:cubicBezTo>
                  <a:pt x="127" y="1080"/>
                  <a:pt x="304" y="1330"/>
                  <a:pt x="500" y="1562"/>
                </a:cubicBezTo>
                <a:cubicBezTo>
                  <a:pt x="699" y="1798"/>
                  <a:pt x="917" y="2017"/>
                  <a:pt x="1124" y="2247"/>
                </a:cubicBezTo>
                <a:cubicBezTo>
                  <a:pt x="1330" y="2477"/>
                  <a:pt x="1527" y="2718"/>
                  <a:pt x="1673" y="2992"/>
                </a:cubicBezTo>
                <a:cubicBezTo>
                  <a:pt x="1817" y="3264"/>
                  <a:pt x="1905" y="3573"/>
                  <a:pt x="2109" y="3812"/>
                </a:cubicBezTo>
                <a:cubicBezTo>
                  <a:pt x="2341" y="4083"/>
                  <a:pt x="2704" y="4155"/>
                  <a:pt x="3036" y="4229"/>
                </a:cubicBezTo>
                <a:cubicBezTo>
                  <a:pt x="3233" y="4273"/>
                  <a:pt x="3430" y="4312"/>
                  <a:pt x="3628" y="4344"/>
                </a:cubicBezTo>
                <a:cubicBezTo>
                  <a:pt x="3819" y="4376"/>
                  <a:pt x="4011" y="4404"/>
                  <a:pt x="4204" y="4405"/>
                </a:cubicBezTo>
                <a:cubicBezTo>
                  <a:pt x="4212" y="4405"/>
                  <a:pt x="4221" y="4405"/>
                  <a:pt x="4230" y="4405"/>
                </a:cubicBezTo>
                <a:cubicBezTo>
                  <a:pt x="4551" y="4405"/>
                  <a:pt x="4880" y="4326"/>
                  <a:pt x="5122" y="4105"/>
                </a:cubicBezTo>
                <a:cubicBezTo>
                  <a:pt x="5242" y="3996"/>
                  <a:pt x="5325" y="3857"/>
                  <a:pt x="5370" y="3702"/>
                </a:cubicBezTo>
                <a:cubicBezTo>
                  <a:pt x="5421" y="3529"/>
                  <a:pt x="5430" y="3347"/>
                  <a:pt x="5448" y="3169"/>
                </a:cubicBezTo>
                <a:cubicBezTo>
                  <a:pt x="5486" y="2778"/>
                  <a:pt x="5551" y="2389"/>
                  <a:pt x="5595" y="1999"/>
                </a:cubicBezTo>
                <a:cubicBezTo>
                  <a:pt x="5637" y="1613"/>
                  <a:pt x="5661" y="1222"/>
                  <a:pt x="5616" y="835"/>
                </a:cubicBezTo>
                <a:cubicBezTo>
                  <a:pt x="5606" y="742"/>
                  <a:pt x="5591" y="650"/>
                  <a:pt x="5573" y="558"/>
                </a:cubicBezTo>
                <a:cubicBezTo>
                  <a:pt x="5571" y="548"/>
                  <a:pt x="5563" y="543"/>
                  <a:pt x="5555" y="54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8"/>
          <p:cNvSpPr/>
          <p:nvPr/>
        </p:nvSpPr>
        <p:spPr>
          <a:xfrm rot="4282443" flipH="1">
            <a:off x="-810312" y="3559138"/>
            <a:ext cx="3116828" cy="2160016"/>
          </a:xfrm>
          <a:custGeom>
            <a:avLst/>
            <a:gdLst/>
            <a:ahLst/>
            <a:cxnLst/>
            <a:rect l="l" t="t" r="r" b="b"/>
            <a:pathLst>
              <a:path w="4984" h="2204" extrusionOk="0">
                <a:moveTo>
                  <a:pt x="2407" y="1"/>
                </a:moveTo>
                <a:cubicBezTo>
                  <a:pt x="2391" y="1"/>
                  <a:pt x="2375" y="2"/>
                  <a:pt x="2359" y="7"/>
                </a:cubicBezTo>
                <a:cubicBezTo>
                  <a:pt x="2332" y="17"/>
                  <a:pt x="2310" y="35"/>
                  <a:pt x="2288" y="51"/>
                </a:cubicBezTo>
                <a:cubicBezTo>
                  <a:pt x="2223" y="96"/>
                  <a:pt x="2147" y="125"/>
                  <a:pt x="2069" y="134"/>
                </a:cubicBezTo>
                <a:cubicBezTo>
                  <a:pt x="2034" y="137"/>
                  <a:pt x="2001" y="136"/>
                  <a:pt x="1968" y="147"/>
                </a:cubicBezTo>
                <a:cubicBezTo>
                  <a:pt x="1937" y="157"/>
                  <a:pt x="1910" y="165"/>
                  <a:pt x="1876" y="168"/>
                </a:cubicBezTo>
                <a:cubicBezTo>
                  <a:pt x="1866" y="173"/>
                  <a:pt x="1851" y="175"/>
                  <a:pt x="1835" y="175"/>
                </a:cubicBezTo>
                <a:cubicBezTo>
                  <a:pt x="1796" y="175"/>
                  <a:pt x="1748" y="164"/>
                  <a:pt x="1718" y="163"/>
                </a:cubicBezTo>
                <a:cubicBezTo>
                  <a:pt x="1674" y="161"/>
                  <a:pt x="1632" y="164"/>
                  <a:pt x="1587" y="157"/>
                </a:cubicBezTo>
                <a:cubicBezTo>
                  <a:pt x="1563" y="155"/>
                  <a:pt x="1540" y="152"/>
                  <a:pt x="1517" y="152"/>
                </a:cubicBezTo>
                <a:cubicBezTo>
                  <a:pt x="1502" y="152"/>
                  <a:pt x="1488" y="153"/>
                  <a:pt x="1474" y="156"/>
                </a:cubicBezTo>
                <a:cubicBezTo>
                  <a:pt x="1410" y="168"/>
                  <a:pt x="1358" y="213"/>
                  <a:pt x="1309" y="258"/>
                </a:cubicBezTo>
                <a:cubicBezTo>
                  <a:pt x="1287" y="279"/>
                  <a:pt x="1264" y="300"/>
                  <a:pt x="1251" y="327"/>
                </a:cubicBezTo>
                <a:cubicBezTo>
                  <a:pt x="1235" y="361"/>
                  <a:pt x="1233" y="401"/>
                  <a:pt x="1211" y="431"/>
                </a:cubicBezTo>
                <a:cubicBezTo>
                  <a:pt x="1202" y="445"/>
                  <a:pt x="1188" y="454"/>
                  <a:pt x="1176" y="467"/>
                </a:cubicBezTo>
                <a:cubicBezTo>
                  <a:pt x="1140" y="504"/>
                  <a:pt x="1126" y="556"/>
                  <a:pt x="1100" y="602"/>
                </a:cubicBezTo>
                <a:cubicBezTo>
                  <a:pt x="1064" y="666"/>
                  <a:pt x="984" y="702"/>
                  <a:pt x="914" y="721"/>
                </a:cubicBezTo>
                <a:cubicBezTo>
                  <a:pt x="879" y="730"/>
                  <a:pt x="843" y="734"/>
                  <a:pt x="807" y="734"/>
                </a:cubicBezTo>
                <a:cubicBezTo>
                  <a:pt x="758" y="734"/>
                  <a:pt x="709" y="727"/>
                  <a:pt x="662" y="714"/>
                </a:cubicBezTo>
                <a:cubicBezTo>
                  <a:pt x="557" y="685"/>
                  <a:pt x="458" y="591"/>
                  <a:pt x="354" y="573"/>
                </a:cubicBezTo>
                <a:cubicBezTo>
                  <a:pt x="345" y="572"/>
                  <a:pt x="336" y="571"/>
                  <a:pt x="326" y="571"/>
                </a:cubicBezTo>
                <a:cubicBezTo>
                  <a:pt x="236" y="571"/>
                  <a:pt x="126" y="633"/>
                  <a:pt x="63" y="684"/>
                </a:cubicBezTo>
                <a:cubicBezTo>
                  <a:pt x="47" y="696"/>
                  <a:pt x="32" y="710"/>
                  <a:pt x="25" y="728"/>
                </a:cubicBezTo>
                <a:cubicBezTo>
                  <a:pt x="1" y="787"/>
                  <a:pt x="73" y="845"/>
                  <a:pt x="137" y="845"/>
                </a:cubicBezTo>
                <a:cubicBezTo>
                  <a:pt x="139" y="845"/>
                  <a:pt x="141" y="845"/>
                  <a:pt x="142" y="845"/>
                </a:cubicBezTo>
                <a:cubicBezTo>
                  <a:pt x="208" y="840"/>
                  <a:pt x="266" y="803"/>
                  <a:pt x="331" y="790"/>
                </a:cubicBezTo>
                <a:cubicBezTo>
                  <a:pt x="346" y="788"/>
                  <a:pt x="362" y="786"/>
                  <a:pt x="377" y="786"/>
                </a:cubicBezTo>
                <a:cubicBezTo>
                  <a:pt x="550" y="786"/>
                  <a:pt x="709" y="953"/>
                  <a:pt x="881" y="953"/>
                </a:cubicBezTo>
                <a:cubicBezTo>
                  <a:pt x="897" y="953"/>
                  <a:pt x="914" y="952"/>
                  <a:pt x="931" y="949"/>
                </a:cubicBezTo>
                <a:cubicBezTo>
                  <a:pt x="1063" y="922"/>
                  <a:pt x="1186" y="848"/>
                  <a:pt x="1226" y="712"/>
                </a:cubicBezTo>
                <a:cubicBezTo>
                  <a:pt x="1236" y="679"/>
                  <a:pt x="1240" y="645"/>
                  <a:pt x="1258" y="616"/>
                </a:cubicBezTo>
                <a:cubicBezTo>
                  <a:pt x="1284" y="577"/>
                  <a:pt x="1332" y="555"/>
                  <a:pt x="1353" y="512"/>
                </a:cubicBezTo>
                <a:cubicBezTo>
                  <a:pt x="1365" y="486"/>
                  <a:pt x="1365" y="456"/>
                  <a:pt x="1369" y="427"/>
                </a:cubicBezTo>
                <a:cubicBezTo>
                  <a:pt x="1374" y="389"/>
                  <a:pt x="1401" y="339"/>
                  <a:pt x="1422" y="305"/>
                </a:cubicBezTo>
                <a:cubicBezTo>
                  <a:pt x="1444" y="265"/>
                  <a:pt x="1480" y="240"/>
                  <a:pt x="1527" y="235"/>
                </a:cubicBezTo>
                <a:cubicBezTo>
                  <a:pt x="1540" y="234"/>
                  <a:pt x="1554" y="233"/>
                  <a:pt x="1567" y="233"/>
                </a:cubicBezTo>
                <a:cubicBezTo>
                  <a:pt x="1592" y="233"/>
                  <a:pt x="1618" y="235"/>
                  <a:pt x="1643" y="237"/>
                </a:cubicBezTo>
                <a:cubicBezTo>
                  <a:pt x="1705" y="242"/>
                  <a:pt x="1767" y="247"/>
                  <a:pt x="1828" y="260"/>
                </a:cubicBezTo>
                <a:cubicBezTo>
                  <a:pt x="1885" y="271"/>
                  <a:pt x="1946" y="294"/>
                  <a:pt x="2006" y="294"/>
                </a:cubicBezTo>
                <a:cubicBezTo>
                  <a:pt x="2013" y="294"/>
                  <a:pt x="2021" y="294"/>
                  <a:pt x="2028" y="293"/>
                </a:cubicBezTo>
                <a:cubicBezTo>
                  <a:pt x="2094" y="287"/>
                  <a:pt x="2162" y="281"/>
                  <a:pt x="2225" y="259"/>
                </a:cubicBezTo>
                <a:cubicBezTo>
                  <a:pt x="2288" y="237"/>
                  <a:pt x="2349" y="201"/>
                  <a:pt x="2414" y="201"/>
                </a:cubicBezTo>
                <a:cubicBezTo>
                  <a:pt x="2434" y="201"/>
                  <a:pt x="2454" y="205"/>
                  <a:pt x="2475" y="212"/>
                </a:cubicBezTo>
                <a:cubicBezTo>
                  <a:pt x="2507" y="225"/>
                  <a:pt x="2539" y="238"/>
                  <a:pt x="2572" y="252"/>
                </a:cubicBezTo>
                <a:cubicBezTo>
                  <a:pt x="2596" y="261"/>
                  <a:pt x="2620" y="272"/>
                  <a:pt x="2640" y="288"/>
                </a:cubicBezTo>
                <a:cubicBezTo>
                  <a:pt x="2665" y="307"/>
                  <a:pt x="2682" y="332"/>
                  <a:pt x="2702" y="354"/>
                </a:cubicBezTo>
                <a:cubicBezTo>
                  <a:pt x="2736" y="391"/>
                  <a:pt x="2776" y="419"/>
                  <a:pt x="2809" y="455"/>
                </a:cubicBezTo>
                <a:cubicBezTo>
                  <a:pt x="2834" y="482"/>
                  <a:pt x="2855" y="513"/>
                  <a:pt x="2875" y="543"/>
                </a:cubicBezTo>
                <a:cubicBezTo>
                  <a:pt x="2943" y="644"/>
                  <a:pt x="3000" y="763"/>
                  <a:pt x="3104" y="831"/>
                </a:cubicBezTo>
                <a:cubicBezTo>
                  <a:pt x="3154" y="863"/>
                  <a:pt x="3198" y="894"/>
                  <a:pt x="3239" y="941"/>
                </a:cubicBezTo>
                <a:cubicBezTo>
                  <a:pt x="3263" y="969"/>
                  <a:pt x="3286" y="999"/>
                  <a:pt x="3314" y="1024"/>
                </a:cubicBezTo>
                <a:cubicBezTo>
                  <a:pt x="3385" y="1084"/>
                  <a:pt x="3485" y="1095"/>
                  <a:pt x="3569" y="1134"/>
                </a:cubicBezTo>
                <a:cubicBezTo>
                  <a:pt x="3679" y="1186"/>
                  <a:pt x="3767" y="1291"/>
                  <a:pt x="3784" y="1412"/>
                </a:cubicBezTo>
                <a:cubicBezTo>
                  <a:pt x="3801" y="1527"/>
                  <a:pt x="3812" y="1630"/>
                  <a:pt x="3886" y="1726"/>
                </a:cubicBezTo>
                <a:cubicBezTo>
                  <a:pt x="3957" y="1819"/>
                  <a:pt x="4052" y="1891"/>
                  <a:pt x="4133" y="1974"/>
                </a:cubicBezTo>
                <a:cubicBezTo>
                  <a:pt x="4194" y="2036"/>
                  <a:pt x="4248" y="2106"/>
                  <a:pt x="4324" y="2146"/>
                </a:cubicBezTo>
                <a:cubicBezTo>
                  <a:pt x="4382" y="2176"/>
                  <a:pt x="4445" y="2185"/>
                  <a:pt x="4510" y="2185"/>
                </a:cubicBezTo>
                <a:cubicBezTo>
                  <a:pt x="4605" y="2185"/>
                  <a:pt x="4704" y="2166"/>
                  <a:pt x="4799" y="2166"/>
                </a:cubicBezTo>
                <a:cubicBezTo>
                  <a:pt x="4864" y="2166"/>
                  <a:pt x="4926" y="2174"/>
                  <a:pt x="4983" y="2203"/>
                </a:cubicBezTo>
                <a:cubicBezTo>
                  <a:pt x="4946" y="2106"/>
                  <a:pt x="4892" y="1997"/>
                  <a:pt x="4791" y="1975"/>
                </a:cubicBezTo>
                <a:cubicBezTo>
                  <a:pt x="4777" y="1972"/>
                  <a:pt x="4763" y="1971"/>
                  <a:pt x="4749" y="1971"/>
                </a:cubicBezTo>
                <a:cubicBezTo>
                  <a:pt x="4694" y="1971"/>
                  <a:pt x="4638" y="1990"/>
                  <a:pt x="4583" y="1990"/>
                </a:cubicBezTo>
                <a:cubicBezTo>
                  <a:pt x="4579" y="1990"/>
                  <a:pt x="4575" y="1990"/>
                  <a:pt x="4572" y="1990"/>
                </a:cubicBezTo>
                <a:cubicBezTo>
                  <a:pt x="4491" y="1987"/>
                  <a:pt x="4412" y="1967"/>
                  <a:pt x="4336" y="1940"/>
                </a:cubicBezTo>
                <a:cubicBezTo>
                  <a:pt x="4299" y="1926"/>
                  <a:pt x="4262" y="1910"/>
                  <a:pt x="4234" y="1882"/>
                </a:cubicBezTo>
                <a:cubicBezTo>
                  <a:pt x="4185" y="1832"/>
                  <a:pt x="4174" y="1757"/>
                  <a:pt x="4143" y="1694"/>
                </a:cubicBezTo>
                <a:cubicBezTo>
                  <a:pt x="4133" y="1673"/>
                  <a:pt x="4120" y="1653"/>
                  <a:pt x="4114" y="1630"/>
                </a:cubicBezTo>
                <a:cubicBezTo>
                  <a:pt x="4112" y="1614"/>
                  <a:pt x="4112" y="1597"/>
                  <a:pt x="4111" y="1581"/>
                </a:cubicBezTo>
                <a:cubicBezTo>
                  <a:pt x="4106" y="1540"/>
                  <a:pt x="4085" y="1503"/>
                  <a:pt x="4066" y="1467"/>
                </a:cubicBezTo>
                <a:cubicBezTo>
                  <a:pt x="4058" y="1451"/>
                  <a:pt x="4048" y="1434"/>
                  <a:pt x="4044" y="1416"/>
                </a:cubicBezTo>
                <a:cubicBezTo>
                  <a:pt x="4041" y="1403"/>
                  <a:pt x="4041" y="1391"/>
                  <a:pt x="4036" y="1379"/>
                </a:cubicBezTo>
                <a:cubicBezTo>
                  <a:pt x="4008" y="1308"/>
                  <a:pt x="3945" y="1241"/>
                  <a:pt x="3886" y="1196"/>
                </a:cubicBezTo>
                <a:cubicBezTo>
                  <a:pt x="3805" y="1134"/>
                  <a:pt x="3706" y="1108"/>
                  <a:pt x="3624" y="1053"/>
                </a:cubicBezTo>
                <a:cubicBezTo>
                  <a:pt x="3546" y="1001"/>
                  <a:pt x="3449" y="978"/>
                  <a:pt x="3382" y="910"/>
                </a:cubicBezTo>
                <a:cubicBezTo>
                  <a:pt x="3322" y="851"/>
                  <a:pt x="3297" y="766"/>
                  <a:pt x="3249" y="697"/>
                </a:cubicBezTo>
                <a:cubicBezTo>
                  <a:pt x="3235" y="677"/>
                  <a:pt x="3219" y="658"/>
                  <a:pt x="3205" y="637"/>
                </a:cubicBezTo>
                <a:cubicBezTo>
                  <a:pt x="3176" y="591"/>
                  <a:pt x="3158" y="539"/>
                  <a:pt x="3130" y="493"/>
                </a:cubicBezTo>
                <a:cubicBezTo>
                  <a:pt x="3088" y="421"/>
                  <a:pt x="3022" y="366"/>
                  <a:pt x="2984" y="292"/>
                </a:cubicBezTo>
                <a:cubicBezTo>
                  <a:pt x="2970" y="265"/>
                  <a:pt x="2961" y="236"/>
                  <a:pt x="2943" y="212"/>
                </a:cubicBezTo>
                <a:cubicBezTo>
                  <a:pt x="2922" y="183"/>
                  <a:pt x="2892" y="164"/>
                  <a:pt x="2861" y="147"/>
                </a:cubicBezTo>
                <a:cubicBezTo>
                  <a:pt x="2833" y="131"/>
                  <a:pt x="2809" y="111"/>
                  <a:pt x="2781" y="94"/>
                </a:cubicBezTo>
                <a:cubicBezTo>
                  <a:pt x="2685" y="34"/>
                  <a:pt x="2564" y="14"/>
                  <a:pt x="2453" y="4"/>
                </a:cubicBezTo>
                <a:cubicBezTo>
                  <a:pt x="2438" y="2"/>
                  <a:pt x="2422" y="1"/>
                  <a:pt x="24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8" name="Google Shape;108;p8"/>
          <p:cNvGrpSpPr/>
          <p:nvPr/>
        </p:nvGrpSpPr>
        <p:grpSpPr>
          <a:xfrm rot="-382050">
            <a:off x="7682010" y="3762092"/>
            <a:ext cx="2310940" cy="1845003"/>
            <a:chOff x="2143583" y="1570310"/>
            <a:chExt cx="875027" cy="698599"/>
          </a:xfrm>
        </p:grpSpPr>
        <p:sp>
          <p:nvSpPr>
            <p:cNvPr id="109" name="Google Shape;109;p8"/>
            <p:cNvSpPr/>
            <p:nvPr/>
          </p:nvSpPr>
          <p:spPr>
            <a:xfrm>
              <a:off x="2143583" y="1570310"/>
              <a:ext cx="875027" cy="698527"/>
            </a:xfrm>
            <a:custGeom>
              <a:avLst/>
              <a:gdLst/>
              <a:ahLst/>
              <a:cxnLst/>
              <a:rect l="l" t="t" r="r" b="b"/>
              <a:pathLst>
                <a:path w="5142" h="4105" extrusionOk="0">
                  <a:moveTo>
                    <a:pt x="3708" y="1"/>
                  </a:moveTo>
                  <a:cubicBezTo>
                    <a:pt x="3659" y="1"/>
                    <a:pt x="3610" y="5"/>
                    <a:pt x="3561" y="14"/>
                  </a:cubicBezTo>
                  <a:cubicBezTo>
                    <a:pt x="3290" y="65"/>
                    <a:pt x="3071" y="256"/>
                    <a:pt x="2850" y="420"/>
                  </a:cubicBezTo>
                  <a:cubicBezTo>
                    <a:pt x="2657" y="563"/>
                    <a:pt x="2431" y="695"/>
                    <a:pt x="2197" y="695"/>
                  </a:cubicBezTo>
                  <a:cubicBezTo>
                    <a:pt x="2162" y="695"/>
                    <a:pt x="2127" y="692"/>
                    <a:pt x="2092" y="686"/>
                  </a:cubicBezTo>
                  <a:cubicBezTo>
                    <a:pt x="1884" y="649"/>
                    <a:pt x="1702" y="499"/>
                    <a:pt x="1491" y="498"/>
                  </a:cubicBezTo>
                  <a:cubicBezTo>
                    <a:pt x="1491" y="498"/>
                    <a:pt x="1490" y="498"/>
                    <a:pt x="1489" y="498"/>
                  </a:cubicBezTo>
                  <a:cubicBezTo>
                    <a:pt x="1321" y="498"/>
                    <a:pt x="1169" y="593"/>
                    <a:pt x="1036" y="694"/>
                  </a:cubicBezTo>
                  <a:cubicBezTo>
                    <a:pt x="729" y="924"/>
                    <a:pt x="363" y="1243"/>
                    <a:pt x="178" y="1587"/>
                  </a:cubicBezTo>
                  <a:cubicBezTo>
                    <a:pt x="1" y="1918"/>
                    <a:pt x="218" y="2329"/>
                    <a:pt x="397" y="2608"/>
                  </a:cubicBezTo>
                  <a:cubicBezTo>
                    <a:pt x="613" y="2946"/>
                    <a:pt x="851" y="3269"/>
                    <a:pt x="1110" y="3574"/>
                  </a:cubicBezTo>
                  <a:cubicBezTo>
                    <a:pt x="1225" y="3710"/>
                    <a:pt x="1346" y="3844"/>
                    <a:pt x="1492" y="3946"/>
                  </a:cubicBezTo>
                  <a:cubicBezTo>
                    <a:pt x="1628" y="4039"/>
                    <a:pt x="1789" y="4105"/>
                    <a:pt x="1954" y="4105"/>
                  </a:cubicBezTo>
                  <a:cubicBezTo>
                    <a:pt x="1967" y="4105"/>
                    <a:pt x="1980" y="4104"/>
                    <a:pt x="1993" y="4104"/>
                  </a:cubicBezTo>
                  <a:cubicBezTo>
                    <a:pt x="2232" y="4089"/>
                    <a:pt x="2438" y="3939"/>
                    <a:pt x="2626" y="3791"/>
                  </a:cubicBezTo>
                  <a:cubicBezTo>
                    <a:pt x="3376" y="3204"/>
                    <a:pt x="4088" y="2570"/>
                    <a:pt x="4757" y="1892"/>
                  </a:cubicBezTo>
                  <a:cubicBezTo>
                    <a:pt x="4934" y="1712"/>
                    <a:pt x="5119" y="1506"/>
                    <a:pt x="5130" y="1254"/>
                  </a:cubicBezTo>
                  <a:cubicBezTo>
                    <a:pt x="5142" y="972"/>
                    <a:pt x="4932" y="732"/>
                    <a:pt x="4728" y="538"/>
                  </a:cubicBezTo>
                  <a:cubicBezTo>
                    <a:pt x="4567" y="385"/>
                    <a:pt x="4399" y="236"/>
                    <a:pt x="4202" y="133"/>
                  </a:cubicBezTo>
                  <a:cubicBezTo>
                    <a:pt x="4051" y="52"/>
                    <a:pt x="3879" y="1"/>
                    <a:pt x="370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8"/>
            <p:cNvSpPr/>
            <p:nvPr/>
          </p:nvSpPr>
          <p:spPr>
            <a:xfrm>
              <a:off x="2213179" y="1572594"/>
              <a:ext cx="800662" cy="696315"/>
            </a:xfrm>
            <a:custGeom>
              <a:avLst/>
              <a:gdLst/>
              <a:ahLst/>
              <a:cxnLst/>
              <a:rect l="l" t="t" r="r" b="b"/>
              <a:pathLst>
                <a:path w="4705" h="4092" extrusionOk="0">
                  <a:moveTo>
                    <a:pt x="1378" y="2640"/>
                  </a:moveTo>
                  <a:cubicBezTo>
                    <a:pt x="1573" y="2668"/>
                    <a:pt x="1765" y="2761"/>
                    <a:pt x="1875" y="2929"/>
                  </a:cubicBezTo>
                  <a:cubicBezTo>
                    <a:pt x="1966" y="3071"/>
                    <a:pt x="1986" y="3246"/>
                    <a:pt x="1959" y="3410"/>
                  </a:cubicBezTo>
                  <a:cubicBezTo>
                    <a:pt x="1780" y="3285"/>
                    <a:pt x="1591" y="3171"/>
                    <a:pt x="1387" y="3094"/>
                  </a:cubicBezTo>
                  <a:cubicBezTo>
                    <a:pt x="1340" y="3076"/>
                    <a:pt x="1292" y="3061"/>
                    <a:pt x="1244" y="3048"/>
                  </a:cubicBezTo>
                  <a:cubicBezTo>
                    <a:pt x="1270" y="2907"/>
                    <a:pt x="1314" y="2769"/>
                    <a:pt x="1378" y="2640"/>
                  </a:cubicBezTo>
                  <a:close/>
                  <a:moveTo>
                    <a:pt x="3425" y="0"/>
                  </a:moveTo>
                  <a:lnTo>
                    <a:pt x="3425" y="0"/>
                  </a:lnTo>
                  <a:cubicBezTo>
                    <a:pt x="3528" y="275"/>
                    <a:pt x="3483" y="601"/>
                    <a:pt x="3319" y="844"/>
                  </a:cubicBezTo>
                  <a:cubicBezTo>
                    <a:pt x="3271" y="915"/>
                    <a:pt x="3211" y="976"/>
                    <a:pt x="3146" y="1027"/>
                  </a:cubicBezTo>
                  <a:cubicBezTo>
                    <a:pt x="2966" y="842"/>
                    <a:pt x="2851" y="593"/>
                    <a:pt x="2821" y="336"/>
                  </a:cubicBezTo>
                  <a:cubicBezTo>
                    <a:pt x="2814" y="270"/>
                    <a:pt x="2812" y="203"/>
                    <a:pt x="2817" y="136"/>
                  </a:cubicBezTo>
                  <a:lnTo>
                    <a:pt x="2817" y="136"/>
                  </a:lnTo>
                  <a:cubicBezTo>
                    <a:pt x="2804" y="145"/>
                    <a:pt x="2791" y="153"/>
                    <a:pt x="2778" y="162"/>
                  </a:cubicBezTo>
                  <a:cubicBezTo>
                    <a:pt x="2777" y="186"/>
                    <a:pt x="2776" y="211"/>
                    <a:pt x="2777" y="235"/>
                  </a:cubicBezTo>
                  <a:cubicBezTo>
                    <a:pt x="2784" y="535"/>
                    <a:pt x="2907" y="833"/>
                    <a:pt x="3115" y="1050"/>
                  </a:cubicBezTo>
                  <a:cubicBezTo>
                    <a:pt x="2969" y="1151"/>
                    <a:pt x="2793" y="1203"/>
                    <a:pt x="2613" y="1203"/>
                  </a:cubicBezTo>
                  <a:cubicBezTo>
                    <a:pt x="2544" y="1203"/>
                    <a:pt x="2474" y="1195"/>
                    <a:pt x="2405" y="1180"/>
                  </a:cubicBezTo>
                  <a:cubicBezTo>
                    <a:pt x="2289" y="1154"/>
                    <a:pt x="2178" y="1106"/>
                    <a:pt x="2081" y="1038"/>
                  </a:cubicBezTo>
                  <a:cubicBezTo>
                    <a:pt x="2116" y="924"/>
                    <a:pt x="2138" y="805"/>
                    <a:pt x="2148" y="686"/>
                  </a:cubicBezTo>
                  <a:cubicBezTo>
                    <a:pt x="2150" y="653"/>
                    <a:pt x="2151" y="620"/>
                    <a:pt x="2152" y="587"/>
                  </a:cubicBezTo>
                  <a:lnTo>
                    <a:pt x="2152" y="587"/>
                  </a:lnTo>
                  <a:cubicBezTo>
                    <a:pt x="2139" y="594"/>
                    <a:pt x="2126" y="600"/>
                    <a:pt x="2114" y="605"/>
                  </a:cubicBezTo>
                  <a:cubicBezTo>
                    <a:pt x="2111" y="660"/>
                    <a:pt x="2108" y="715"/>
                    <a:pt x="2101" y="770"/>
                  </a:cubicBezTo>
                  <a:cubicBezTo>
                    <a:pt x="2090" y="853"/>
                    <a:pt x="2072" y="935"/>
                    <a:pt x="2048" y="1016"/>
                  </a:cubicBezTo>
                  <a:cubicBezTo>
                    <a:pt x="2017" y="991"/>
                    <a:pt x="1986" y="965"/>
                    <a:pt x="1959" y="936"/>
                  </a:cubicBezTo>
                  <a:cubicBezTo>
                    <a:pt x="1888" y="863"/>
                    <a:pt x="1833" y="776"/>
                    <a:pt x="1790" y="684"/>
                  </a:cubicBezTo>
                  <a:cubicBezTo>
                    <a:pt x="1776" y="684"/>
                    <a:pt x="1762" y="684"/>
                    <a:pt x="1747" y="683"/>
                  </a:cubicBezTo>
                  <a:lnTo>
                    <a:pt x="1747" y="683"/>
                  </a:lnTo>
                  <a:cubicBezTo>
                    <a:pt x="1794" y="789"/>
                    <a:pt x="1855" y="887"/>
                    <a:pt x="1938" y="969"/>
                  </a:cubicBezTo>
                  <a:cubicBezTo>
                    <a:pt x="1968" y="1000"/>
                    <a:pt x="2001" y="1029"/>
                    <a:pt x="2036" y="1054"/>
                  </a:cubicBezTo>
                  <a:cubicBezTo>
                    <a:pt x="1943" y="1340"/>
                    <a:pt x="1766" y="1598"/>
                    <a:pt x="1516" y="1767"/>
                  </a:cubicBezTo>
                  <a:cubicBezTo>
                    <a:pt x="1428" y="1826"/>
                    <a:pt x="1332" y="1873"/>
                    <a:pt x="1231" y="1905"/>
                  </a:cubicBezTo>
                  <a:cubicBezTo>
                    <a:pt x="1307" y="1567"/>
                    <a:pt x="1208" y="1196"/>
                    <a:pt x="968" y="945"/>
                  </a:cubicBezTo>
                  <a:cubicBezTo>
                    <a:pt x="865" y="838"/>
                    <a:pt x="732" y="749"/>
                    <a:pt x="587" y="710"/>
                  </a:cubicBezTo>
                  <a:cubicBezTo>
                    <a:pt x="574" y="720"/>
                    <a:pt x="561" y="730"/>
                    <a:pt x="548" y="740"/>
                  </a:cubicBezTo>
                  <a:cubicBezTo>
                    <a:pt x="557" y="742"/>
                    <a:pt x="568" y="744"/>
                    <a:pt x="577" y="747"/>
                  </a:cubicBezTo>
                  <a:cubicBezTo>
                    <a:pt x="759" y="797"/>
                    <a:pt x="914" y="921"/>
                    <a:pt x="1024" y="1072"/>
                  </a:cubicBezTo>
                  <a:cubicBezTo>
                    <a:pt x="1202" y="1316"/>
                    <a:pt x="1258" y="1629"/>
                    <a:pt x="1187" y="1917"/>
                  </a:cubicBezTo>
                  <a:cubicBezTo>
                    <a:pt x="1122" y="1934"/>
                    <a:pt x="1055" y="1945"/>
                    <a:pt x="988" y="1947"/>
                  </a:cubicBezTo>
                  <a:cubicBezTo>
                    <a:pt x="974" y="1948"/>
                    <a:pt x="961" y="1948"/>
                    <a:pt x="948" y="1948"/>
                  </a:cubicBezTo>
                  <a:cubicBezTo>
                    <a:pt x="781" y="1948"/>
                    <a:pt x="614" y="1908"/>
                    <a:pt x="468" y="1829"/>
                  </a:cubicBezTo>
                  <a:cubicBezTo>
                    <a:pt x="312" y="1746"/>
                    <a:pt x="179" y="1620"/>
                    <a:pt x="101" y="1460"/>
                  </a:cubicBezTo>
                  <a:cubicBezTo>
                    <a:pt x="64" y="1382"/>
                    <a:pt x="41" y="1292"/>
                    <a:pt x="38" y="1203"/>
                  </a:cubicBezTo>
                  <a:cubicBezTo>
                    <a:pt x="25" y="1216"/>
                    <a:pt x="13" y="1230"/>
                    <a:pt x="1" y="1244"/>
                  </a:cubicBezTo>
                  <a:cubicBezTo>
                    <a:pt x="30" y="1519"/>
                    <a:pt x="240" y="1766"/>
                    <a:pt x="493" y="1884"/>
                  </a:cubicBezTo>
                  <a:cubicBezTo>
                    <a:pt x="633" y="1951"/>
                    <a:pt x="788" y="1986"/>
                    <a:pt x="943" y="1986"/>
                  </a:cubicBezTo>
                  <a:cubicBezTo>
                    <a:pt x="976" y="1986"/>
                    <a:pt x="1009" y="1985"/>
                    <a:pt x="1042" y="1981"/>
                  </a:cubicBezTo>
                  <a:cubicBezTo>
                    <a:pt x="1087" y="1978"/>
                    <a:pt x="1132" y="1970"/>
                    <a:pt x="1176" y="1959"/>
                  </a:cubicBezTo>
                  <a:lnTo>
                    <a:pt x="1176" y="1959"/>
                  </a:lnTo>
                  <a:cubicBezTo>
                    <a:pt x="1157" y="2025"/>
                    <a:pt x="1131" y="2090"/>
                    <a:pt x="1098" y="2151"/>
                  </a:cubicBezTo>
                  <a:cubicBezTo>
                    <a:pt x="907" y="2502"/>
                    <a:pt x="536" y="2737"/>
                    <a:pt x="141" y="2769"/>
                  </a:cubicBezTo>
                  <a:cubicBezTo>
                    <a:pt x="127" y="2771"/>
                    <a:pt x="113" y="2771"/>
                    <a:pt x="99" y="2772"/>
                  </a:cubicBezTo>
                  <a:cubicBezTo>
                    <a:pt x="107" y="2784"/>
                    <a:pt x="115" y="2796"/>
                    <a:pt x="123" y="2808"/>
                  </a:cubicBezTo>
                  <a:cubicBezTo>
                    <a:pt x="172" y="2805"/>
                    <a:pt x="220" y="2799"/>
                    <a:pt x="268" y="2791"/>
                  </a:cubicBezTo>
                  <a:cubicBezTo>
                    <a:pt x="674" y="2717"/>
                    <a:pt x="1041" y="2428"/>
                    <a:pt x="1190" y="2041"/>
                  </a:cubicBezTo>
                  <a:cubicBezTo>
                    <a:pt x="1202" y="2010"/>
                    <a:pt x="1211" y="1979"/>
                    <a:pt x="1220" y="1947"/>
                  </a:cubicBezTo>
                  <a:cubicBezTo>
                    <a:pt x="1350" y="1910"/>
                    <a:pt x="1473" y="1847"/>
                    <a:pt x="1582" y="1766"/>
                  </a:cubicBezTo>
                  <a:cubicBezTo>
                    <a:pt x="1814" y="1593"/>
                    <a:pt x="1978" y="1347"/>
                    <a:pt x="2069" y="1077"/>
                  </a:cubicBezTo>
                  <a:cubicBezTo>
                    <a:pt x="2171" y="1146"/>
                    <a:pt x="2288" y="1195"/>
                    <a:pt x="2408" y="1220"/>
                  </a:cubicBezTo>
                  <a:cubicBezTo>
                    <a:pt x="2475" y="1234"/>
                    <a:pt x="2543" y="1241"/>
                    <a:pt x="2611" y="1241"/>
                  </a:cubicBezTo>
                  <a:cubicBezTo>
                    <a:pt x="2802" y="1241"/>
                    <a:pt x="2988" y="1185"/>
                    <a:pt x="3142" y="1077"/>
                  </a:cubicBezTo>
                  <a:cubicBezTo>
                    <a:pt x="3195" y="1128"/>
                    <a:pt x="3253" y="1175"/>
                    <a:pt x="3317" y="1215"/>
                  </a:cubicBezTo>
                  <a:cubicBezTo>
                    <a:pt x="3469" y="1311"/>
                    <a:pt x="3644" y="1366"/>
                    <a:pt x="3822" y="1382"/>
                  </a:cubicBezTo>
                  <a:cubicBezTo>
                    <a:pt x="3812" y="1439"/>
                    <a:pt x="3803" y="1497"/>
                    <a:pt x="3794" y="1554"/>
                  </a:cubicBezTo>
                  <a:cubicBezTo>
                    <a:pt x="3621" y="1560"/>
                    <a:pt x="3449" y="1580"/>
                    <a:pt x="3280" y="1614"/>
                  </a:cubicBezTo>
                  <a:cubicBezTo>
                    <a:pt x="3151" y="1640"/>
                    <a:pt x="3022" y="1677"/>
                    <a:pt x="2901" y="1730"/>
                  </a:cubicBezTo>
                  <a:cubicBezTo>
                    <a:pt x="2841" y="1720"/>
                    <a:pt x="2780" y="1715"/>
                    <a:pt x="2719" y="1715"/>
                  </a:cubicBezTo>
                  <a:cubicBezTo>
                    <a:pt x="2660" y="1715"/>
                    <a:pt x="2600" y="1720"/>
                    <a:pt x="2541" y="1728"/>
                  </a:cubicBezTo>
                  <a:cubicBezTo>
                    <a:pt x="2107" y="1793"/>
                    <a:pt x="1712" y="2059"/>
                    <a:pt x="1464" y="2417"/>
                  </a:cubicBezTo>
                  <a:cubicBezTo>
                    <a:pt x="1424" y="2476"/>
                    <a:pt x="1388" y="2537"/>
                    <a:pt x="1356" y="2599"/>
                  </a:cubicBezTo>
                  <a:cubicBezTo>
                    <a:pt x="1317" y="2594"/>
                    <a:pt x="1278" y="2592"/>
                    <a:pt x="1239" y="2592"/>
                  </a:cubicBezTo>
                  <a:cubicBezTo>
                    <a:pt x="1096" y="2592"/>
                    <a:pt x="953" y="2619"/>
                    <a:pt x="816" y="2659"/>
                  </a:cubicBezTo>
                  <a:cubicBezTo>
                    <a:pt x="600" y="2720"/>
                    <a:pt x="389" y="2804"/>
                    <a:pt x="189" y="2902"/>
                  </a:cubicBezTo>
                  <a:cubicBezTo>
                    <a:pt x="196" y="2913"/>
                    <a:pt x="204" y="2923"/>
                    <a:pt x="211" y="2934"/>
                  </a:cubicBezTo>
                  <a:cubicBezTo>
                    <a:pt x="360" y="2861"/>
                    <a:pt x="513" y="2798"/>
                    <a:pt x="670" y="2744"/>
                  </a:cubicBezTo>
                  <a:cubicBezTo>
                    <a:pt x="853" y="2682"/>
                    <a:pt x="1045" y="2630"/>
                    <a:pt x="1241" y="2630"/>
                  </a:cubicBezTo>
                  <a:cubicBezTo>
                    <a:pt x="1263" y="2630"/>
                    <a:pt x="1286" y="2630"/>
                    <a:pt x="1308" y="2632"/>
                  </a:cubicBezTo>
                  <a:cubicBezTo>
                    <a:pt x="1319" y="2633"/>
                    <a:pt x="1328" y="2634"/>
                    <a:pt x="1339" y="2634"/>
                  </a:cubicBezTo>
                  <a:cubicBezTo>
                    <a:pt x="1277" y="2764"/>
                    <a:pt x="1233" y="2900"/>
                    <a:pt x="1208" y="3040"/>
                  </a:cubicBezTo>
                  <a:cubicBezTo>
                    <a:pt x="1099" y="3013"/>
                    <a:pt x="987" y="2999"/>
                    <a:pt x="875" y="2999"/>
                  </a:cubicBezTo>
                  <a:cubicBezTo>
                    <a:pt x="692" y="2999"/>
                    <a:pt x="511" y="3038"/>
                    <a:pt x="354" y="3131"/>
                  </a:cubicBezTo>
                  <a:lnTo>
                    <a:pt x="377" y="3163"/>
                  </a:lnTo>
                  <a:cubicBezTo>
                    <a:pt x="528" y="3075"/>
                    <a:pt x="705" y="3037"/>
                    <a:pt x="884" y="3037"/>
                  </a:cubicBezTo>
                  <a:cubicBezTo>
                    <a:pt x="991" y="3037"/>
                    <a:pt x="1098" y="3051"/>
                    <a:pt x="1202" y="3076"/>
                  </a:cubicBezTo>
                  <a:cubicBezTo>
                    <a:pt x="1174" y="3249"/>
                    <a:pt x="1173" y="3427"/>
                    <a:pt x="1201" y="3602"/>
                  </a:cubicBezTo>
                  <a:cubicBezTo>
                    <a:pt x="1226" y="3762"/>
                    <a:pt x="1276" y="3919"/>
                    <a:pt x="1346" y="4064"/>
                  </a:cubicBezTo>
                  <a:cubicBezTo>
                    <a:pt x="1363" y="4069"/>
                    <a:pt x="1379" y="4073"/>
                    <a:pt x="1395" y="4077"/>
                  </a:cubicBezTo>
                  <a:cubicBezTo>
                    <a:pt x="1330" y="3950"/>
                    <a:pt x="1283" y="3814"/>
                    <a:pt x="1253" y="3674"/>
                  </a:cubicBezTo>
                  <a:cubicBezTo>
                    <a:pt x="1212" y="3481"/>
                    <a:pt x="1207" y="3280"/>
                    <a:pt x="1237" y="3086"/>
                  </a:cubicBezTo>
                  <a:lnTo>
                    <a:pt x="1237" y="3086"/>
                  </a:lnTo>
                  <a:cubicBezTo>
                    <a:pt x="1465" y="3149"/>
                    <a:pt x="1675" y="3264"/>
                    <a:pt x="1869" y="3395"/>
                  </a:cubicBezTo>
                  <a:cubicBezTo>
                    <a:pt x="1897" y="3413"/>
                    <a:pt x="1924" y="3433"/>
                    <a:pt x="1950" y="3451"/>
                  </a:cubicBezTo>
                  <a:cubicBezTo>
                    <a:pt x="1899" y="3694"/>
                    <a:pt x="1763" y="3916"/>
                    <a:pt x="1586" y="4092"/>
                  </a:cubicBezTo>
                  <a:cubicBezTo>
                    <a:pt x="1607" y="4091"/>
                    <a:pt x="1628" y="4088"/>
                    <a:pt x="1648" y="4085"/>
                  </a:cubicBezTo>
                  <a:cubicBezTo>
                    <a:pt x="1798" y="3925"/>
                    <a:pt x="1913" y="3733"/>
                    <a:pt x="1972" y="3527"/>
                  </a:cubicBezTo>
                  <a:cubicBezTo>
                    <a:pt x="1976" y="3509"/>
                    <a:pt x="1980" y="3492"/>
                    <a:pt x="1984" y="3475"/>
                  </a:cubicBezTo>
                  <a:cubicBezTo>
                    <a:pt x="2042" y="3516"/>
                    <a:pt x="2100" y="3559"/>
                    <a:pt x="2157" y="3604"/>
                  </a:cubicBezTo>
                  <a:cubicBezTo>
                    <a:pt x="2203" y="3639"/>
                    <a:pt x="2248" y="3677"/>
                    <a:pt x="2291" y="3718"/>
                  </a:cubicBezTo>
                  <a:cubicBezTo>
                    <a:pt x="2302" y="3710"/>
                    <a:pt x="2311" y="3701"/>
                    <a:pt x="2322" y="3694"/>
                  </a:cubicBezTo>
                  <a:cubicBezTo>
                    <a:pt x="2238" y="3614"/>
                    <a:pt x="2144" y="3544"/>
                    <a:pt x="2054" y="3478"/>
                  </a:cubicBezTo>
                  <a:cubicBezTo>
                    <a:pt x="2034" y="3463"/>
                    <a:pt x="2013" y="3448"/>
                    <a:pt x="1993" y="3434"/>
                  </a:cubicBezTo>
                  <a:cubicBezTo>
                    <a:pt x="2018" y="3293"/>
                    <a:pt x="2014" y="3145"/>
                    <a:pt x="1960" y="3011"/>
                  </a:cubicBezTo>
                  <a:cubicBezTo>
                    <a:pt x="1879" y="2812"/>
                    <a:pt x="1696" y="2679"/>
                    <a:pt x="1492" y="2624"/>
                  </a:cubicBezTo>
                  <a:cubicBezTo>
                    <a:pt x="1460" y="2615"/>
                    <a:pt x="1429" y="2609"/>
                    <a:pt x="1395" y="2604"/>
                  </a:cubicBezTo>
                  <a:cubicBezTo>
                    <a:pt x="1407" y="2583"/>
                    <a:pt x="1418" y="2562"/>
                    <a:pt x="1430" y="2541"/>
                  </a:cubicBezTo>
                  <a:cubicBezTo>
                    <a:pt x="1640" y="2185"/>
                    <a:pt x="1987" y="1909"/>
                    <a:pt x="2386" y="1800"/>
                  </a:cubicBezTo>
                  <a:cubicBezTo>
                    <a:pt x="2495" y="1770"/>
                    <a:pt x="2607" y="1753"/>
                    <a:pt x="2720" y="1753"/>
                  </a:cubicBezTo>
                  <a:cubicBezTo>
                    <a:pt x="2760" y="1753"/>
                    <a:pt x="2800" y="1755"/>
                    <a:pt x="2840" y="1760"/>
                  </a:cubicBezTo>
                  <a:cubicBezTo>
                    <a:pt x="2778" y="1790"/>
                    <a:pt x="2719" y="1825"/>
                    <a:pt x="2664" y="1867"/>
                  </a:cubicBezTo>
                  <a:cubicBezTo>
                    <a:pt x="2500" y="1994"/>
                    <a:pt x="2374" y="2181"/>
                    <a:pt x="2350" y="2389"/>
                  </a:cubicBezTo>
                  <a:cubicBezTo>
                    <a:pt x="2309" y="2738"/>
                    <a:pt x="2618" y="3048"/>
                    <a:pt x="2960" y="3048"/>
                  </a:cubicBezTo>
                  <a:cubicBezTo>
                    <a:pt x="2975" y="3048"/>
                    <a:pt x="2991" y="3048"/>
                    <a:pt x="3006" y="3047"/>
                  </a:cubicBezTo>
                  <a:cubicBezTo>
                    <a:pt x="3049" y="3043"/>
                    <a:pt x="3091" y="3034"/>
                    <a:pt x="3130" y="3020"/>
                  </a:cubicBezTo>
                  <a:cubicBezTo>
                    <a:pt x="3164" y="2991"/>
                    <a:pt x="3198" y="2961"/>
                    <a:pt x="3232" y="2931"/>
                  </a:cubicBezTo>
                  <a:lnTo>
                    <a:pt x="3232" y="2931"/>
                  </a:lnTo>
                  <a:cubicBezTo>
                    <a:pt x="3183" y="2963"/>
                    <a:pt x="3128" y="2986"/>
                    <a:pt x="3067" y="2999"/>
                  </a:cubicBezTo>
                  <a:cubicBezTo>
                    <a:pt x="3032" y="3007"/>
                    <a:pt x="2996" y="3011"/>
                    <a:pt x="2960" y="3011"/>
                  </a:cubicBezTo>
                  <a:cubicBezTo>
                    <a:pt x="2656" y="3011"/>
                    <a:pt x="2369" y="2743"/>
                    <a:pt x="2385" y="2430"/>
                  </a:cubicBezTo>
                  <a:cubicBezTo>
                    <a:pt x="2395" y="2225"/>
                    <a:pt x="2514" y="2036"/>
                    <a:pt x="2671" y="1911"/>
                  </a:cubicBezTo>
                  <a:cubicBezTo>
                    <a:pt x="2743" y="1853"/>
                    <a:pt x="2822" y="1807"/>
                    <a:pt x="2906" y="1769"/>
                  </a:cubicBezTo>
                  <a:cubicBezTo>
                    <a:pt x="2941" y="1775"/>
                    <a:pt x="2975" y="1783"/>
                    <a:pt x="3009" y="1794"/>
                  </a:cubicBezTo>
                  <a:cubicBezTo>
                    <a:pt x="3201" y="1853"/>
                    <a:pt x="3376" y="1987"/>
                    <a:pt x="3465" y="2169"/>
                  </a:cubicBezTo>
                  <a:cubicBezTo>
                    <a:pt x="3564" y="2376"/>
                    <a:pt x="3517" y="2628"/>
                    <a:pt x="3377" y="2803"/>
                  </a:cubicBezTo>
                  <a:cubicBezTo>
                    <a:pt x="3413" y="2770"/>
                    <a:pt x="3449" y="2738"/>
                    <a:pt x="3485" y="2705"/>
                  </a:cubicBezTo>
                  <a:cubicBezTo>
                    <a:pt x="3552" y="2574"/>
                    <a:pt x="3577" y="2422"/>
                    <a:pt x="3544" y="2278"/>
                  </a:cubicBezTo>
                  <a:cubicBezTo>
                    <a:pt x="3497" y="2077"/>
                    <a:pt x="3346" y="1912"/>
                    <a:pt x="3167" y="1818"/>
                  </a:cubicBezTo>
                  <a:cubicBezTo>
                    <a:pt x="3103" y="1784"/>
                    <a:pt x="3036" y="1760"/>
                    <a:pt x="2966" y="1744"/>
                  </a:cubicBezTo>
                  <a:cubicBezTo>
                    <a:pt x="3061" y="1706"/>
                    <a:pt x="3160" y="1678"/>
                    <a:pt x="3259" y="1657"/>
                  </a:cubicBezTo>
                  <a:cubicBezTo>
                    <a:pt x="3432" y="1620"/>
                    <a:pt x="3610" y="1599"/>
                    <a:pt x="3788" y="1593"/>
                  </a:cubicBezTo>
                  <a:lnTo>
                    <a:pt x="3788" y="1593"/>
                  </a:lnTo>
                  <a:cubicBezTo>
                    <a:pt x="3763" y="1741"/>
                    <a:pt x="3741" y="1889"/>
                    <a:pt x="3728" y="2038"/>
                  </a:cubicBezTo>
                  <a:cubicBezTo>
                    <a:pt x="3716" y="2180"/>
                    <a:pt x="3713" y="2328"/>
                    <a:pt x="3739" y="2470"/>
                  </a:cubicBezTo>
                  <a:cubicBezTo>
                    <a:pt x="3749" y="2460"/>
                    <a:pt x="3761" y="2449"/>
                    <a:pt x="3772" y="2439"/>
                  </a:cubicBezTo>
                  <a:cubicBezTo>
                    <a:pt x="3755" y="2328"/>
                    <a:pt x="3755" y="2214"/>
                    <a:pt x="3762" y="2102"/>
                  </a:cubicBezTo>
                  <a:cubicBezTo>
                    <a:pt x="3772" y="1931"/>
                    <a:pt x="3800" y="1761"/>
                    <a:pt x="3827" y="1592"/>
                  </a:cubicBezTo>
                  <a:cubicBezTo>
                    <a:pt x="3851" y="1591"/>
                    <a:pt x="3874" y="1591"/>
                    <a:pt x="3898" y="1591"/>
                  </a:cubicBezTo>
                  <a:cubicBezTo>
                    <a:pt x="4111" y="1591"/>
                    <a:pt x="4323" y="1612"/>
                    <a:pt x="4532" y="1656"/>
                  </a:cubicBezTo>
                  <a:cubicBezTo>
                    <a:pt x="4535" y="1657"/>
                    <a:pt x="4539" y="1657"/>
                    <a:pt x="4543" y="1658"/>
                  </a:cubicBezTo>
                  <a:cubicBezTo>
                    <a:pt x="4551" y="1648"/>
                    <a:pt x="4560" y="1636"/>
                    <a:pt x="4567" y="1625"/>
                  </a:cubicBezTo>
                  <a:cubicBezTo>
                    <a:pt x="4348" y="1577"/>
                    <a:pt x="4123" y="1553"/>
                    <a:pt x="3898" y="1553"/>
                  </a:cubicBezTo>
                  <a:cubicBezTo>
                    <a:pt x="3877" y="1553"/>
                    <a:pt x="3855" y="1553"/>
                    <a:pt x="3833" y="1554"/>
                  </a:cubicBezTo>
                  <a:cubicBezTo>
                    <a:pt x="3837" y="1529"/>
                    <a:pt x="3841" y="1504"/>
                    <a:pt x="3845" y="1479"/>
                  </a:cubicBezTo>
                  <a:lnTo>
                    <a:pt x="3859" y="1385"/>
                  </a:lnTo>
                  <a:cubicBezTo>
                    <a:pt x="3883" y="1386"/>
                    <a:pt x="3907" y="1387"/>
                    <a:pt x="3931" y="1387"/>
                  </a:cubicBezTo>
                  <a:cubicBezTo>
                    <a:pt x="4105" y="1387"/>
                    <a:pt x="4279" y="1351"/>
                    <a:pt x="4436" y="1279"/>
                  </a:cubicBezTo>
                  <a:cubicBezTo>
                    <a:pt x="4532" y="1237"/>
                    <a:pt x="4623" y="1177"/>
                    <a:pt x="4705" y="1106"/>
                  </a:cubicBezTo>
                  <a:cubicBezTo>
                    <a:pt x="4702" y="1092"/>
                    <a:pt x="4698" y="1078"/>
                    <a:pt x="4695" y="1064"/>
                  </a:cubicBezTo>
                  <a:cubicBezTo>
                    <a:pt x="4628" y="1125"/>
                    <a:pt x="4555" y="1176"/>
                    <a:pt x="4480" y="1216"/>
                  </a:cubicBezTo>
                  <a:cubicBezTo>
                    <a:pt x="4312" y="1304"/>
                    <a:pt x="4121" y="1349"/>
                    <a:pt x="3930" y="1349"/>
                  </a:cubicBezTo>
                  <a:cubicBezTo>
                    <a:pt x="3909" y="1349"/>
                    <a:pt x="3887" y="1349"/>
                    <a:pt x="3865" y="1347"/>
                  </a:cubicBezTo>
                  <a:cubicBezTo>
                    <a:pt x="3897" y="1142"/>
                    <a:pt x="3929" y="937"/>
                    <a:pt x="3961" y="732"/>
                  </a:cubicBezTo>
                  <a:cubicBezTo>
                    <a:pt x="3983" y="588"/>
                    <a:pt x="4005" y="437"/>
                    <a:pt x="4057" y="299"/>
                  </a:cubicBezTo>
                  <a:cubicBezTo>
                    <a:pt x="4046" y="291"/>
                    <a:pt x="4036" y="282"/>
                    <a:pt x="4025" y="274"/>
                  </a:cubicBezTo>
                  <a:cubicBezTo>
                    <a:pt x="3992" y="363"/>
                    <a:pt x="3970" y="456"/>
                    <a:pt x="3954" y="544"/>
                  </a:cubicBezTo>
                  <a:cubicBezTo>
                    <a:pt x="3905" y="801"/>
                    <a:pt x="3872" y="1061"/>
                    <a:pt x="3831" y="1320"/>
                  </a:cubicBezTo>
                  <a:cubicBezTo>
                    <a:pt x="3831" y="1328"/>
                    <a:pt x="3829" y="1336"/>
                    <a:pt x="3827" y="1344"/>
                  </a:cubicBezTo>
                  <a:cubicBezTo>
                    <a:pt x="3680" y="1332"/>
                    <a:pt x="3536" y="1292"/>
                    <a:pt x="3405" y="1223"/>
                  </a:cubicBezTo>
                  <a:cubicBezTo>
                    <a:pt x="3320" y="1177"/>
                    <a:pt x="3242" y="1120"/>
                    <a:pt x="3173" y="1054"/>
                  </a:cubicBezTo>
                  <a:cubicBezTo>
                    <a:pt x="3242" y="1000"/>
                    <a:pt x="3303" y="935"/>
                    <a:pt x="3354" y="859"/>
                  </a:cubicBezTo>
                  <a:cubicBezTo>
                    <a:pt x="3518" y="615"/>
                    <a:pt x="3566" y="287"/>
                    <a:pt x="3469" y="7"/>
                  </a:cubicBezTo>
                  <a:cubicBezTo>
                    <a:pt x="3455" y="5"/>
                    <a:pt x="3440" y="2"/>
                    <a:pt x="34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1" name="Google Shape;111;p8"/>
          <p:cNvSpPr txBox="1">
            <a:spLocks noGrp="1"/>
          </p:cNvSpPr>
          <p:nvPr>
            <p:ph type="title"/>
          </p:nvPr>
        </p:nvSpPr>
        <p:spPr>
          <a:xfrm>
            <a:off x="963750" y="1285275"/>
            <a:ext cx="7216500" cy="2420400"/>
          </a:xfrm>
          <a:prstGeom prst="rect">
            <a:avLst/>
          </a:prstGeom>
        </p:spPr>
        <p:txBody>
          <a:bodyPr spcFirstLastPara="1" wrap="square" lIns="91425" tIns="91425" rIns="91425" bIns="91425" anchor="ctr" anchorCtr="0">
            <a:noAutofit/>
          </a:bodyPr>
          <a:lstStyle>
            <a:lvl1pPr lvl="0" algn="ctr">
              <a:lnSpc>
                <a:spcPct val="90000"/>
              </a:lnSpc>
              <a:spcBef>
                <a:spcPts val="0"/>
              </a:spcBef>
              <a:spcAft>
                <a:spcPts val="0"/>
              </a:spcAft>
              <a:buSzPts val="4800"/>
              <a:buNone/>
              <a:defRPr sz="85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12"/>
        <p:cNvGrpSpPr/>
        <p:nvPr/>
      </p:nvGrpSpPr>
      <p:grpSpPr>
        <a:xfrm>
          <a:off x="0" y="0"/>
          <a:ext cx="0" cy="0"/>
          <a:chOff x="0" y="0"/>
          <a:chExt cx="0" cy="0"/>
        </a:xfrm>
      </p:grpSpPr>
      <p:sp>
        <p:nvSpPr>
          <p:cNvPr id="113" name="Google Shape;113;p9"/>
          <p:cNvSpPr/>
          <p:nvPr/>
        </p:nvSpPr>
        <p:spPr>
          <a:xfrm rot="-9521981" flipH="1">
            <a:off x="6351905" y="-1309124"/>
            <a:ext cx="3950264" cy="2250744"/>
          </a:xfrm>
          <a:custGeom>
            <a:avLst/>
            <a:gdLst/>
            <a:ahLst/>
            <a:cxnLst/>
            <a:rect l="l" t="t" r="r" b="b"/>
            <a:pathLst>
              <a:path w="8157" h="6144" extrusionOk="0">
                <a:moveTo>
                  <a:pt x="5596" y="105"/>
                </a:moveTo>
                <a:cubicBezTo>
                  <a:pt x="5324" y="242"/>
                  <a:pt x="5110" y="322"/>
                  <a:pt x="4797" y="318"/>
                </a:cubicBezTo>
                <a:cubicBezTo>
                  <a:pt x="4437" y="314"/>
                  <a:pt x="3983" y="232"/>
                  <a:pt x="3631" y="306"/>
                </a:cubicBezTo>
                <a:cubicBezTo>
                  <a:pt x="3221" y="392"/>
                  <a:pt x="2965" y="816"/>
                  <a:pt x="2524" y="792"/>
                </a:cubicBezTo>
                <a:cubicBezTo>
                  <a:pt x="2148" y="771"/>
                  <a:pt x="1983" y="441"/>
                  <a:pt x="1662" y="304"/>
                </a:cubicBezTo>
                <a:cubicBezTo>
                  <a:pt x="1506" y="237"/>
                  <a:pt x="1330" y="243"/>
                  <a:pt x="1161" y="249"/>
                </a:cubicBezTo>
                <a:cubicBezTo>
                  <a:pt x="1048" y="252"/>
                  <a:pt x="938" y="284"/>
                  <a:pt x="827" y="304"/>
                </a:cubicBezTo>
                <a:cubicBezTo>
                  <a:pt x="709" y="325"/>
                  <a:pt x="588" y="362"/>
                  <a:pt x="501" y="449"/>
                </a:cubicBezTo>
                <a:cubicBezTo>
                  <a:pt x="381" y="570"/>
                  <a:pt x="348" y="748"/>
                  <a:pt x="238" y="876"/>
                </a:cubicBezTo>
                <a:cubicBezTo>
                  <a:pt x="122" y="1011"/>
                  <a:pt x="93" y="1157"/>
                  <a:pt x="85" y="1335"/>
                </a:cubicBezTo>
                <a:cubicBezTo>
                  <a:pt x="76" y="1551"/>
                  <a:pt x="83" y="1755"/>
                  <a:pt x="36" y="1968"/>
                </a:cubicBezTo>
                <a:cubicBezTo>
                  <a:pt x="1" y="2122"/>
                  <a:pt x="35" y="2205"/>
                  <a:pt x="98" y="2342"/>
                </a:cubicBezTo>
                <a:cubicBezTo>
                  <a:pt x="183" y="2523"/>
                  <a:pt x="209" y="2730"/>
                  <a:pt x="280" y="2918"/>
                </a:cubicBezTo>
                <a:cubicBezTo>
                  <a:pt x="350" y="3106"/>
                  <a:pt x="437" y="3290"/>
                  <a:pt x="557" y="3450"/>
                </a:cubicBezTo>
                <a:cubicBezTo>
                  <a:pt x="961" y="3995"/>
                  <a:pt x="1553" y="4345"/>
                  <a:pt x="2099" y="4729"/>
                </a:cubicBezTo>
                <a:cubicBezTo>
                  <a:pt x="2672" y="5130"/>
                  <a:pt x="3409" y="5971"/>
                  <a:pt x="4151" y="5983"/>
                </a:cubicBezTo>
                <a:cubicBezTo>
                  <a:pt x="4374" y="5988"/>
                  <a:pt x="4592" y="5912"/>
                  <a:pt x="4814" y="5904"/>
                </a:cubicBezTo>
                <a:cubicBezTo>
                  <a:pt x="5129" y="5892"/>
                  <a:pt x="5432" y="6014"/>
                  <a:pt x="5743" y="6067"/>
                </a:cubicBezTo>
                <a:cubicBezTo>
                  <a:pt x="6180" y="6143"/>
                  <a:pt x="6503" y="5982"/>
                  <a:pt x="6822" y="5699"/>
                </a:cubicBezTo>
                <a:cubicBezTo>
                  <a:pt x="7159" y="5399"/>
                  <a:pt x="7366" y="4994"/>
                  <a:pt x="7633" y="4643"/>
                </a:cubicBezTo>
                <a:cubicBezTo>
                  <a:pt x="7894" y="4297"/>
                  <a:pt x="8135" y="3971"/>
                  <a:pt x="8146" y="3518"/>
                </a:cubicBezTo>
                <a:cubicBezTo>
                  <a:pt x="8157" y="3140"/>
                  <a:pt x="8033" y="2795"/>
                  <a:pt x="8040" y="2414"/>
                </a:cubicBezTo>
                <a:cubicBezTo>
                  <a:pt x="8045" y="2134"/>
                  <a:pt x="8068" y="1850"/>
                  <a:pt x="8012" y="1575"/>
                </a:cubicBezTo>
                <a:cubicBezTo>
                  <a:pt x="7946" y="1247"/>
                  <a:pt x="7717" y="1068"/>
                  <a:pt x="7577" y="813"/>
                </a:cubicBezTo>
                <a:cubicBezTo>
                  <a:pt x="7546" y="759"/>
                  <a:pt x="7520" y="700"/>
                  <a:pt x="7501" y="636"/>
                </a:cubicBezTo>
                <a:cubicBezTo>
                  <a:pt x="7452" y="478"/>
                  <a:pt x="7288" y="392"/>
                  <a:pt x="7138" y="321"/>
                </a:cubicBezTo>
                <a:cubicBezTo>
                  <a:pt x="6798" y="161"/>
                  <a:pt x="6416" y="1"/>
                  <a:pt x="6052" y="1"/>
                </a:cubicBezTo>
                <a:cubicBezTo>
                  <a:pt x="5895" y="1"/>
                  <a:pt x="5741" y="31"/>
                  <a:pt x="5596" y="105"/>
                </a:cubicBezTo>
                <a:close/>
              </a:path>
            </a:pathLst>
          </a:custGeom>
          <a:gradFill>
            <a:gsLst>
              <a:gs pos="0">
                <a:schemeClr val="lt1"/>
              </a:gs>
              <a:gs pos="100000">
                <a:schemeClr val="accent1"/>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9"/>
          <p:cNvSpPr/>
          <p:nvPr/>
        </p:nvSpPr>
        <p:spPr>
          <a:xfrm rot="2843213">
            <a:off x="2862680" y="3287835"/>
            <a:ext cx="4421170" cy="4380105"/>
          </a:xfrm>
          <a:custGeom>
            <a:avLst/>
            <a:gdLst/>
            <a:ahLst/>
            <a:cxnLst/>
            <a:rect l="l" t="t" r="r" b="b"/>
            <a:pathLst>
              <a:path w="15990" h="15513" extrusionOk="0">
                <a:moveTo>
                  <a:pt x="11181" y="0"/>
                </a:moveTo>
                <a:cubicBezTo>
                  <a:pt x="11145" y="0"/>
                  <a:pt x="11109" y="2"/>
                  <a:pt x="11074" y="5"/>
                </a:cubicBezTo>
                <a:cubicBezTo>
                  <a:pt x="11020" y="10"/>
                  <a:pt x="10967" y="19"/>
                  <a:pt x="10915" y="34"/>
                </a:cubicBezTo>
                <a:cubicBezTo>
                  <a:pt x="10763" y="75"/>
                  <a:pt x="10626" y="161"/>
                  <a:pt x="10478" y="214"/>
                </a:cubicBezTo>
                <a:cubicBezTo>
                  <a:pt x="10338" y="263"/>
                  <a:pt x="10188" y="284"/>
                  <a:pt x="10049" y="336"/>
                </a:cubicBezTo>
                <a:cubicBezTo>
                  <a:pt x="9864" y="407"/>
                  <a:pt x="9702" y="536"/>
                  <a:pt x="9511" y="590"/>
                </a:cubicBezTo>
                <a:cubicBezTo>
                  <a:pt x="9298" y="650"/>
                  <a:pt x="9057" y="662"/>
                  <a:pt x="8870" y="793"/>
                </a:cubicBezTo>
                <a:cubicBezTo>
                  <a:pt x="8671" y="934"/>
                  <a:pt x="8589" y="1171"/>
                  <a:pt x="8417" y="1336"/>
                </a:cubicBezTo>
                <a:cubicBezTo>
                  <a:pt x="8259" y="1486"/>
                  <a:pt x="8101" y="1637"/>
                  <a:pt x="7924" y="1764"/>
                </a:cubicBezTo>
                <a:cubicBezTo>
                  <a:pt x="7713" y="1919"/>
                  <a:pt x="7474" y="2040"/>
                  <a:pt x="7289" y="2225"/>
                </a:cubicBezTo>
                <a:cubicBezTo>
                  <a:pt x="7083" y="2431"/>
                  <a:pt x="6957" y="2701"/>
                  <a:pt x="6834" y="2966"/>
                </a:cubicBezTo>
                <a:cubicBezTo>
                  <a:pt x="6590" y="3492"/>
                  <a:pt x="6343" y="4033"/>
                  <a:pt x="6290" y="4612"/>
                </a:cubicBezTo>
                <a:cubicBezTo>
                  <a:pt x="6270" y="4817"/>
                  <a:pt x="6277" y="5024"/>
                  <a:pt x="6256" y="5229"/>
                </a:cubicBezTo>
                <a:cubicBezTo>
                  <a:pt x="6216" y="5629"/>
                  <a:pt x="6077" y="6255"/>
                  <a:pt x="5781" y="6550"/>
                </a:cubicBezTo>
                <a:cubicBezTo>
                  <a:pt x="5666" y="6666"/>
                  <a:pt x="5513" y="6724"/>
                  <a:pt x="5400" y="6849"/>
                </a:cubicBezTo>
                <a:cubicBezTo>
                  <a:pt x="5240" y="7023"/>
                  <a:pt x="5111" y="7231"/>
                  <a:pt x="5018" y="7449"/>
                </a:cubicBezTo>
                <a:cubicBezTo>
                  <a:pt x="4887" y="7759"/>
                  <a:pt x="4827" y="8096"/>
                  <a:pt x="4708" y="8412"/>
                </a:cubicBezTo>
                <a:cubicBezTo>
                  <a:pt x="4318" y="9449"/>
                  <a:pt x="3220" y="10152"/>
                  <a:pt x="2122" y="10152"/>
                </a:cubicBezTo>
                <a:cubicBezTo>
                  <a:pt x="1919" y="10152"/>
                  <a:pt x="1716" y="10129"/>
                  <a:pt x="1518" y="10078"/>
                </a:cubicBezTo>
                <a:cubicBezTo>
                  <a:pt x="1286" y="10020"/>
                  <a:pt x="1049" y="9930"/>
                  <a:pt x="815" y="9930"/>
                </a:cubicBezTo>
                <a:cubicBezTo>
                  <a:pt x="745" y="9930"/>
                  <a:pt x="675" y="9938"/>
                  <a:pt x="606" y="9958"/>
                </a:cubicBezTo>
                <a:cubicBezTo>
                  <a:pt x="269" y="10054"/>
                  <a:pt x="55" y="10409"/>
                  <a:pt x="28" y="10759"/>
                </a:cubicBezTo>
                <a:cubicBezTo>
                  <a:pt x="0" y="11109"/>
                  <a:pt x="125" y="11452"/>
                  <a:pt x="273" y="11770"/>
                </a:cubicBezTo>
                <a:cubicBezTo>
                  <a:pt x="1050" y="13446"/>
                  <a:pt x="2557" y="14768"/>
                  <a:pt x="4320" y="15321"/>
                </a:cubicBezTo>
                <a:cubicBezTo>
                  <a:pt x="4675" y="15432"/>
                  <a:pt x="5052" y="15513"/>
                  <a:pt x="5422" y="15513"/>
                </a:cubicBezTo>
                <a:cubicBezTo>
                  <a:pt x="5648" y="15513"/>
                  <a:pt x="5872" y="15482"/>
                  <a:pt x="6088" y="15411"/>
                </a:cubicBezTo>
                <a:cubicBezTo>
                  <a:pt x="6798" y="15174"/>
                  <a:pt x="7306" y="14529"/>
                  <a:pt x="8002" y="14254"/>
                </a:cubicBezTo>
                <a:cubicBezTo>
                  <a:pt x="8712" y="13973"/>
                  <a:pt x="9518" y="14112"/>
                  <a:pt x="10263" y="13945"/>
                </a:cubicBezTo>
                <a:cubicBezTo>
                  <a:pt x="11081" y="13760"/>
                  <a:pt x="11773" y="13218"/>
                  <a:pt x="12358" y="12617"/>
                </a:cubicBezTo>
                <a:cubicBezTo>
                  <a:pt x="13793" y="11143"/>
                  <a:pt x="14729" y="9259"/>
                  <a:pt x="15293" y="7294"/>
                </a:cubicBezTo>
                <a:cubicBezTo>
                  <a:pt x="15615" y="6168"/>
                  <a:pt x="15989" y="4830"/>
                  <a:pt x="15939" y="3649"/>
                </a:cubicBezTo>
                <a:cubicBezTo>
                  <a:pt x="15915" y="3112"/>
                  <a:pt x="15508" y="2750"/>
                  <a:pt x="15134" y="2419"/>
                </a:cubicBezTo>
                <a:cubicBezTo>
                  <a:pt x="14946" y="2253"/>
                  <a:pt x="14715" y="2094"/>
                  <a:pt x="14567" y="1888"/>
                </a:cubicBezTo>
                <a:cubicBezTo>
                  <a:pt x="14406" y="1665"/>
                  <a:pt x="14388" y="1425"/>
                  <a:pt x="14123" y="1278"/>
                </a:cubicBezTo>
                <a:cubicBezTo>
                  <a:pt x="13977" y="1197"/>
                  <a:pt x="13814" y="1147"/>
                  <a:pt x="13667" y="1067"/>
                </a:cubicBezTo>
                <a:cubicBezTo>
                  <a:pt x="13388" y="915"/>
                  <a:pt x="13180" y="660"/>
                  <a:pt x="12922" y="474"/>
                </a:cubicBezTo>
                <a:cubicBezTo>
                  <a:pt x="12653" y="282"/>
                  <a:pt x="12313" y="98"/>
                  <a:pt x="11981" y="87"/>
                </a:cubicBezTo>
                <a:cubicBezTo>
                  <a:pt x="11719" y="79"/>
                  <a:pt x="11447" y="0"/>
                  <a:pt x="11181" y="0"/>
                </a:cubicBezTo>
                <a:close/>
              </a:path>
            </a:pathLst>
          </a:custGeom>
          <a:gradFill>
            <a:gsLst>
              <a:gs pos="0">
                <a:schemeClr val="lt1"/>
              </a:gs>
              <a:gs pos="100000">
                <a:schemeClr val="accen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9"/>
          <p:cNvSpPr/>
          <p:nvPr/>
        </p:nvSpPr>
        <p:spPr>
          <a:xfrm rot="2417775">
            <a:off x="-2140719" y="3576345"/>
            <a:ext cx="3502442" cy="3803077"/>
          </a:xfrm>
          <a:custGeom>
            <a:avLst/>
            <a:gdLst/>
            <a:ahLst/>
            <a:cxnLst/>
            <a:rect l="l" t="t" r="r" b="b"/>
            <a:pathLst>
              <a:path w="4643" h="5220" extrusionOk="0">
                <a:moveTo>
                  <a:pt x="2297" y="1"/>
                </a:moveTo>
                <a:cubicBezTo>
                  <a:pt x="2292" y="1"/>
                  <a:pt x="2286" y="1"/>
                  <a:pt x="2280" y="1"/>
                </a:cubicBezTo>
                <a:cubicBezTo>
                  <a:pt x="1961" y="9"/>
                  <a:pt x="1696" y="250"/>
                  <a:pt x="1389" y="336"/>
                </a:cubicBezTo>
                <a:cubicBezTo>
                  <a:pt x="1238" y="379"/>
                  <a:pt x="1079" y="384"/>
                  <a:pt x="931" y="432"/>
                </a:cubicBezTo>
                <a:cubicBezTo>
                  <a:pt x="511" y="568"/>
                  <a:pt x="295" y="994"/>
                  <a:pt x="223" y="1401"/>
                </a:cubicBezTo>
                <a:cubicBezTo>
                  <a:pt x="129" y="1943"/>
                  <a:pt x="1" y="2471"/>
                  <a:pt x="230" y="2992"/>
                </a:cubicBezTo>
                <a:cubicBezTo>
                  <a:pt x="387" y="3347"/>
                  <a:pt x="709" y="3573"/>
                  <a:pt x="856" y="3934"/>
                </a:cubicBezTo>
                <a:cubicBezTo>
                  <a:pt x="983" y="4244"/>
                  <a:pt x="1022" y="4599"/>
                  <a:pt x="1248" y="4861"/>
                </a:cubicBezTo>
                <a:cubicBezTo>
                  <a:pt x="1476" y="5125"/>
                  <a:pt x="1838" y="5219"/>
                  <a:pt x="2195" y="5219"/>
                </a:cubicBezTo>
                <a:cubicBezTo>
                  <a:pt x="2271" y="5219"/>
                  <a:pt x="2347" y="5215"/>
                  <a:pt x="2421" y="5207"/>
                </a:cubicBezTo>
                <a:cubicBezTo>
                  <a:pt x="2577" y="5191"/>
                  <a:pt x="2735" y="5161"/>
                  <a:pt x="2874" y="5086"/>
                </a:cubicBezTo>
                <a:cubicBezTo>
                  <a:pt x="3200" y="4910"/>
                  <a:pt x="3352" y="4526"/>
                  <a:pt x="3422" y="4162"/>
                </a:cubicBezTo>
                <a:cubicBezTo>
                  <a:pt x="3491" y="3799"/>
                  <a:pt x="3508" y="3416"/>
                  <a:pt x="3672" y="3086"/>
                </a:cubicBezTo>
                <a:cubicBezTo>
                  <a:pt x="3841" y="2747"/>
                  <a:pt x="4146" y="2497"/>
                  <a:pt x="4353" y="2180"/>
                </a:cubicBezTo>
                <a:cubicBezTo>
                  <a:pt x="4560" y="1863"/>
                  <a:pt x="4642" y="1397"/>
                  <a:pt x="4368" y="1136"/>
                </a:cubicBezTo>
                <a:cubicBezTo>
                  <a:pt x="4176" y="952"/>
                  <a:pt x="3882" y="938"/>
                  <a:pt x="3638" y="829"/>
                </a:cubicBezTo>
                <a:cubicBezTo>
                  <a:pt x="3391" y="719"/>
                  <a:pt x="3202" y="514"/>
                  <a:pt x="2999" y="336"/>
                </a:cubicBezTo>
                <a:cubicBezTo>
                  <a:pt x="2800" y="161"/>
                  <a:pt x="2561" y="1"/>
                  <a:pt x="22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9"/>
          <p:cNvSpPr/>
          <p:nvPr/>
        </p:nvSpPr>
        <p:spPr>
          <a:xfrm rot="9207319" flipH="1">
            <a:off x="-2145223" y="-1379476"/>
            <a:ext cx="3950270" cy="2250742"/>
          </a:xfrm>
          <a:custGeom>
            <a:avLst/>
            <a:gdLst/>
            <a:ahLst/>
            <a:cxnLst/>
            <a:rect l="l" t="t" r="r" b="b"/>
            <a:pathLst>
              <a:path w="8157" h="6144" extrusionOk="0">
                <a:moveTo>
                  <a:pt x="5596" y="105"/>
                </a:moveTo>
                <a:cubicBezTo>
                  <a:pt x="5324" y="242"/>
                  <a:pt x="5110" y="322"/>
                  <a:pt x="4797" y="318"/>
                </a:cubicBezTo>
                <a:cubicBezTo>
                  <a:pt x="4437" y="314"/>
                  <a:pt x="3983" y="232"/>
                  <a:pt x="3631" y="306"/>
                </a:cubicBezTo>
                <a:cubicBezTo>
                  <a:pt x="3221" y="392"/>
                  <a:pt x="2965" y="816"/>
                  <a:pt x="2524" y="792"/>
                </a:cubicBezTo>
                <a:cubicBezTo>
                  <a:pt x="2148" y="771"/>
                  <a:pt x="1983" y="441"/>
                  <a:pt x="1662" y="304"/>
                </a:cubicBezTo>
                <a:cubicBezTo>
                  <a:pt x="1506" y="237"/>
                  <a:pt x="1330" y="243"/>
                  <a:pt x="1161" y="249"/>
                </a:cubicBezTo>
                <a:cubicBezTo>
                  <a:pt x="1048" y="252"/>
                  <a:pt x="938" y="284"/>
                  <a:pt x="827" y="304"/>
                </a:cubicBezTo>
                <a:cubicBezTo>
                  <a:pt x="709" y="325"/>
                  <a:pt x="588" y="362"/>
                  <a:pt x="501" y="449"/>
                </a:cubicBezTo>
                <a:cubicBezTo>
                  <a:pt x="381" y="570"/>
                  <a:pt x="348" y="748"/>
                  <a:pt x="238" y="876"/>
                </a:cubicBezTo>
                <a:cubicBezTo>
                  <a:pt x="122" y="1011"/>
                  <a:pt x="93" y="1157"/>
                  <a:pt x="85" y="1335"/>
                </a:cubicBezTo>
                <a:cubicBezTo>
                  <a:pt x="76" y="1551"/>
                  <a:pt x="83" y="1755"/>
                  <a:pt x="36" y="1968"/>
                </a:cubicBezTo>
                <a:cubicBezTo>
                  <a:pt x="1" y="2122"/>
                  <a:pt x="35" y="2205"/>
                  <a:pt x="98" y="2342"/>
                </a:cubicBezTo>
                <a:cubicBezTo>
                  <a:pt x="183" y="2523"/>
                  <a:pt x="209" y="2730"/>
                  <a:pt x="280" y="2918"/>
                </a:cubicBezTo>
                <a:cubicBezTo>
                  <a:pt x="350" y="3106"/>
                  <a:pt x="437" y="3290"/>
                  <a:pt x="557" y="3450"/>
                </a:cubicBezTo>
                <a:cubicBezTo>
                  <a:pt x="961" y="3995"/>
                  <a:pt x="1553" y="4345"/>
                  <a:pt x="2099" y="4729"/>
                </a:cubicBezTo>
                <a:cubicBezTo>
                  <a:pt x="2672" y="5130"/>
                  <a:pt x="3409" y="5971"/>
                  <a:pt x="4151" y="5983"/>
                </a:cubicBezTo>
                <a:cubicBezTo>
                  <a:pt x="4374" y="5988"/>
                  <a:pt x="4592" y="5912"/>
                  <a:pt x="4814" y="5904"/>
                </a:cubicBezTo>
                <a:cubicBezTo>
                  <a:pt x="5129" y="5892"/>
                  <a:pt x="5432" y="6014"/>
                  <a:pt x="5743" y="6067"/>
                </a:cubicBezTo>
                <a:cubicBezTo>
                  <a:pt x="6180" y="6143"/>
                  <a:pt x="6503" y="5982"/>
                  <a:pt x="6822" y="5699"/>
                </a:cubicBezTo>
                <a:cubicBezTo>
                  <a:pt x="7159" y="5399"/>
                  <a:pt x="7366" y="4994"/>
                  <a:pt x="7633" y="4643"/>
                </a:cubicBezTo>
                <a:cubicBezTo>
                  <a:pt x="7894" y="4297"/>
                  <a:pt x="8135" y="3971"/>
                  <a:pt x="8146" y="3518"/>
                </a:cubicBezTo>
                <a:cubicBezTo>
                  <a:pt x="8157" y="3140"/>
                  <a:pt x="8033" y="2795"/>
                  <a:pt x="8040" y="2414"/>
                </a:cubicBezTo>
                <a:cubicBezTo>
                  <a:pt x="8045" y="2134"/>
                  <a:pt x="8068" y="1850"/>
                  <a:pt x="8012" y="1575"/>
                </a:cubicBezTo>
                <a:cubicBezTo>
                  <a:pt x="7946" y="1247"/>
                  <a:pt x="7717" y="1068"/>
                  <a:pt x="7577" y="813"/>
                </a:cubicBezTo>
                <a:cubicBezTo>
                  <a:pt x="7546" y="759"/>
                  <a:pt x="7520" y="700"/>
                  <a:pt x="7501" y="636"/>
                </a:cubicBezTo>
                <a:cubicBezTo>
                  <a:pt x="7452" y="478"/>
                  <a:pt x="7288" y="392"/>
                  <a:pt x="7138" y="321"/>
                </a:cubicBezTo>
                <a:cubicBezTo>
                  <a:pt x="6798" y="161"/>
                  <a:pt x="6416" y="1"/>
                  <a:pt x="6052" y="1"/>
                </a:cubicBezTo>
                <a:cubicBezTo>
                  <a:pt x="5895" y="1"/>
                  <a:pt x="5741" y="31"/>
                  <a:pt x="5596" y="105"/>
                </a:cubicBezTo>
                <a:close/>
              </a:path>
            </a:pathLst>
          </a:custGeom>
          <a:gradFill>
            <a:gsLst>
              <a:gs pos="0">
                <a:schemeClr val="lt1"/>
              </a:gs>
              <a:gs pos="100000">
                <a:schemeClr val="accent1"/>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7" name="Google Shape;117;p9"/>
          <p:cNvGrpSpPr/>
          <p:nvPr/>
        </p:nvGrpSpPr>
        <p:grpSpPr>
          <a:xfrm rot="-10265994" flipH="1">
            <a:off x="5982093" y="-1906619"/>
            <a:ext cx="3251994" cy="2435020"/>
            <a:chOff x="3606157" y="2088665"/>
            <a:chExt cx="463580" cy="351793"/>
          </a:xfrm>
        </p:grpSpPr>
        <p:sp>
          <p:nvSpPr>
            <p:cNvPr id="118" name="Google Shape;118;p9"/>
            <p:cNvSpPr/>
            <p:nvPr/>
          </p:nvSpPr>
          <p:spPr>
            <a:xfrm>
              <a:off x="3606157" y="2088665"/>
              <a:ext cx="463580" cy="351793"/>
            </a:xfrm>
            <a:custGeom>
              <a:avLst/>
              <a:gdLst/>
              <a:ahLst/>
              <a:cxnLst/>
              <a:rect l="l" t="t" r="r" b="b"/>
              <a:pathLst>
                <a:path w="8153" h="6187" extrusionOk="0">
                  <a:moveTo>
                    <a:pt x="5695" y="44"/>
                  </a:moveTo>
                  <a:cubicBezTo>
                    <a:pt x="5223" y="113"/>
                    <a:pt x="4753" y="202"/>
                    <a:pt x="4277" y="211"/>
                  </a:cubicBezTo>
                  <a:cubicBezTo>
                    <a:pt x="3883" y="218"/>
                    <a:pt x="3491" y="171"/>
                    <a:pt x="3099" y="125"/>
                  </a:cubicBezTo>
                  <a:cubicBezTo>
                    <a:pt x="2679" y="74"/>
                    <a:pt x="2259" y="25"/>
                    <a:pt x="1836" y="41"/>
                  </a:cubicBezTo>
                  <a:cubicBezTo>
                    <a:pt x="1398" y="59"/>
                    <a:pt x="947" y="156"/>
                    <a:pt x="593" y="415"/>
                  </a:cubicBezTo>
                  <a:cubicBezTo>
                    <a:pt x="239" y="674"/>
                    <a:pt x="0" y="1121"/>
                    <a:pt x="78" y="1553"/>
                  </a:cubicBezTo>
                  <a:cubicBezTo>
                    <a:pt x="150" y="1958"/>
                    <a:pt x="475" y="2287"/>
                    <a:pt x="527" y="2695"/>
                  </a:cubicBezTo>
                  <a:cubicBezTo>
                    <a:pt x="541" y="2804"/>
                    <a:pt x="534" y="2915"/>
                    <a:pt x="561" y="3022"/>
                  </a:cubicBezTo>
                  <a:cubicBezTo>
                    <a:pt x="652" y="3405"/>
                    <a:pt x="1129" y="3640"/>
                    <a:pt x="1132" y="4034"/>
                  </a:cubicBezTo>
                  <a:cubicBezTo>
                    <a:pt x="1133" y="4200"/>
                    <a:pt x="1045" y="4354"/>
                    <a:pt x="1031" y="4519"/>
                  </a:cubicBezTo>
                  <a:cubicBezTo>
                    <a:pt x="1011" y="4765"/>
                    <a:pt x="1138" y="4932"/>
                    <a:pt x="1300" y="5091"/>
                  </a:cubicBezTo>
                  <a:cubicBezTo>
                    <a:pt x="1477" y="5267"/>
                    <a:pt x="1557" y="5494"/>
                    <a:pt x="1796" y="5610"/>
                  </a:cubicBezTo>
                  <a:cubicBezTo>
                    <a:pt x="1901" y="5661"/>
                    <a:pt x="2019" y="5684"/>
                    <a:pt x="2118" y="5744"/>
                  </a:cubicBezTo>
                  <a:cubicBezTo>
                    <a:pt x="2179" y="5780"/>
                    <a:pt x="2232" y="5828"/>
                    <a:pt x="2291" y="5865"/>
                  </a:cubicBezTo>
                  <a:cubicBezTo>
                    <a:pt x="2441" y="5957"/>
                    <a:pt x="2625" y="5971"/>
                    <a:pt x="2801" y="5984"/>
                  </a:cubicBezTo>
                  <a:cubicBezTo>
                    <a:pt x="3612" y="6038"/>
                    <a:pt x="4492" y="6186"/>
                    <a:pt x="5227" y="5737"/>
                  </a:cubicBezTo>
                  <a:cubicBezTo>
                    <a:pt x="5919" y="5313"/>
                    <a:pt x="6281" y="4430"/>
                    <a:pt x="7039" y="4138"/>
                  </a:cubicBezTo>
                  <a:cubicBezTo>
                    <a:pt x="7272" y="4049"/>
                    <a:pt x="7535" y="4018"/>
                    <a:pt x="7728" y="3860"/>
                  </a:cubicBezTo>
                  <a:cubicBezTo>
                    <a:pt x="7885" y="3732"/>
                    <a:pt x="7973" y="3535"/>
                    <a:pt x="8029" y="3340"/>
                  </a:cubicBezTo>
                  <a:cubicBezTo>
                    <a:pt x="8153" y="2903"/>
                    <a:pt x="8146" y="2441"/>
                    <a:pt x="8140" y="1988"/>
                  </a:cubicBezTo>
                  <a:cubicBezTo>
                    <a:pt x="8139" y="1876"/>
                    <a:pt x="8137" y="1764"/>
                    <a:pt x="8104" y="1657"/>
                  </a:cubicBezTo>
                  <a:cubicBezTo>
                    <a:pt x="8015" y="1367"/>
                    <a:pt x="7724" y="1217"/>
                    <a:pt x="7585" y="959"/>
                  </a:cubicBezTo>
                  <a:cubicBezTo>
                    <a:pt x="7536" y="867"/>
                    <a:pt x="7547" y="734"/>
                    <a:pt x="7501" y="658"/>
                  </a:cubicBezTo>
                  <a:cubicBezTo>
                    <a:pt x="7427" y="536"/>
                    <a:pt x="7169" y="413"/>
                    <a:pt x="7052" y="326"/>
                  </a:cubicBezTo>
                  <a:cubicBezTo>
                    <a:pt x="6936" y="239"/>
                    <a:pt x="6819" y="152"/>
                    <a:pt x="6687" y="94"/>
                  </a:cubicBezTo>
                  <a:cubicBezTo>
                    <a:pt x="6528" y="24"/>
                    <a:pt x="6356" y="0"/>
                    <a:pt x="6182" y="0"/>
                  </a:cubicBezTo>
                  <a:cubicBezTo>
                    <a:pt x="6019" y="0"/>
                    <a:pt x="5855" y="21"/>
                    <a:pt x="5695" y="4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9"/>
            <p:cNvSpPr/>
            <p:nvPr/>
          </p:nvSpPr>
          <p:spPr>
            <a:xfrm>
              <a:off x="3636407" y="2095887"/>
              <a:ext cx="432648" cy="333598"/>
            </a:xfrm>
            <a:custGeom>
              <a:avLst/>
              <a:gdLst/>
              <a:ahLst/>
              <a:cxnLst/>
              <a:rect l="l" t="t" r="r" b="b"/>
              <a:pathLst>
                <a:path w="7609" h="5867" extrusionOk="0">
                  <a:moveTo>
                    <a:pt x="2597" y="1"/>
                  </a:moveTo>
                  <a:cubicBezTo>
                    <a:pt x="2403" y="221"/>
                    <a:pt x="2204" y="438"/>
                    <a:pt x="2004" y="651"/>
                  </a:cubicBezTo>
                  <a:cubicBezTo>
                    <a:pt x="1360" y="1334"/>
                    <a:pt x="686" y="1986"/>
                    <a:pt x="1" y="2627"/>
                  </a:cubicBezTo>
                  <a:cubicBezTo>
                    <a:pt x="4" y="2666"/>
                    <a:pt x="6" y="2707"/>
                    <a:pt x="9" y="2747"/>
                  </a:cubicBezTo>
                  <a:cubicBezTo>
                    <a:pt x="313" y="2462"/>
                    <a:pt x="617" y="2176"/>
                    <a:pt x="917" y="1885"/>
                  </a:cubicBezTo>
                  <a:cubicBezTo>
                    <a:pt x="1536" y="1283"/>
                    <a:pt x="2140" y="663"/>
                    <a:pt x="2711" y="15"/>
                  </a:cubicBezTo>
                  <a:cubicBezTo>
                    <a:pt x="2672" y="10"/>
                    <a:pt x="2635" y="6"/>
                    <a:pt x="2597" y="1"/>
                  </a:cubicBezTo>
                  <a:close/>
                  <a:moveTo>
                    <a:pt x="4492" y="18"/>
                  </a:moveTo>
                  <a:cubicBezTo>
                    <a:pt x="4414" y="29"/>
                    <a:pt x="4335" y="39"/>
                    <a:pt x="4255" y="48"/>
                  </a:cubicBezTo>
                  <a:cubicBezTo>
                    <a:pt x="3794" y="485"/>
                    <a:pt x="3319" y="909"/>
                    <a:pt x="2833" y="1321"/>
                  </a:cubicBezTo>
                  <a:cubicBezTo>
                    <a:pt x="2213" y="1845"/>
                    <a:pt x="1577" y="2350"/>
                    <a:pt x="930" y="2841"/>
                  </a:cubicBezTo>
                  <a:cubicBezTo>
                    <a:pt x="716" y="3003"/>
                    <a:pt x="500" y="3163"/>
                    <a:pt x="284" y="3322"/>
                  </a:cubicBezTo>
                  <a:cubicBezTo>
                    <a:pt x="315" y="3359"/>
                    <a:pt x="346" y="3394"/>
                    <a:pt x="375" y="3429"/>
                  </a:cubicBezTo>
                  <a:cubicBezTo>
                    <a:pt x="509" y="3331"/>
                    <a:pt x="642" y="3232"/>
                    <a:pt x="775" y="3133"/>
                  </a:cubicBezTo>
                  <a:cubicBezTo>
                    <a:pt x="1423" y="2646"/>
                    <a:pt x="2061" y="2147"/>
                    <a:pt x="2685" y="1628"/>
                  </a:cubicBezTo>
                  <a:cubicBezTo>
                    <a:pt x="3305" y="1111"/>
                    <a:pt x="3910" y="577"/>
                    <a:pt x="4492" y="18"/>
                  </a:cubicBezTo>
                  <a:close/>
                  <a:moveTo>
                    <a:pt x="6377" y="95"/>
                  </a:moveTo>
                  <a:cubicBezTo>
                    <a:pt x="6056" y="374"/>
                    <a:pt x="5730" y="648"/>
                    <a:pt x="5400" y="918"/>
                  </a:cubicBezTo>
                  <a:cubicBezTo>
                    <a:pt x="4806" y="1403"/>
                    <a:pt x="4200" y="1873"/>
                    <a:pt x="3587" y="2334"/>
                  </a:cubicBezTo>
                  <a:cubicBezTo>
                    <a:pt x="2973" y="2795"/>
                    <a:pt x="2352" y="3250"/>
                    <a:pt x="1731" y="3703"/>
                  </a:cubicBezTo>
                  <a:cubicBezTo>
                    <a:pt x="1326" y="3998"/>
                    <a:pt x="921" y="4294"/>
                    <a:pt x="517" y="4590"/>
                  </a:cubicBezTo>
                  <a:cubicBezTo>
                    <a:pt x="525" y="4621"/>
                    <a:pt x="537" y="4652"/>
                    <a:pt x="550" y="4681"/>
                  </a:cubicBezTo>
                  <a:cubicBezTo>
                    <a:pt x="885" y="4434"/>
                    <a:pt x="1221" y="4190"/>
                    <a:pt x="1557" y="3945"/>
                  </a:cubicBezTo>
                  <a:cubicBezTo>
                    <a:pt x="2178" y="3492"/>
                    <a:pt x="2800" y="3039"/>
                    <a:pt x="3416" y="2579"/>
                  </a:cubicBezTo>
                  <a:cubicBezTo>
                    <a:pt x="4028" y="2121"/>
                    <a:pt x="4634" y="1655"/>
                    <a:pt x="5230" y="1176"/>
                  </a:cubicBezTo>
                  <a:cubicBezTo>
                    <a:pt x="5645" y="842"/>
                    <a:pt x="6053" y="501"/>
                    <a:pt x="6455" y="151"/>
                  </a:cubicBezTo>
                  <a:cubicBezTo>
                    <a:pt x="6430" y="132"/>
                    <a:pt x="6403" y="113"/>
                    <a:pt x="6377" y="95"/>
                  </a:cubicBezTo>
                  <a:close/>
                  <a:moveTo>
                    <a:pt x="6999" y="616"/>
                  </a:moveTo>
                  <a:cubicBezTo>
                    <a:pt x="6328" y="1102"/>
                    <a:pt x="5651" y="1577"/>
                    <a:pt x="4964" y="2039"/>
                  </a:cubicBezTo>
                  <a:cubicBezTo>
                    <a:pt x="3955" y="2717"/>
                    <a:pt x="2927" y="3367"/>
                    <a:pt x="1884" y="3989"/>
                  </a:cubicBezTo>
                  <a:cubicBezTo>
                    <a:pt x="1454" y="4246"/>
                    <a:pt x="1021" y="4498"/>
                    <a:pt x="585" y="4745"/>
                  </a:cubicBezTo>
                  <a:cubicBezTo>
                    <a:pt x="609" y="4784"/>
                    <a:pt x="638" y="4823"/>
                    <a:pt x="670" y="4860"/>
                  </a:cubicBezTo>
                  <a:cubicBezTo>
                    <a:pt x="965" y="4691"/>
                    <a:pt x="1259" y="4521"/>
                    <a:pt x="1551" y="4349"/>
                  </a:cubicBezTo>
                  <a:cubicBezTo>
                    <a:pt x="2608" y="3730"/>
                    <a:pt x="3648" y="3081"/>
                    <a:pt x="4669" y="2404"/>
                  </a:cubicBezTo>
                  <a:cubicBezTo>
                    <a:pt x="5467" y="1876"/>
                    <a:pt x="6254" y="1329"/>
                    <a:pt x="7029" y="767"/>
                  </a:cubicBezTo>
                  <a:cubicBezTo>
                    <a:pt x="7015" y="717"/>
                    <a:pt x="7008" y="664"/>
                    <a:pt x="6999" y="616"/>
                  </a:cubicBezTo>
                  <a:close/>
                  <a:moveTo>
                    <a:pt x="7607" y="1792"/>
                  </a:moveTo>
                  <a:cubicBezTo>
                    <a:pt x="7170" y="2059"/>
                    <a:pt x="6729" y="2319"/>
                    <a:pt x="6285" y="2572"/>
                  </a:cubicBezTo>
                  <a:cubicBezTo>
                    <a:pt x="5632" y="2943"/>
                    <a:pt x="4974" y="3303"/>
                    <a:pt x="4314" y="3659"/>
                  </a:cubicBezTo>
                  <a:cubicBezTo>
                    <a:pt x="3645" y="4020"/>
                    <a:pt x="2979" y="4387"/>
                    <a:pt x="2289" y="4707"/>
                  </a:cubicBezTo>
                  <a:cubicBezTo>
                    <a:pt x="1869" y="4901"/>
                    <a:pt x="1445" y="5087"/>
                    <a:pt x="1029" y="5291"/>
                  </a:cubicBezTo>
                  <a:cubicBezTo>
                    <a:pt x="1050" y="5316"/>
                    <a:pt x="1072" y="5341"/>
                    <a:pt x="1096" y="5363"/>
                  </a:cubicBezTo>
                  <a:cubicBezTo>
                    <a:pt x="1421" y="5204"/>
                    <a:pt x="1751" y="5055"/>
                    <a:pt x="2080" y="4905"/>
                  </a:cubicBezTo>
                  <a:cubicBezTo>
                    <a:pt x="2421" y="4750"/>
                    <a:pt x="2760" y="4591"/>
                    <a:pt x="3092" y="4419"/>
                  </a:cubicBezTo>
                  <a:cubicBezTo>
                    <a:pt x="3433" y="4242"/>
                    <a:pt x="3771" y="4058"/>
                    <a:pt x="4109" y="3876"/>
                  </a:cubicBezTo>
                  <a:cubicBezTo>
                    <a:pt x="4770" y="3520"/>
                    <a:pt x="5429" y="3163"/>
                    <a:pt x="6082" y="2795"/>
                  </a:cubicBezTo>
                  <a:cubicBezTo>
                    <a:pt x="6595" y="2505"/>
                    <a:pt x="7105" y="2208"/>
                    <a:pt x="7608" y="1901"/>
                  </a:cubicBezTo>
                  <a:lnTo>
                    <a:pt x="7608" y="1861"/>
                  </a:lnTo>
                  <a:cubicBezTo>
                    <a:pt x="7607" y="1838"/>
                    <a:pt x="7607" y="1815"/>
                    <a:pt x="7607" y="1792"/>
                  </a:cubicBezTo>
                  <a:close/>
                  <a:moveTo>
                    <a:pt x="7606" y="2444"/>
                  </a:moveTo>
                  <a:lnTo>
                    <a:pt x="7606" y="2444"/>
                  </a:lnTo>
                  <a:cubicBezTo>
                    <a:pt x="7141" y="2671"/>
                    <a:pt x="6676" y="2900"/>
                    <a:pt x="6211" y="3128"/>
                  </a:cubicBezTo>
                  <a:cubicBezTo>
                    <a:pt x="5278" y="3586"/>
                    <a:pt x="4340" y="4036"/>
                    <a:pt x="3426" y="4532"/>
                  </a:cubicBezTo>
                  <a:cubicBezTo>
                    <a:pt x="2791" y="4876"/>
                    <a:pt x="2167" y="5239"/>
                    <a:pt x="1537" y="5591"/>
                  </a:cubicBezTo>
                  <a:cubicBezTo>
                    <a:pt x="1554" y="5599"/>
                    <a:pt x="1571" y="5608"/>
                    <a:pt x="1586" y="5617"/>
                  </a:cubicBezTo>
                  <a:cubicBezTo>
                    <a:pt x="1602" y="5626"/>
                    <a:pt x="1616" y="5636"/>
                    <a:pt x="1631" y="5646"/>
                  </a:cubicBezTo>
                  <a:cubicBezTo>
                    <a:pt x="2132" y="5366"/>
                    <a:pt x="2630" y="5079"/>
                    <a:pt x="3132" y="4800"/>
                  </a:cubicBezTo>
                  <a:cubicBezTo>
                    <a:pt x="4033" y="4301"/>
                    <a:pt x="4958" y="3847"/>
                    <a:pt x="5883" y="3394"/>
                  </a:cubicBezTo>
                  <a:cubicBezTo>
                    <a:pt x="6456" y="3112"/>
                    <a:pt x="7028" y="2831"/>
                    <a:pt x="7600" y="2550"/>
                  </a:cubicBezTo>
                  <a:cubicBezTo>
                    <a:pt x="7603" y="2515"/>
                    <a:pt x="7605" y="2479"/>
                    <a:pt x="7606" y="2444"/>
                  </a:cubicBezTo>
                  <a:close/>
                  <a:moveTo>
                    <a:pt x="7384" y="3499"/>
                  </a:moveTo>
                  <a:cubicBezTo>
                    <a:pt x="6563" y="3843"/>
                    <a:pt x="5746" y="4196"/>
                    <a:pt x="4932" y="4557"/>
                  </a:cubicBezTo>
                  <a:cubicBezTo>
                    <a:pt x="3991" y="4975"/>
                    <a:pt x="3055" y="5404"/>
                    <a:pt x="2124" y="5844"/>
                  </a:cubicBezTo>
                  <a:cubicBezTo>
                    <a:pt x="2172" y="5850"/>
                    <a:pt x="2221" y="5853"/>
                    <a:pt x="2269" y="5857"/>
                  </a:cubicBezTo>
                  <a:cubicBezTo>
                    <a:pt x="2314" y="5859"/>
                    <a:pt x="2362" y="5863"/>
                    <a:pt x="2408" y="5866"/>
                  </a:cubicBezTo>
                  <a:cubicBezTo>
                    <a:pt x="3109" y="5536"/>
                    <a:pt x="3814" y="5211"/>
                    <a:pt x="4521" y="4894"/>
                  </a:cubicBezTo>
                  <a:cubicBezTo>
                    <a:pt x="5110" y="4629"/>
                    <a:pt x="5701" y="4370"/>
                    <a:pt x="6294" y="4114"/>
                  </a:cubicBezTo>
                  <a:cubicBezTo>
                    <a:pt x="6362" y="4075"/>
                    <a:pt x="6432" y="4040"/>
                    <a:pt x="6507" y="4011"/>
                  </a:cubicBezTo>
                  <a:cubicBezTo>
                    <a:pt x="6550" y="3994"/>
                    <a:pt x="6594" y="3980"/>
                    <a:pt x="6638" y="3966"/>
                  </a:cubicBezTo>
                  <a:cubicBezTo>
                    <a:pt x="6827" y="3886"/>
                    <a:pt x="7015" y="3806"/>
                    <a:pt x="7205" y="3725"/>
                  </a:cubicBezTo>
                  <a:cubicBezTo>
                    <a:pt x="7279" y="3662"/>
                    <a:pt x="7338" y="3585"/>
                    <a:pt x="7384" y="3499"/>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0" name="Google Shape;120;p9"/>
          <p:cNvSpPr/>
          <p:nvPr/>
        </p:nvSpPr>
        <p:spPr>
          <a:xfrm rot="6641176">
            <a:off x="6919978" y="3921290"/>
            <a:ext cx="2453985" cy="2386255"/>
          </a:xfrm>
          <a:custGeom>
            <a:avLst/>
            <a:gdLst/>
            <a:ahLst/>
            <a:cxnLst/>
            <a:rect l="l" t="t" r="r" b="b"/>
            <a:pathLst>
              <a:path w="6944" h="6752" extrusionOk="0">
                <a:moveTo>
                  <a:pt x="280" y="0"/>
                </a:moveTo>
                <a:cubicBezTo>
                  <a:pt x="275" y="0"/>
                  <a:pt x="271" y="1"/>
                  <a:pt x="266" y="1"/>
                </a:cubicBezTo>
                <a:cubicBezTo>
                  <a:pt x="141" y="13"/>
                  <a:pt x="112" y="199"/>
                  <a:pt x="81" y="308"/>
                </a:cubicBezTo>
                <a:cubicBezTo>
                  <a:pt x="1" y="601"/>
                  <a:pt x="154" y="683"/>
                  <a:pt x="280" y="920"/>
                </a:cubicBezTo>
                <a:cubicBezTo>
                  <a:pt x="419" y="1183"/>
                  <a:pt x="429" y="1474"/>
                  <a:pt x="618" y="1722"/>
                </a:cubicBezTo>
                <a:cubicBezTo>
                  <a:pt x="760" y="1907"/>
                  <a:pt x="958" y="2055"/>
                  <a:pt x="1185" y="2106"/>
                </a:cubicBezTo>
                <a:cubicBezTo>
                  <a:pt x="1291" y="2130"/>
                  <a:pt x="1404" y="2133"/>
                  <a:pt x="1502" y="2180"/>
                </a:cubicBezTo>
                <a:cubicBezTo>
                  <a:pt x="1695" y="2272"/>
                  <a:pt x="1785" y="2504"/>
                  <a:pt x="1971" y="2612"/>
                </a:cubicBezTo>
                <a:cubicBezTo>
                  <a:pt x="2057" y="2661"/>
                  <a:pt x="2160" y="2681"/>
                  <a:pt x="2247" y="2730"/>
                </a:cubicBezTo>
                <a:cubicBezTo>
                  <a:pt x="2356" y="2793"/>
                  <a:pt x="2434" y="2900"/>
                  <a:pt x="2496" y="3011"/>
                </a:cubicBezTo>
                <a:cubicBezTo>
                  <a:pt x="2576" y="3154"/>
                  <a:pt x="2634" y="3309"/>
                  <a:pt x="2669" y="3470"/>
                </a:cubicBezTo>
                <a:cubicBezTo>
                  <a:pt x="2691" y="3569"/>
                  <a:pt x="2703" y="3671"/>
                  <a:pt x="2736" y="3766"/>
                </a:cubicBezTo>
                <a:cubicBezTo>
                  <a:pt x="2790" y="3920"/>
                  <a:pt x="2896" y="4053"/>
                  <a:pt x="3033" y="4140"/>
                </a:cubicBezTo>
                <a:cubicBezTo>
                  <a:pt x="3210" y="4251"/>
                  <a:pt x="3411" y="4293"/>
                  <a:pt x="3545" y="4464"/>
                </a:cubicBezTo>
                <a:cubicBezTo>
                  <a:pt x="3672" y="4627"/>
                  <a:pt x="3839" y="4747"/>
                  <a:pt x="4043" y="4815"/>
                </a:cubicBezTo>
                <a:cubicBezTo>
                  <a:pt x="4133" y="4844"/>
                  <a:pt x="4238" y="4875"/>
                  <a:pt x="4332" y="4891"/>
                </a:cubicBezTo>
                <a:cubicBezTo>
                  <a:pt x="4343" y="4893"/>
                  <a:pt x="4354" y="4893"/>
                  <a:pt x="4366" y="4893"/>
                </a:cubicBezTo>
                <a:cubicBezTo>
                  <a:pt x="4462" y="4893"/>
                  <a:pt x="4562" y="4832"/>
                  <a:pt x="4659" y="4828"/>
                </a:cubicBezTo>
                <a:cubicBezTo>
                  <a:pt x="4664" y="4828"/>
                  <a:pt x="4670" y="4827"/>
                  <a:pt x="4675" y="4827"/>
                </a:cubicBezTo>
                <a:cubicBezTo>
                  <a:pt x="4728" y="4827"/>
                  <a:pt x="4780" y="4836"/>
                  <a:pt x="4833" y="4836"/>
                </a:cubicBezTo>
                <a:cubicBezTo>
                  <a:pt x="4845" y="4836"/>
                  <a:pt x="4856" y="4836"/>
                  <a:pt x="4868" y="4835"/>
                </a:cubicBezTo>
                <a:cubicBezTo>
                  <a:pt x="4910" y="4831"/>
                  <a:pt x="4952" y="4820"/>
                  <a:pt x="4996" y="4816"/>
                </a:cubicBezTo>
                <a:cubicBezTo>
                  <a:pt x="5008" y="4815"/>
                  <a:pt x="5020" y="4815"/>
                  <a:pt x="5032" y="4815"/>
                </a:cubicBezTo>
                <a:cubicBezTo>
                  <a:pt x="5202" y="4815"/>
                  <a:pt x="5355" y="4927"/>
                  <a:pt x="5491" y="5033"/>
                </a:cubicBezTo>
                <a:cubicBezTo>
                  <a:pt x="5756" y="5241"/>
                  <a:pt x="6014" y="5463"/>
                  <a:pt x="6289" y="5658"/>
                </a:cubicBezTo>
                <a:cubicBezTo>
                  <a:pt x="6500" y="5808"/>
                  <a:pt x="6622" y="6127"/>
                  <a:pt x="6619" y="6383"/>
                </a:cubicBezTo>
                <a:cubicBezTo>
                  <a:pt x="6618" y="6474"/>
                  <a:pt x="6589" y="6626"/>
                  <a:pt x="6661" y="6701"/>
                </a:cubicBezTo>
                <a:cubicBezTo>
                  <a:pt x="6694" y="6735"/>
                  <a:pt x="6727" y="6752"/>
                  <a:pt x="6758" y="6752"/>
                </a:cubicBezTo>
                <a:cubicBezTo>
                  <a:pt x="6798" y="6752"/>
                  <a:pt x="6834" y="6723"/>
                  <a:pt x="6860" y="6668"/>
                </a:cubicBezTo>
                <a:cubicBezTo>
                  <a:pt x="6943" y="6492"/>
                  <a:pt x="6718" y="6054"/>
                  <a:pt x="6658" y="5880"/>
                </a:cubicBezTo>
                <a:cubicBezTo>
                  <a:pt x="6548" y="5557"/>
                  <a:pt x="6415" y="5223"/>
                  <a:pt x="6155" y="5001"/>
                </a:cubicBezTo>
                <a:cubicBezTo>
                  <a:pt x="5990" y="4861"/>
                  <a:pt x="5786" y="4778"/>
                  <a:pt x="5577" y="4724"/>
                </a:cubicBezTo>
                <a:cubicBezTo>
                  <a:pt x="5467" y="4695"/>
                  <a:pt x="5356" y="4674"/>
                  <a:pt x="5243" y="4655"/>
                </a:cubicBezTo>
                <a:cubicBezTo>
                  <a:pt x="5195" y="4647"/>
                  <a:pt x="5147" y="4648"/>
                  <a:pt x="5100" y="4635"/>
                </a:cubicBezTo>
                <a:cubicBezTo>
                  <a:pt x="5040" y="4617"/>
                  <a:pt x="4982" y="4599"/>
                  <a:pt x="4919" y="4596"/>
                </a:cubicBezTo>
                <a:cubicBezTo>
                  <a:pt x="4878" y="4595"/>
                  <a:pt x="4833" y="4597"/>
                  <a:pt x="4800" y="4573"/>
                </a:cubicBezTo>
                <a:cubicBezTo>
                  <a:pt x="4786" y="4562"/>
                  <a:pt x="4776" y="4547"/>
                  <a:pt x="4763" y="4538"/>
                </a:cubicBezTo>
                <a:cubicBezTo>
                  <a:pt x="4742" y="4522"/>
                  <a:pt x="4717" y="4518"/>
                  <a:pt x="4691" y="4518"/>
                </a:cubicBezTo>
                <a:cubicBezTo>
                  <a:pt x="4669" y="4518"/>
                  <a:pt x="4645" y="4521"/>
                  <a:pt x="4623" y="4522"/>
                </a:cubicBezTo>
                <a:cubicBezTo>
                  <a:pt x="4618" y="4522"/>
                  <a:pt x="4614" y="4522"/>
                  <a:pt x="4609" y="4522"/>
                </a:cubicBezTo>
                <a:cubicBezTo>
                  <a:pt x="4535" y="4522"/>
                  <a:pt x="4461" y="4496"/>
                  <a:pt x="4402" y="4450"/>
                </a:cubicBezTo>
                <a:cubicBezTo>
                  <a:pt x="4367" y="4421"/>
                  <a:pt x="4336" y="4383"/>
                  <a:pt x="4291" y="4371"/>
                </a:cubicBezTo>
                <a:cubicBezTo>
                  <a:pt x="4271" y="4366"/>
                  <a:pt x="4249" y="4366"/>
                  <a:pt x="4228" y="4363"/>
                </a:cubicBezTo>
                <a:cubicBezTo>
                  <a:pt x="4135" y="4350"/>
                  <a:pt x="4066" y="4272"/>
                  <a:pt x="3982" y="4231"/>
                </a:cubicBezTo>
                <a:cubicBezTo>
                  <a:pt x="3938" y="4210"/>
                  <a:pt x="3893" y="4196"/>
                  <a:pt x="3858" y="4161"/>
                </a:cubicBezTo>
                <a:cubicBezTo>
                  <a:pt x="3824" y="4126"/>
                  <a:pt x="3802" y="4079"/>
                  <a:pt x="3774" y="4038"/>
                </a:cubicBezTo>
                <a:cubicBezTo>
                  <a:pt x="3739" y="3986"/>
                  <a:pt x="3704" y="3938"/>
                  <a:pt x="3650" y="3904"/>
                </a:cubicBezTo>
                <a:cubicBezTo>
                  <a:pt x="3489" y="3801"/>
                  <a:pt x="3291" y="3766"/>
                  <a:pt x="3142" y="3643"/>
                </a:cubicBezTo>
                <a:cubicBezTo>
                  <a:pt x="3011" y="3534"/>
                  <a:pt x="2945" y="3374"/>
                  <a:pt x="2901" y="3214"/>
                </a:cubicBezTo>
                <a:cubicBezTo>
                  <a:pt x="2877" y="3125"/>
                  <a:pt x="2862" y="3034"/>
                  <a:pt x="2841" y="2945"/>
                </a:cubicBezTo>
                <a:cubicBezTo>
                  <a:pt x="2833" y="2910"/>
                  <a:pt x="2812" y="2881"/>
                  <a:pt x="2798" y="2848"/>
                </a:cubicBezTo>
                <a:cubicBezTo>
                  <a:pt x="2781" y="2807"/>
                  <a:pt x="2769" y="2763"/>
                  <a:pt x="2762" y="2718"/>
                </a:cubicBezTo>
                <a:cubicBezTo>
                  <a:pt x="2752" y="2643"/>
                  <a:pt x="2756" y="2561"/>
                  <a:pt x="2714" y="2497"/>
                </a:cubicBezTo>
                <a:cubicBezTo>
                  <a:pt x="2689" y="2459"/>
                  <a:pt x="2650" y="2433"/>
                  <a:pt x="2610" y="2412"/>
                </a:cubicBezTo>
                <a:cubicBezTo>
                  <a:pt x="2578" y="2394"/>
                  <a:pt x="2544" y="2380"/>
                  <a:pt x="2518" y="2356"/>
                </a:cubicBezTo>
                <a:cubicBezTo>
                  <a:pt x="2496" y="2336"/>
                  <a:pt x="2480" y="2310"/>
                  <a:pt x="2460" y="2289"/>
                </a:cubicBezTo>
                <a:cubicBezTo>
                  <a:pt x="2424" y="2251"/>
                  <a:pt x="2375" y="2228"/>
                  <a:pt x="2339" y="2191"/>
                </a:cubicBezTo>
                <a:cubicBezTo>
                  <a:pt x="2315" y="2165"/>
                  <a:pt x="2297" y="2132"/>
                  <a:pt x="2276" y="2104"/>
                </a:cubicBezTo>
                <a:cubicBezTo>
                  <a:pt x="2240" y="2054"/>
                  <a:pt x="2192" y="2016"/>
                  <a:pt x="2154" y="1968"/>
                </a:cubicBezTo>
                <a:cubicBezTo>
                  <a:pt x="2130" y="1939"/>
                  <a:pt x="2110" y="1910"/>
                  <a:pt x="2075" y="1890"/>
                </a:cubicBezTo>
                <a:cubicBezTo>
                  <a:pt x="1970" y="1831"/>
                  <a:pt x="1837" y="1860"/>
                  <a:pt x="1735" y="1792"/>
                </a:cubicBezTo>
                <a:cubicBezTo>
                  <a:pt x="1634" y="1725"/>
                  <a:pt x="1542" y="1628"/>
                  <a:pt x="1474" y="1528"/>
                </a:cubicBezTo>
                <a:cubicBezTo>
                  <a:pt x="1316" y="1300"/>
                  <a:pt x="1274" y="1013"/>
                  <a:pt x="1158" y="762"/>
                </a:cubicBezTo>
                <a:cubicBezTo>
                  <a:pt x="1044" y="515"/>
                  <a:pt x="856" y="305"/>
                  <a:pt x="626" y="161"/>
                </a:cubicBezTo>
                <a:cubicBezTo>
                  <a:pt x="546" y="111"/>
                  <a:pt x="384" y="0"/>
                  <a:pt x="2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9"/>
          <p:cNvSpPr/>
          <p:nvPr/>
        </p:nvSpPr>
        <p:spPr>
          <a:xfrm rot="-8899401">
            <a:off x="260677" y="4710672"/>
            <a:ext cx="2007533" cy="1562363"/>
          </a:xfrm>
          <a:custGeom>
            <a:avLst/>
            <a:gdLst/>
            <a:ahLst/>
            <a:cxnLst/>
            <a:rect l="l" t="t" r="r" b="b"/>
            <a:pathLst>
              <a:path w="5661" h="4406" extrusionOk="0">
                <a:moveTo>
                  <a:pt x="3929" y="173"/>
                </a:moveTo>
                <a:cubicBezTo>
                  <a:pt x="3921" y="173"/>
                  <a:pt x="3913" y="178"/>
                  <a:pt x="3911" y="188"/>
                </a:cubicBezTo>
                <a:cubicBezTo>
                  <a:pt x="3834" y="564"/>
                  <a:pt x="3834" y="955"/>
                  <a:pt x="3911" y="1330"/>
                </a:cubicBezTo>
                <a:cubicBezTo>
                  <a:pt x="3951" y="1519"/>
                  <a:pt x="4017" y="1699"/>
                  <a:pt x="4061" y="1885"/>
                </a:cubicBezTo>
                <a:cubicBezTo>
                  <a:pt x="4103" y="2066"/>
                  <a:pt x="4119" y="2255"/>
                  <a:pt x="4047" y="2430"/>
                </a:cubicBezTo>
                <a:cubicBezTo>
                  <a:pt x="3985" y="2583"/>
                  <a:pt x="3872" y="2710"/>
                  <a:pt x="3745" y="2813"/>
                </a:cubicBezTo>
                <a:cubicBezTo>
                  <a:pt x="3712" y="2841"/>
                  <a:pt x="3674" y="2877"/>
                  <a:pt x="3630" y="2885"/>
                </a:cubicBezTo>
                <a:cubicBezTo>
                  <a:pt x="3623" y="2886"/>
                  <a:pt x="3617" y="2887"/>
                  <a:pt x="3610" y="2887"/>
                </a:cubicBezTo>
                <a:cubicBezTo>
                  <a:pt x="3571" y="2887"/>
                  <a:pt x="3533" y="2867"/>
                  <a:pt x="3499" y="2850"/>
                </a:cubicBezTo>
                <a:cubicBezTo>
                  <a:pt x="3431" y="2814"/>
                  <a:pt x="3370" y="2766"/>
                  <a:pt x="3318" y="2709"/>
                </a:cubicBezTo>
                <a:cubicBezTo>
                  <a:pt x="3211" y="2594"/>
                  <a:pt x="3136" y="2455"/>
                  <a:pt x="3071" y="2314"/>
                </a:cubicBezTo>
                <a:cubicBezTo>
                  <a:pt x="2991" y="2142"/>
                  <a:pt x="2918" y="1966"/>
                  <a:pt x="2852" y="1789"/>
                </a:cubicBezTo>
                <a:cubicBezTo>
                  <a:pt x="2717" y="1427"/>
                  <a:pt x="2606" y="1056"/>
                  <a:pt x="2523" y="680"/>
                </a:cubicBezTo>
                <a:cubicBezTo>
                  <a:pt x="2512" y="633"/>
                  <a:pt x="2503" y="587"/>
                  <a:pt x="2493" y="541"/>
                </a:cubicBezTo>
                <a:cubicBezTo>
                  <a:pt x="2491" y="530"/>
                  <a:pt x="2484" y="526"/>
                  <a:pt x="2475" y="526"/>
                </a:cubicBezTo>
                <a:cubicBezTo>
                  <a:pt x="2463" y="526"/>
                  <a:pt x="2450" y="536"/>
                  <a:pt x="2453" y="551"/>
                </a:cubicBezTo>
                <a:cubicBezTo>
                  <a:pt x="2533" y="941"/>
                  <a:pt x="2640" y="1325"/>
                  <a:pt x="2775" y="1699"/>
                </a:cubicBezTo>
                <a:cubicBezTo>
                  <a:pt x="2843" y="1885"/>
                  <a:pt x="2917" y="2071"/>
                  <a:pt x="2998" y="2252"/>
                </a:cubicBezTo>
                <a:cubicBezTo>
                  <a:pt x="3063" y="2401"/>
                  <a:pt x="3135" y="2548"/>
                  <a:pt x="3235" y="2677"/>
                </a:cubicBezTo>
                <a:cubicBezTo>
                  <a:pt x="3283" y="2737"/>
                  <a:pt x="3338" y="2793"/>
                  <a:pt x="3400" y="2837"/>
                </a:cubicBezTo>
                <a:cubicBezTo>
                  <a:pt x="3457" y="2878"/>
                  <a:pt x="3535" y="2928"/>
                  <a:pt x="3610" y="2928"/>
                </a:cubicBezTo>
                <a:cubicBezTo>
                  <a:pt x="3616" y="2928"/>
                  <a:pt x="3622" y="2928"/>
                  <a:pt x="3628" y="2927"/>
                </a:cubicBezTo>
                <a:cubicBezTo>
                  <a:pt x="3671" y="2923"/>
                  <a:pt x="3706" y="2897"/>
                  <a:pt x="3739" y="2870"/>
                </a:cubicBezTo>
                <a:cubicBezTo>
                  <a:pt x="3772" y="2845"/>
                  <a:pt x="3804" y="2819"/>
                  <a:pt x="3834" y="2790"/>
                </a:cubicBezTo>
                <a:cubicBezTo>
                  <a:pt x="3896" y="2734"/>
                  <a:pt x="3952" y="2672"/>
                  <a:pt x="3999" y="2603"/>
                </a:cubicBezTo>
                <a:cubicBezTo>
                  <a:pt x="4102" y="2456"/>
                  <a:pt x="4149" y="2285"/>
                  <a:pt x="4137" y="2106"/>
                </a:cubicBezTo>
                <a:cubicBezTo>
                  <a:pt x="4125" y="1909"/>
                  <a:pt x="4058" y="1720"/>
                  <a:pt x="4004" y="1532"/>
                </a:cubicBezTo>
                <a:cubicBezTo>
                  <a:pt x="3894" y="1147"/>
                  <a:pt x="3864" y="740"/>
                  <a:pt x="3925" y="343"/>
                </a:cubicBezTo>
                <a:cubicBezTo>
                  <a:pt x="3932" y="295"/>
                  <a:pt x="3942" y="247"/>
                  <a:pt x="3951" y="199"/>
                </a:cubicBezTo>
                <a:cubicBezTo>
                  <a:pt x="3955" y="184"/>
                  <a:pt x="3941" y="173"/>
                  <a:pt x="3929" y="173"/>
                </a:cubicBezTo>
                <a:close/>
                <a:moveTo>
                  <a:pt x="1704" y="267"/>
                </a:moveTo>
                <a:cubicBezTo>
                  <a:pt x="1696" y="267"/>
                  <a:pt x="1689" y="272"/>
                  <a:pt x="1687" y="282"/>
                </a:cubicBezTo>
                <a:cubicBezTo>
                  <a:pt x="1631" y="547"/>
                  <a:pt x="1783" y="786"/>
                  <a:pt x="1929" y="991"/>
                </a:cubicBezTo>
                <a:cubicBezTo>
                  <a:pt x="2006" y="1099"/>
                  <a:pt x="2081" y="1206"/>
                  <a:pt x="2140" y="1325"/>
                </a:cubicBezTo>
                <a:cubicBezTo>
                  <a:pt x="2199" y="1444"/>
                  <a:pt x="2244" y="1568"/>
                  <a:pt x="2289" y="1692"/>
                </a:cubicBezTo>
                <a:cubicBezTo>
                  <a:pt x="2382" y="1951"/>
                  <a:pt x="2482" y="2204"/>
                  <a:pt x="2595" y="2454"/>
                </a:cubicBezTo>
                <a:cubicBezTo>
                  <a:pt x="2653" y="2579"/>
                  <a:pt x="2712" y="2704"/>
                  <a:pt x="2770" y="2828"/>
                </a:cubicBezTo>
                <a:cubicBezTo>
                  <a:pt x="2824" y="2941"/>
                  <a:pt x="2882" y="3055"/>
                  <a:pt x="2955" y="3157"/>
                </a:cubicBezTo>
                <a:cubicBezTo>
                  <a:pt x="3085" y="3336"/>
                  <a:pt x="3267" y="3461"/>
                  <a:pt x="3481" y="3518"/>
                </a:cubicBezTo>
                <a:cubicBezTo>
                  <a:pt x="3580" y="3545"/>
                  <a:pt x="3682" y="3557"/>
                  <a:pt x="3784" y="3557"/>
                </a:cubicBezTo>
                <a:cubicBezTo>
                  <a:pt x="3895" y="3557"/>
                  <a:pt x="4005" y="3543"/>
                  <a:pt x="4111" y="3516"/>
                </a:cubicBezTo>
                <a:cubicBezTo>
                  <a:pt x="4319" y="3462"/>
                  <a:pt x="4552" y="3358"/>
                  <a:pt x="4631" y="3143"/>
                </a:cubicBezTo>
                <a:cubicBezTo>
                  <a:pt x="4673" y="3027"/>
                  <a:pt x="4667" y="2897"/>
                  <a:pt x="4660" y="2776"/>
                </a:cubicBezTo>
                <a:cubicBezTo>
                  <a:pt x="4652" y="2630"/>
                  <a:pt x="4643" y="2484"/>
                  <a:pt x="4634" y="2338"/>
                </a:cubicBezTo>
                <a:cubicBezTo>
                  <a:pt x="4598" y="1759"/>
                  <a:pt x="4563" y="1179"/>
                  <a:pt x="4529" y="599"/>
                </a:cubicBezTo>
                <a:cubicBezTo>
                  <a:pt x="4524" y="527"/>
                  <a:pt x="4520" y="454"/>
                  <a:pt x="4515" y="382"/>
                </a:cubicBezTo>
                <a:cubicBezTo>
                  <a:pt x="4515" y="369"/>
                  <a:pt x="4503" y="362"/>
                  <a:pt x="4493" y="362"/>
                </a:cubicBezTo>
                <a:cubicBezTo>
                  <a:pt x="4483" y="362"/>
                  <a:pt x="4473" y="368"/>
                  <a:pt x="4474" y="382"/>
                </a:cubicBezTo>
                <a:cubicBezTo>
                  <a:pt x="4508" y="948"/>
                  <a:pt x="4543" y="1513"/>
                  <a:pt x="4577" y="2079"/>
                </a:cubicBezTo>
                <a:cubicBezTo>
                  <a:pt x="4585" y="2221"/>
                  <a:pt x="4594" y="2362"/>
                  <a:pt x="4603" y="2504"/>
                </a:cubicBezTo>
                <a:cubicBezTo>
                  <a:pt x="4611" y="2635"/>
                  <a:pt x="4623" y="2768"/>
                  <a:pt x="4624" y="2900"/>
                </a:cubicBezTo>
                <a:cubicBezTo>
                  <a:pt x="4624" y="3021"/>
                  <a:pt x="4606" y="3146"/>
                  <a:pt x="4528" y="3243"/>
                </a:cubicBezTo>
                <a:cubicBezTo>
                  <a:pt x="4458" y="3330"/>
                  <a:pt x="4355" y="3385"/>
                  <a:pt x="4253" y="3426"/>
                </a:cubicBezTo>
                <a:cubicBezTo>
                  <a:pt x="4107" y="3484"/>
                  <a:pt x="3944" y="3516"/>
                  <a:pt x="3783" y="3516"/>
                </a:cubicBezTo>
                <a:cubicBezTo>
                  <a:pt x="3523" y="3516"/>
                  <a:pt x="3266" y="3433"/>
                  <a:pt x="3081" y="3243"/>
                </a:cubicBezTo>
                <a:cubicBezTo>
                  <a:pt x="2907" y="3063"/>
                  <a:pt x="2811" y="2820"/>
                  <a:pt x="2707" y="2596"/>
                </a:cubicBezTo>
                <a:cubicBezTo>
                  <a:pt x="2593" y="2351"/>
                  <a:pt x="2481" y="2104"/>
                  <a:pt x="2389" y="1850"/>
                </a:cubicBezTo>
                <a:cubicBezTo>
                  <a:pt x="2302" y="1610"/>
                  <a:pt x="2226" y="1365"/>
                  <a:pt x="2088" y="1149"/>
                </a:cubicBezTo>
                <a:cubicBezTo>
                  <a:pt x="1952" y="935"/>
                  <a:pt x="1763" y="739"/>
                  <a:pt x="1722" y="480"/>
                </a:cubicBezTo>
                <a:cubicBezTo>
                  <a:pt x="1713" y="418"/>
                  <a:pt x="1714" y="355"/>
                  <a:pt x="1727" y="294"/>
                </a:cubicBezTo>
                <a:cubicBezTo>
                  <a:pt x="1730" y="278"/>
                  <a:pt x="1716" y="267"/>
                  <a:pt x="1704" y="267"/>
                </a:cubicBezTo>
                <a:close/>
                <a:moveTo>
                  <a:pt x="4818" y="0"/>
                </a:moveTo>
                <a:cubicBezTo>
                  <a:pt x="4806" y="0"/>
                  <a:pt x="4793" y="11"/>
                  <a:pt x="4796" y="27"/>
                </a:cubicBezTo>
                <a:cubicBezTo>
                  <a:pt x="4870" y="384"/>
                  <a:pt x="4932" y="744"/>
                  <a:pt x="4983" y="1106"/>
                </a:cubicBezTo>
                <a:cubicBezTo>
                  <a:pt x="5033" y="1467"/>
                  <a:pt x="5073" y="1830"/>
                  <a:pt x="5100" y="2194"/>
                </a:cubicBezTo>
                <a:cubicBezTo>
                  <a:pt x="5114" y="2367"/>
                  <a:pt x="5127" y="2542"/>
                  <a:pt x="5129" y="2717"/>
                </a:cubicBezTo>
                <a:cubicBezTo>
                  <a:pt x="5132" y="2883"/>
                  <a:pt x="5121" y="3052"/>
                  <a:pt x="5072" y="3212"/>
                </a:cubicBezTo>
                <a:cubicBezTo>
                  <a:pt x="4990" y="3477"/>
                  <a:pt x="4792" y="3681"/>
                  <a:pt x="4547" y="3805"/>
                </a:cubicBezTo>
                <a:cubicBezTo>
                  <a:pt x="4347" y="3905"/>
                  <a:pt x="4127" y="3950"/>
                  <a:pt x="3906" y="3950"/>
                </a:cubicBezTo>
                <a:cubicBezTo>
                  <a:pt x="3845" y="3950"/>
                  <a:pt x="3785" y="3946"/>
                  <a:pt x="3724" y="3940"/>
                </a:cubicBezTo>
                <a:cubicBezTo>
                  <a:pt x="3386" y="3902"/>
                  <a:pt x="3064" y="3775"/>
                  <a:pt x="2760" y="3628"/>
                </a:cubicBezTo>
                <a:cubicBezTo>
                  <a:pt x="2612" y="3557"/>
                  <a:pt x="2448" y="3489"/>
                  <a:pt x="2339" y="3363"/>
                </a:cubicBezTo>
                <a:cubicBezTo>
                  <a:pt x="2286" y="3302"/>
                  <a:pt x="2246" y="3232"/>
                  <a:pt x="2206" y="3162"/>
                </a:cubicBezTo>
                <a:cubicBezTo>
                  <a:pt x="2160" y="3082"/>
                  <a:pt x="2113" y="3001"/>
                  <a:pt x="2067" y="2921"/>
                </a:cubicBezTo>
                <a:cubicBezTo>
                  <a:pt x="1898" y="2628"/>
                  <a:pt x="1730" y="2333"/>
                  <a:pt x="1556" y="2043"/>
                </a:cubicBezTo>
                <a:cubicBezTo>
                  <a:pt x="1391" y="1767"/>
                  <a:pt x="1219" y="1494"/>
                  <a:pt x="1028" y="1234"/>
                </a:cubicBezTo>
                <a:cubicBezTo>
                  <a:pt x="840" y="977"/>
                  <a:pt x="637" y="730"/>
                  <a:pt x="408" y="508"/>
                </a:cubicBezTo>
                <a:cubicBezTo>
                  <a:pt x="353" y="453"/>
                  <a:pt x="296" y="400"/>
                  <a:pt x="238" y="350"/>
                </a:cubicBezTo>
                <a:cubicBezTo>
                  <a:pt x="234" y="346"/>
                  <a:pt x="229" y="344"/>
                  <a:pt x="224" y="344"/>
                </a:cubicBezTo>
                <a:cubicBezTo>
                  <a:pt x="207" y="344"/>
                  <a:pt x="193" y="365"/>
                  <a:pt x="208" y="378"/>
                </a:cubicBezTo>
                <a:cubicBezTo>
                  <a:pt x="452" y="593"/>
                  <a:pt x="671" y="834"/>
                  <a:pt x="869" y="1091"/>
                </a:cubicBezTo>
                <a:cubicBezTo>
                  <a:pt x="1071" y="1351"/>
                  <a:pt x="1253" y="1626"/>
                  <a:pt x="1425" y="1906"/>
                </a:cubicBezTo>
                <a:cubicBezTo>
                  <a:pt x="1601" y="2193"/>
                  <a:pt x="1768" y="2485"/>
                  <a:pt x="1935" y="2776"/>
                </a:cubicBezTo>
                <a:cubicBezTo>
                  <a:pt x="2028" y="2936"/>
                  <a:pt x="2117" y="3099"/>
                  <a:pt x="2213" y="3256"/>
                </a:cubicBezTo>
                <a:cubicBezTo>
                  <a:pt x="2255" y="3323"/>
                  <a:pt x="2300" y="3390"/>
                  <a:pt x="2359" y="3443"/>
                </a:cubicBezTo>
                <a:cubicBezTo>
                  <a:pt x="2420" y="3499"/>
                  <a:pt x="2493" y="3540"/>
                  <a:pt x="2567" y="3578"/>
                </a:cubicBezTo>
                <a:cubicBezTo>
                  <a:pt x="2869" y="3734"/>
                  <a:pt x="3185" y="3878"/>
                  <a:pt x="3520" y="3949"/>
                </a:cubicBezTo>
                <a:cubicBezTo>
                  <a:pt x="3649" y="3976"/>
                  <a:pt x="3779" y="3991"/>
                  <a:pt x="3910" y="3991"/>
                </a:cubicBezTo>
                <a:cubicBezTo>
                  <a:pt x="4076" y="3991"/>
                  <a:pt x="4242" y="3966"/>
                  <a:pt x="4402" y="3910"/>
                </a:cubicBezTo>
                <a:cubicBezTo>
                  <a:pt x="4651" y="3823"/>
                  <a:pt x="4880" y="3664"/>
                  <a:pt x="5018" y="3435"/>
                </a:cubicBezTo>
                <a:cubicBezTo>
                  <a:pt x="5189" y="3150"/>
                  <a:pt x="5180" y="2805"/>
                  <a:pt x="5162" y="2484"/>
                </a:cubicBezTo>
                <a:cubicBezTo>
                  <a:pt x="5140" y="2114"/>
                  <a:pt x="5106" y="1745"/>
                  <a:pt x="5060" y="1378"/>
                </a:cubicBezTo>
                <a:cubicBezTo>
                  <a:pt x="5015" y="1011"/>
                  <a:pt x="4957" y="644"/>
                  <a:pt x="4888" y="280"/>
                </a:cubicBezTo>
                <a:cubicBezTo>
                  <a:pt x="4872" y="192"/>
                  <a:pt x="4854" y="103"/>
                  <a:pt x="4836" y="15"/>
                </a:cubicBezTo>
                <a:cubicBezTo>
                  <a:pt x="4834" y="5"/>
                  <a:pt x="4826" y="0"/>
                  <a:pt x="4818" y="0"/>
                </a:cubicBezTo>
                <a:close/>
                <a:moveTo>
                  <a:pt x="5555" y="543"/>
                </a:moveTo>
                <a:cubicBezTo>
                  <a:pt x="5543" y="543"/>
                  <a:pt x="5529" y="554"/>
                  <a:pt x="5533" y="570"/>
                </a:cubicBezTo>
                <a:cubicBezTo>
                  <a:pt x="5609" y="946"/>
                  <a:pt x="5610" y="1332"/>
                  <a:pt x="5581" y="1713"/>
                </a:cubicBezTo>
                <a:cubicBezTo>
                  <a:pt x="5550" y="2098"/>
                  <a:pt x="5489" y="2479"/>
                  <a:pt x="5441" y="2862"/>
                </a:cubicBezTo>
                <a:cubicBezTo>
                  <a:pt x="5418" y="3046"/>
                  <a:pt x="5403" y="3231"/>
                  <a:pt x="5382" y="3415"/>
                </a:cubicBezTo>
                <a:cubicBezTo>
                  <a:pt x="5362" y="3589"/>
                  <a:pt x="5327" y="3764"/>
                  <a:pt x="5231" y="3914"/>
                </a:cubicBezTo>
                <a:cubicBezTo>
                  <a:pt x="5058" y="4183"/>
                  <a:pt x="4738" y="4321"/>
                  <a:pt x="4431" y="4354"/>
                </a:cubicBezTo>
                <a:cubicBezTo>
                  <a:pt x="4363" y="4361"/>
                  <a:pt x="4295" y="4365"/>
                  <a:pt x="4227" y="4365"/>
                </a:cubicBezTo>
                <a:cubicBezTo>
                  <a:pt x="4105" y="4365"/>
                  <a:pt x="3982" y="4354"/>
                  <a:pt x="3860" y="4338"/>
                </a:cubicBezTo>
                <a:cubicBezTo>
                  <a:pt x="3666" y="4313"/>
                  <a:pt x="3473" y="4278"/>
                  <a:pt x="3281" y="4239"/>
                </a:cubicBezTo>
                <a:cubicBezTo>
                  <a:pt x="3094" y="4201"/>
                  <a:pt x="2906" y="4161"/>
                  <a:pt x="2722" y="4110"/>
                </a:cubicBezTo>
                <a:cubicBezTo>
                  <a:pt x="2557" y="4066"/>
                  <a:pt x="2391" y="4006"/>
                  <a:pt x="2258" y="3899"/>
                </a:cubicBezTo>
                <a:cubicBezTo>
                  <a:pt x="2015" y="3703"/>
                  <a:pt x="1909" y="3395"/>
                  <a:pt x="1783" y="3122"/>
                </a:cubicBezTo>
                <a:cubicBezTo>
                  <a:pt x="1656" y="2848"/>
                  <a:pt x="1484" y="2602"/>
                  <a:pt x="1288" y="2372"/>
                </a:cubicBezTo>
                <a:cubicBezTo>
                  <a:pt x="1092" y="2140"/>
                  <a:pt x="878" y="1925"/>
                  <a:pt x="675" y="1699"/>
                </a:cubicBezTo>
                <a:cubicBezTo>
                  <a:pt x="474" y="1476"/>
                  <a:pt x="283" y="1242"/>
                  <a:pt x="138" y="977"/>
                </a:cubicBezTo>
                <a:cubicBezTo>
                  <a:pt x="104" y="913"/>
                  <a:pt x="72" y="847"/>
                  <a:pt x="43" y="780"/>
                </a:cubicBezTo>
                <a:cubicBezTo>
                  <a:pt x="40" y="772"/>
                  <a:pt x="34" y="769"/>
                  <a:pt x="28" y="769"/>
                </a:cubicBezTo>
                <a:cubicBezTo>
                  <a:pt x="15" y="769"/>
                  <a:pt x="0" y="784"/>
                  <a:pt x="7" y="800"/>
                </a:cubicBezTo>
                <a:cubicBezTo>
                  <a:pt x="127" y="1080"/>
                  <a:pt x="304" y="1330"/>
                  <a:pt x="500" y="1562"/>
                </a:cubicBezTo>
                <a:cubicBezTo>
                  <a:pt x="699" y="1798"/>
                  <a:pt x="917" y="2017"/>
                  <a:pt x="1124" y="2247"/>
                </a:cubicBezTo>
                <a:cubicBezTo>
                  <a:pt x="1330" y="2477"/>
                  <a:pt x="1527" y="2718"/>
                  <a:pt x="1673" y="2992"/>
                </a:cubicBezTo>
                <a:cubicBezTo>
                  <a:pt x="1817" y="3264"/>
                  <a:pt x="1905" y="3573"/>
                  <a:pt x="2109" y="3812"/>
                </a:cubicBezTo>
                <a:cubicBezTo>
                  <a:pt x="2341" y="4083"/>
                  <a:pt x="2704" y="4155"/>
                  <a:pt x="3036" y="4229"/>
                </a:cubicBezTo>
                <a:cubicBezTo>
                  <a:pt x="3233" y="4273"/>
                  <a:pt x="3430" y="4312"/>
                  <a:pt x="3628" y="4344"/>
                </a:cubicBezTo>
                <a:cubicBezTo>
                  <a:pt x="3819" y="4376"/>
                  <a:pt x="4011" y="4404"/>
                  <a:pt x="4204" y="4405"/>
                </a:cubicBezTo>
                <a:cubicBezTo>
                  <a:pt x="4212" y="4405"/>
                  <a:pt x="4221" y="4405"/>
                  <a:pt x="4230" y="4405"/>
                </a:cubicBezTo>
                <a:cubicBezTo>
                  <a:pt x="4551" y="4405"/>
                  <a:pt x="4880" y="4326"/>
                  <a:pt x="5122" y="4105"/>
                </a:cubicBezTo>
                <a:cubicBezTo>
                  <a:pt x="5242" y="3996"/>
                  <a:pt x="5325" y="3857"/>
                  <a:pt x="5370" y="3702"/>
                </a:cubicBezTo>
                <a:cubicBezTo>
                  <a:pt x="5421" y="3529"/>
                  <a:pt x="5430" y="3347"/>
                  <a:pt x="5448" y="3169"/>
                </a:cubicBezTo>
                <a:cubicBezTo>
                  <a:pt x="5486" y="2778"/>
                  <a:pt x="5551" y="2389"/>
                  <a:pt x="5595" y="1999"/>
                </a:cubicBezTo>
                <a:cubicBezTo>
                  <a:pt x="5637" y="1613"/>
                  <a:pt x="5661" y="1222"/>
                  <a:pt x="5616" y="835"/>
                </a:cubicBezTo>
                <a:cubicBezTo>
                  <a:pt x="5606" y="742"/>
                  <a:pt x="5591" y="650"/>
                  <a:pt x="5573" y="558"/>
                </a:cubicBezTo>
                <a:cubicBezTo>
                  <a:pt x="5571" y="548"/>
                  <a:pt x="5563" y="543"/>
                  <a:pt x="5555" y="543"/>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9"/>
          <p:cNvSpPr txBox="1">
            <a:spLocks noGrp="1"/>
          </p:cNvSpPr>
          <p:nvPr>
            <p:ph type="body" idx="1"/>
          </p:nvPr>
        </p:nvSpPr>
        <p:spPr>
          <a:xfrm>
            <a:off x="720000" y="1570575"/>
            <a:ext cx="4990800" cy="2277900"/>
          </a:xfrm>
          <a:prstGeom prst="rect">
            <a:avLst/>
          </a:prstGeom>
        </p:spPr>
        <p:txBody>
          <a:bodyPr spcFirstLastPara="1" wrap="square" lIns="91425" tIns="91425" rIns="91425" bIns="91425" anchor="t" anchorCtr="0">
            <a:noAutofit/>
          </a:bodyPr>
          <a:lstStyle>
            <a:lvl1pPr marL="457200" lvl="0" indent="-292100" rtl="0">
              <a:lnSpc>
                <a:spcPct val="100000"/>
              </a:lnSpc>
              <a:spcBef>
                <a:spcPts val="0"/>
              </a:spcBef>
              <a:spcAft>
                <a:spcPts val="0"/>
              </a:spcAft>
              <a:buSzPts val="1000"/>
              <a:buFont typeface="Open Sans"/>
              <a:buChar char="-"/>
              <a:defRPr sz="1600"/>
            </a:lvl1pPr>
            <a:lvl2pPr marL="914400" lvl="1" indent="-292100" rtl="0">
              <a:spcBef>
                <a:spcPts val="0"/>
              </a:spcBef>
              <a:spcAft>
                <a:spcPts val="0"/>
              </a:spcAft>
              <a:buSzPts val="1000"/>
              <a:buFont typeface="Open Sans"/>
              <a:buChar char="○"/>
              <a:defRPr sz="1600"/>
            </a:lvl2pPr>
            <a:lvl3pPr marL="1371600" lvl="2" indent="-292100" rtl="0">
              <a:spcBef>
                <a:spcPts val="0"/>
              </a:spcBef>
              <a:spcAft>
                <a:spcPts val="0"/>
              </a:spcAft>
              <a:buSzPts val="1000"/>
              <a:buFont typeface="Open Sans"/>
              <a:buChar char="■"/>
              <a:defRPr sz="1600"/>
            </a:lvl3pPr>
            <a:lvl4pPr marL="1828800" lvl="3" indent="-292100" rtl="0">
              <a:spcBef>
                <a:spcPts val="0"/>
              </a:spcBef>
              <a:spcAft>
                <a:spcPts val="0"/>
              </a:spcAft>
              <a:buSzPts val="1000"/>
              <a:buFont typeface="Open Sans"/>
              <a:buChar char="●"/>
              <a:defRPr sz="1600"/>
            </a:lvl4pPr>
            <a:lvl5pPr marL="2286000" lvl="4" indent="-317500" rtl="0">
              <a:spcBef>
                <a:spcPts val="0"/>
              </a:spcBef>
              <a:spcAft>
                <a:spcPts val="0"/>
              </a:spcAft>
              <a:buSzPts val="1400"/>
              <a:buFont typeface="Open Sans"/>
              <a:buChar char="○"/>
              <a:defRPr sz="1600"/>
            </a:lvl5pPr>
            <a:lvl6pPr marL="2743200" lvl="5" indent="-317500" rtl="0">
              <a:spcBef>
                <a:spcPts val="0"/>
              </a:spcBef>
              <a:spcAft>
                <a:spcPts val="0"/>
              </a:spcAft>
              <a:buSzPts val="1400"/>
              <a:buFont typeface="Open Sans"/>
              <a:buChar char="■"/>
              <a:defRPr sz="1600"/>
            </a:lvl6pPr>
            <a:lvl7pPr marL="3200400" lvl="6" indent="-285750" rtl="0">
              <a:spcBef>
                <a:spcPts val="0"/>
              </a:spcBef>
              <a:spcAft>
                <a:spcPts val="0"/>
              </a:spcAft>
              <a:buSzPts val="900"/>
              <a:buFont typeface="Open Sans"/>
              <a:buChar char="●"/>
              <a:defRPr sz="1600"/>
            </a:lvl7pPr>
            <a:lvl8pPr marL="3657600" lvl="7" indent="-285750" rtl="0">
              <a:spcBef>
                <a:spcPts val="0"/>
              </a:spcBef>
              <a:spcAft>
                <a:spcPts val="0"/>
              </a:spcAft>
              <a:buSzPts val="900"/>
              <a:buFont typeface="Open Sans"/>
              <a:buChar char="○"/>
              <a:defRPr sz="1600"/>
            </a:lvl8pPr>
            <a:lvl9pPr marL="4114800" lvl="8" indent="-279400" rtl="0">
              <a:spcBef>
                <a:spcPts val="0"/>
              </a:spcBef>
              <a:spcAft>
                <a:spcPts val="0"/>
              </a:spcAft>
              <a:buSzPts val="800"/>
              <a:buFont typeface="Open Sans"/>
              <a:buChar char="■"/>
              <a:defRPr sz="1600"/>
            </a:lvl9pPr>
          </a:lstStyle>
          <a:p>
            <a:endParaRPr/>
          </a:p>
        </p:txBody>
      </p:sp>
      <p:sp>
        <p:nvSpPr>
          <p:cNvPr id="123" name="Google Shape;123;p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24"/>
        <p:cNvGrpSpPr/>
        <p:nvPr/>
      </p:nvGrpSpPr>
      <p:grpSpPr>
        <a:xfrm>
          <a:off x="0" y="0"/>
          <a:ext cx="0" cy="0"/>
          <a:chOff x="0" y="0"/>
          <a:chExt cx="0" cy="0"/>
        </a:xfrm>
      </p:grpSpPr>
      <p:sp>
        <p:nvSpPr>
          <p:cNvPr id="125" name="Google Shape;125;p10"/>
          <p:cNvSpPr/>
          <p:nvPr/>
        </p:nvSpPr>
        <p:spPr>
          <a:xfrm rot="-9903462">
            <a:off x="-2683725" y="2940368"/>
            <a:ext cx="3969725" cy="4213361"/>
          </a:xfrm>
          <a:custGeom>
            <a:avLst/>
            <a:gdLst/>
            <a:ahLst/>
            <a:cxnLst/>
            <a:rect l="l" t="t" r="r" b="b"/>
            <a:pathLst>
              <a:path w="3699" h="3926" extrusionOk="0">
                <a:moveTo>
                  <a:pt x="2087" y="0"/>
                </a:moveTo>
                <a:cubicBezTo>
                  <a:pt x="2036" y="0"/>
                  <a:pt x="1985" y="4"/>
                  <a:pt x="1935" y="9"/>
                </a:cubicBezTo>
                <a:cubicBezTo>
                  <a:pt x="1689" y="35"/>
                  <a:pt x="1448" y="100"/>
                  <a:pt x="1221" y="200"/>
                </a:cubicBezTo>
                <a:cubicBezTo>
                  <a:pt x="1158" y="229"/>
                  <a:pt x="1094" y="260"/>
                  <a:pt x="1026" y="277"/>
                </a:cubicBezTo>
                <a:cubicBezTo>
                  <a:pt x="951" y="294"/>
                  <a:pt x="872" y="293"/>
                  <a:pt x="795" y="301"/>
                </a:cubicBezTo>
                <a:cubicBezTo>
                  <a:pt x="412" y="345"/>
                  <a:pt x="80" y="674"/>
                  <a:pt x="34" y="1058"/>
                </a:cubicBezTo>
                <a:cubicBezTo>
                  <a:pt x="1" y="1333"/>
                  <a:pt x="100" y="1603"/>
                  <a:pt x="181" y="1868"/>
                </a:cubicBezTo>
                <a:cubicBezTo>
                  <a:pt x="269" y="2163"/>
                  <a:pt x="338" y="2470"/>
                  <a:pt x="506" y="2727"/>
                </a:cubicBezTo>
                <a:cubicBezTo>
                  <a:pt x="642" y="2934"/>
                  <a:pt x="834" y="3096"/>
                  <a:pt x="1023" y="3256"/>
                </a:cubicBezTo>
                <a:cubicBezTo>
                  <a:pt x="1294" y="3484"/>
                  <a:pt x="1571" y="3715"/>
                  <a:pt x="1900" y="3843"/>
                </a:cubicBezTo>
                <a:cubicBezTo>
                  <a:pt x="2030" y="3893"/>
                  <a:pt x="2168" y="3926"/>
                  <a:pt x="2307" y="3926"/>
                </a:cubicBezTo>
                <a:cubicBezTo>
                  <a:pt x="2333" y="3926"/>
                  <a:pt x="2358" y="3925"/>
                  <a:pt x="2384" y="3922"/>
                </a:cubicBezTo>
                <a:cubicBezTo>
                  <a:pt x="2514" y="3910"/>
                  <a:pt x="2639" y="3866"/>
                  <a:pt x="2762" y="3817"/>
                </a:cubicBezTo>
                <a:cubicBezTo>
                  <a:pt x="2908" y="3756"/>
                  <a:pt x="3066" y="3673"/>
                  <a:pt x="3162" y="3543"/>
                </a:cubicBezTo>
                <a:cubicBezTo>
                  <a:pt x="3240" y="3437"/>
                  <a:pt x="3224" y="3322"/>
                  <a:pt x="3279" y="3212"/>
                </a:cubicBezTo>
                <a:cubicBezTo>
                  <a:pt x="3426" y="2916"/>
                  <a:pt x="3670" y="2728"/>
                  <a:pt x="3689" y="2368"/>
                </a:cubicBezTo>
                <a:cubicBezTo>
                  <a:pt x="3699" y="2199"/>
                  <a:pt x="3656" y="2030"/>
                  <a:pt x="3653" y="1860"/>
                </a:cubicBezTo>
                <a:cubicBezTo>
                  <a:pt x="3651" y="1753"/>
                  <a:pt x="3665" y="1643"/>
                  <a:pt x="3651" y="1536"/>
                </a:cubicBezTo>
                <a:cubicBezTo>
                  <a:pt x="3623" y="1318"/>
                  <a:pt x="3481" y="1131"/>
                  <a:pt x="3322" y="977"/>
                </a:cubicBezTo>
                <a:cubicBezTo>
                  <a:pt x="3164" y="824"/>
                  <a:pt x="2983" y="693"/>
                  <a:pt x="2841" y="526"/>
                </a:cubicBezTo>
                <a:cubicBezTo>
                  <a:pt x="2706" y="365"/>
                  <a:pt x="2601" y="168"/>
                  <a:pt x="2416" y="70"/>
                </a:cubicBezTo>
                <a:cubicBezTo>
                  <a:pt x="2315" y="17"/>
                  <a:pt x="2202" y="0"/>
                  <a:pt x="2087" y="0"/>
                </a:cubicBezTo>
                <a:close/>
              </a:path>
            </a:pathLst>
          </a:custGeom>
          <a:gradFill>
            <a:gsLst>
              <a:gs pos="0">
                <a:schemeClr val="lt1"/>
              </a:gs>
              <a:gs pos="100000">
                <a:schemeClr val="accen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0"/>
          <p:cNvSpPr/>
          <p:nvPr/>
        </p:nvSpPr>
        <p:spPr>
          <a:xfrm rot="9863025">
            <a:off x="-274236" y="4169842"/>
            <a:ext cx="2271500" cy="1754416"/>
          </a:xfrm>
          <a:custGeom>
            <a:avLst/>
            <a:gdLst/>
            <a:ahLst/>
            <a:cxnLst/>
            <a:rect l="l" t="t" r="r" b="b"/>
            <a:pathLst>
              <a:path w="7612" h="5879" extrusionOk="0">
                <a:moveTo>
                  <a:pt x="5948" y="1"/>
                </a:moveTo>
                <a:cubicBezTo>
                  <a:pt x="5750" y="1"/>
                  <a:pt x="5548" y="28"/>
                  <a:pt x="5364" y="70"/>
                </a:cubicBezTo>
                <a:cubicBezTo>
                  <a:pt x="4731" y="214"/>
                  <a:pt x="4130" y="490"/>
                  <a:pt x="3472" y="490"/>
                </a:cubicBezTo>
                <a:cubicBezTo>
                  <a:pt x="3423" y="490"/>
                  <a:pt x="3374" y="489"/>
                  <a:pt x="3325" y="485"/>
                </a:cubicBezTo>
                <a:cubicBezTo>
                  <a:pt x="2774" y="451"/>
                  <a:pt x="2229" y="207"/>
                  <a:pt x="1693" y="207"/>
                </a:cubicBezTo>
                <a:cubicBezTo>
                  <a:pt x="1611" y="207"/>
                  <a:pt x="1529" y="212"/>
                  <a:pt x="1448" y="225"/>
                </a:cubicBezTo>
                <a:cubicBezTo>
                  <a:pt x="627" y="355"/>
                  <a:pt x="0" y="1242"/>
                  <a:pt x="198" y="1900"/>
                </a:cubicBezTo>
                <a:cubicBezTo>
                  <a:pt x="285" y="2190"/>
                  <a:pt x="471" y="2451"/>
                  <a:pt x="533" y="2748"/>
                </a:cubicBezTo>
                <a:cubicBezTo>
                  <a:pt x="556" y="2855"/>
                  <a:pt x="570" y="2963"/>
                  <a:pt x="579" y="3073"/>
                </a:cubicBezTo>
                <a:cubicBezTo>
                  <a:pt x="588" y="3180"/>
                  <a:pt x="580" y="3293"/>
                  <a:pt x="601" y="3399"/>
                </a:cubicBezTo>
                <a:cubicBezTo>
                  <a:pt x="616" y="3475"/>
                  <a:pt x="646" y="3535"/>
                  <a:pt x="646" y="3615"/>
                </a:cubicBezTo>
                <a:cubicBezTo>
                  <a:pt x="646" y="3727"/>
                  <a:pt x="640" y="3841"/>
                  <a:pt x="631" y="3953"/>
                </a:cubicBezTo>
                <a:cubicBezTo>
                  <a:pt x="624" y="4024"/>
                  <a:pt x="615" y="4097"/>
                  <a:pt x="633" y="4168"/>
                </a:cubicBezTo>
                <a:cubicBezTo>
                  <a:pt x="646" y="4218"/>
                  <a:pt x="671" y="4265"/>
                  <a:pt x="695" y="4312"/>
                </a:cubicBezTo>
                <a:cubicBezTo>
                  <a:pt x="736" y="4389"/>
                  <a:pt x="777" y="4467"/>
                  <a:pt x="818" y="4544"/>
                </a:cubicBezTo>
                <a:cubicBezTo>
                  <a:pt x="839" y="4585"/>
                  <a:pt x="861" y="4626"/>
                  <a:pt x="892" y="4663"/>
                </a:cubicBezTo>
                <a:cubicBezTo>
                  <a:pt x="989" y="4782"/>
                  <a:pt x="1097" y="4876"/>
                  <a:pt x="1152" y="5014"/>
                </a:cubicBezTo>
                <a:cubicBezTo>
                  <a:pt x="1178" y="5077"/>
                  <a:pt x="1199" y="5150"/>
                  <a:pt x="1258" y="5200"/>
                </a:cubicBezTo>
                <a:cubicBezTo>
                  <a:pt x="1318" y="5251"/>
                  <a:pt x="1403" y="5278"/>
                  <a:pt x="1453" y="5338"/>
                </a:cubicBezTo>
                <a:cubicBezTo>
                  <a:pt x="1472" y="5358"/>
                  <a:pt x="1486" y="5377"/>
                  <a:pt x="1502" y="5393"/>
                </a:cubicBezTo>
                <a:cubicBezTo>
                  <a:pt x="1516" y="5406"/>
                  <a:pt x="1531" y="5420"/>
                  <a:pt x="1552" y="5434"/>
                </a:cubicBezTo>
                <a:cubicBezTo>
                  <a:pt x="1600" y="5468"/>
                  <a:pt x="1651" y="5499"/>
                  <a:pt x="1698" y="5535"/>
                </a:cubicBezTo>
                <a:cubicBezTo>
                  <a:pt x="1793" y="5609"/>
                  <a:pt x="1889" y="5688"/>
                  <a:pt x="2010" y="5734"/>
                </a:cubicBezTo>
                <a:cubicBezTo>
                  <a:pt x="2145" y="5785"/>
                  <a:pt x="2300" y="5778"/>
                  <a:pt x="2439" y="5820"/>
                </a:cubicBezTo>
                <a:cubicBezTo>
                  <a:pt x="2489" y="5836"/>
                  <a:pt x="2536" y="5859"/>
                  <a:pt x="2587" y="5870"/>
                </a:cubicBezTo>
                <a:cubicBezTo>
                  <a:pt x="2612" y="5876"/>
                  <a:pt x="2635" y="5878"/>
                  <a:pt x="2656" y="5878"/>
                </a:cubicBezTo>
                <a:cubicBezTo>
                  <a:pt x="2725" y="5878"/>
                  <a:pt x="2777" y="5852"/>
                  <a:pt x="2849" y="5838"/>
                </a:cubicBezTo>
                <a:cubicBezTo>
                  <a:pt x="2973" y="5814"/>
                  <a:pt x="3108" y="5822"/>
                  <a:pt x="3234" y="5795"/>
                </a:cubicBezTo>
                <a:cubicBezTo>
                  <a:pt x="3488" y="5739"/>
                  <a:pt x="3724" y="5628"/>
                  <a:pt x="3991" y="5616"/>
                </a:cubicBezTo>
                <a:cubicBezTo>
                  <a:pt x="4009" y="5615"/>
                  <a:pt x="4026" y="5615"/>
                  <a:pt x="4044" y="5615"/>
                </a:cubicBezTo>
                <a:cubicBezTo>
                  <a:pt x="4218" y="5615"/>
                  <a:pt x="4392" y="5651"/>
                  <a:pt x="4567" y="5662"/>
                </a:cubicBezTo>
                <a:cubicBezTo>
                  <a:pt x="4603" y="5665"/>
                  <a:pt x="4640" y="5666"/>
                  <a:pt x="4676" y="5666"/>
                </a:cubicBezTo>
                <a:cubicBezTo>
                  <a:pt x="5156" y="5666"/>
                  <a:pt x="5617" y="5466"/>
                  <a:pt x="5864" y="5146"/>
                </a:cubicBezTo>
                <a:cubicBezTo>
                  <a:pt x="6162" y="4759"/>
                  <a:pt x="6144" y="4251"/>
                  <a:pt x="6405" y="3846"/>
                </a:cubicBezTo>
                <a:cubicBezTo>
                  <a:pt x="6578" y="3575"/>
                  <a:pt x="6867" y="3366"/>
                  <a:pt x="7070" y="3108"/>
                </a:cubicBezTo>
                <a:cubicBezTo>
                  <a:pt x="7611" y="2419"/>
                  <a:pt x="7459" y="1488"/>
                  <a:pt x="7087" y="692"/>
                </a:cubicBezTo>
                <a:cubicBezTo>
                  <a:pt x="7014" y="535"/>
                  <a:pt x="6929" y="376"/>
                  <a:pt x="6785" y="254"/>
                </a:cubicBezTo>
                <a:cubicBezTo>
                  <a:pt x="6568" y="69"/>
                  <a:pt x="6262" y="1"/>
                  <a:pt x="59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7" name="Google Shape;127;p10"/>
          <p:cNvGrpSpPr/>
          <p:nvPr/>
        </p:nvGrpSpPr>
        <p:grpSpPr>
          <a:xfrm rot="2700184">
            <a:off x="7561545" y="-705968"/>
            <a:ext cx="2310985" cy="1845032"/>
            <a:chOff x="2143583" y="1570310"/>
            <a:chExt cx="875027" cy="698599"/>
          </a:xfrm>
        </p:grpSpPr>
        <p:sp>
          <p:nvSpPr>
            <p:cNvPr id="128" name="Google Shape;128;p10"/>
            <p:cNvSpPr/>
            <p:nvPr/>
          </p:nvSpPr>
          <p:spPr>
            <a:xfrm>
              <a:off x="2143583" y="1570310"/>
              <a:ext cx="875027" cy="698527"/>
            </a:xfrm>
            <a:custGeom>
              <a:avLst/>
              <a:gdLst/>
              <a:ahLst/>
              <a:cxnLst/>
              <a:rect l="l" t="t" r="r" b="b"/>
              <a:pathLst>
                <a:path w="5142" h="4105" extrusionOk="0">
                  <a:moveTo>
                    <a:pt x="3708" y="1"/>
                  </a:moveTo>
                  <a:cubicBezTo>
                    <a:pt x="3659" y="1"/>
                    <a:pt x="3610" y="5"/>
                    <a:pt x="3561" y="14"/>
                  </a:cubicBezTo>
                  <a:cubicBezTo>
                    <a:pt x="3290" y="65"/>
                    <a:pt x="3071" y="256"/>
                    <a:pt x="2850" y="420"/>
                  </a:cubicBezTo>
                  <a:cubicBezTo>
                    <a:pt x="2657" y="563"/>
                    <a:pt x="2431" y="695"/>
                    <a:pt x="2197" y="695"/>
                  </a:cubicBezTo>
                  <a:cubicBezTo>
                    <a:pt x="2162" y="695"/>
                    <a:pt x="2127" y="692"/>
                    <a:pt x="2092" y="686"/>
                  </a:cubicBezTo>
                  <a:cubicBezTo>
                    <a:pt x="1884" y="649"/>
                    <a:pt x="1702" y="499"/>
                    <a:pt x="1491" y="498"/>
                  </a:cubicBezTo>
                  <a:cubicBezTo>
                    <a:pt x="1491" y="498"/>
                    <a:pt x="1490" y="498"/>
                    <a:pt x="1489" y="498"/>
                  </a:cubicBezTo>
                  <a:cubicBezTo>
                    <a:pt x="1321" y="498"/>
                    <a:pt x="1169" y="593"/>
                    <a:pt x="1036" y="694"/>
                  </a:cubicBezTo>
                  <a:cubicBezTo>
                    <a:pt x="729" y="924"/>
                    <a:pt x="363" y="1243"/>
                    <a:pt x="178" y="1587"/>
                  </a:cubicBezTo>
                  <a:cubicBezTo>
                    <a:pt x="1" y="1918"/>
                    <a:pt x="218" y="2329"/>
                    <a:pt x="397" y="2608"/>
                  </a:cubicBezTo>
                  <a:cubicBezTo>
                    <a:pt x="613" y="2946"/>
                    <a:pt x="851" y="3269"/>
                    <a:pt x="1110" y="3574"/>
                  </a:cubicBezTo>
                  <a:cubicBezTo>
                    <a:pt x="1225" y="3710"/>
                    <a:pt x="1346" y="3844"/>
                    <a:pt x="1492" y="3946"/>
                  </a:cubicBezTo>
                  <a:cubicBezTo>
                    <a:pt x="1628" y="4039"/>
                    <a:pt x="1789" y="4105"/>
                    <a:pt x="1954" y="4105"/>
                  </a:cubicBezTo>
                  <a:cubicBezTo>
                    <a:pt x="1967" y="4105"/>
                    <a:pt x="1980" y="4104"/>
                    <a:pt x="1993" y="4104"/>
                  </a:cubicBezTo>
                  <a:cubicBezTo>
                    <a:pt x="2232" y="4089"/>
                    <a:pt x="2438" y="3939"/>
                    <a:pt x="2626" y="3791"/>
                  </a:cubicBezTo>
                  <a:cubicBezTo>
                    <a:pt x="3376" y="3204"/>
                    <a:pt x="4088" y="2570"/>
                    <a:pt x="4757" y="1892"/>
                  </a:cubicBezTo>
                  <a:cubicBezTo>
                    <a:pt x="4934" y="1712"/>
                    <a:pt x="5119" y="1506"/>
                    <a:pt x="5130" y="1254"/>
                  </a:cubicBezTo>
                  <a:cubicBezTo>
                    <a:pt x="5142" y="972"/>
                    <a:pt x="4932" y="732"/>
                    <a:pt x="4728" y="538"/>
                  </a:cubicBezTo>
                  <a:cubicBezTo>
                    <a:pt x="4567" y="385"/>
                    <a:pt x="4399" y="236"/>
                    <a:pt x="4202" y="133"/>
                  </a:cubicBezTo>
                  <a:cubicBezTo>
                    <a:pt x="4051" y="52"/>
                    <a:pt x="3879" y="1"/>
                    <a:pt x="37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0"/>
            <p:cNvSpPr/>
            <p:nvPr/>
          </p:nvSpPr>
          <p:spPr>
            <a:xfrm>
              <a:off x="2213179" y="1572594"/>
              <a:ext cx="800662" cy="696315"/>
            </a:xfrm>
            <a:custGeom>
              <a:avLst/>
              <a:gdLst/>
              <a:ahLst/>
              <a:cxnLst/>
              <a:rect l="l" t="t" r="r" b="b"/>
              <a:pathLst>
                <a:path w="4705" h="4092" extrusionOk="0">
                  <a:moveTo>
                    <a:pt x="1378" y="2640"/>
                  </a:moveTo>
                  <a:cubicBezTo>
                    <a:pt x="1573" y="2668"/>
                    <a:pt x="1765" y="2761"/>
                    <a:pt x="1875" y="2929"/>
                  </a:cubicBezTo>
                  <a:cubicBezTo>
                    <a:pt x="1966" y="3071"/>
                    <a:pt x="1986" y="3246"/>
                    <a:pt x="1959" y="3410"/>
                  </a:cubicBezTo>
                  <a:cubicBezTo>
                    <a:pt x="1780" y="3285"/>
                    <a:pt x="1591" y="3171"/>
                    <a:pt x="1387" y="3094"/>
                  </a:cubicBezTo>
                  <a:cubicBezTo>
                    <a:pt x="1340" y="3076"/>
                    <a:pt x="1292" y="3061"/>
                    <a:pt x="1244" y="3048"/>
                  </a:cubicBezTo>
                  <a:cubicBezTo>
                    <a:pt x="1270" y="2907"/>
                    <a:pt x="1314" y="2769"/>
                    <a:pt x="1378" y="2640"/>
                  </a:cubicBezTo>
                  <a:close/>
                  <a:moveTo>
                    <a:pt x="3425" y="0"/>
                  </a:moveTo>
                  <a:lnTo>
                    <a:pt x="3425" y="0"/>
                  </a:lnTo>
                  <a:cubicBezTo>
                    <a:pt x="3528" y="275"/>
                    <a:pt x="3483" y="601"/>
                    <a:pt x="3319" y="844"/>
                  </a:cubicBezTo>
                  <a:cubicBezTo>
                    <a:pt x="3271" y="915"/>
                    <a:pt x="3211" y="976"/>
                    <a:pt x="3146" y="1027"/>
                  </a:cubicBezTo>
                  <a:cubicBezTo>
                    <a:pt x="2966" y="842"/>
                    <a:pt x="2851" y="593"/>
                    <a:pt x="2821" y="336"/>
                  </a:cubicBezTo>
                  <a:cubicBezTo>
                    <a:pt x="2814" y="270"/>
                    <a:pt x="2812" y="203"/>
                    <a:pt x="2817" y="136"/>
                  </a:cubicBezTo>
                  <a:lnTo>
                    <a:pt x="2817" y="136"/>
                  </a:lnTo>
                  <a:cubicBezTo>
                    <a:pt x="2804" y="145"/>
                    <a:pt x="2791" y="153"/>
                    <a:pt x="2778" y="162"/>
                  </a:cubicBezTo>
                  <a:cubicBezTo>
                    <a:pt x="2777" y="186"/>
                    <a:pt x="2776" y="211"/>
                    <a:pt x="2777" y="235"/>
                  </a:cubicBezTo>
                  <a:cubicBezTo>
                    <a:pt x="2784" y="535"/>
                    <a:pt x="2907" y="833"/>
                    <a:pt x="3115" y="1050"/>
                  </a:cubicBezTo>
                  <a:cubicBezTo>
                    <a:pt x="2969" y="1151"/>
                    <a:pt x="2793" y="1203"/>
                    <a:pt x="2613" y="1203"/>
                  </a:cubicBezTo>
                  <a:cubicBezTo>
                    <a:pt x="2544" y="1203"/>
                    <a:pt x="2474" y="1195"/>
                    <a:pt x="2405" y="1180"/>
                  </a:cubicBezTo>
                  <a:cubicBezTo>
                    <a:pt x="2289" y="1154"/>
                    <a:pt x="2178" y="1106"/>
                    <a:pt x="2081" y="1038"/>
                  </a:cubicBezTo>
                  <a:cubicBezTo>
                    <a:pt x="2116" y="924"/>
                    <a:pt x="2138" y="805"/>
                    <a:pt x="2148" y="686"/>
                  </a:cubicBezTo>
                  <a:cubicBezTo>
                    <a:pt x="2150" y="653"/>
                    <a:pt x="2151" y="620"/>
                    <a:pt x="2152" y="587"/>
                  </a:cubicBezTo>
                  <a:lnTo>
                    <a:pt x="2152" y="587"/>
                  </a:lnTo>
                  <a:cubicBezTo>
                    <a:pt x="2139" y="594"/>
                    <a:pt x="2126" y="600"/>
                    <a:pt x="2114" y="605"/>
                  </a:cubicBezTo>
                  <a:cubicBezTo>
                    <a:pt x="2111" y="660"/>
                    <a:pt x="2108" y="715"/>
                    <a:pt x="2101" y="770"/>
                  </a:cubicBezTo>
                  <a:cubicBezTo>
                    <a:pt x="2090" y="853"/>
                    <a:pt x="2072" y="935"/>
                    <a:pt x="2048" y="1016"/>
                  </a:cubicBezTo>
                  <a:cubicBezTo>
                    <a:pt x="2017" y="991"/>
                    <a:pt x="1986" y="965"/>
                    <a:pt x="1959" y="936"/>
                  </a:cubicBezTo>
                  <a:cubicBezTo>
                    <a:pt x="1888" y="863"/>
                    <a:pt x="1833" y="776"/>
                    <a:pt x="1790" y="684"/>
                  </a:cubicBezTo>
                  <a:cubicBezTo>
                    <a:pt x="1776" y="684"/>
                    <a:pt x="1762" y="684"/>
                    <a:pt x="1747" y="683"/>
                  </a:cubicBezTo>
                  <a:lnTo>
                    <a:pt x="1747" y="683"/>
                  </a:lnTo>
                  <a:cubicBezTo>
                    <a:pt x="1794" y="789"/>
                    <a:pt x="1855" y="887"/>
                    <a:pt x="1938" y="969"/>
                  </a:cubicBezTo>
                  <a:cubicBezTo>
                    <a:pt x="1968" y="1000"/>
                    <a:pt x="2001" y="1029"/>
                    <a:pt x="2036" y="1054"/>
                  </a:cubicBezTo>
                  <a:cubicBezTo>
                    <a:pt x="1943" y="1340"/>
                    <a:pt x="1766" y="1598"/>
                    <a:pt x="1516" y="1767"/>
                  </a:cubicBezTo>
                  <a:cubicBezTo>
                    <a:pt x="1428" y="1826"/>
                    <a:pt x="1332" y="1873"/>
                    <a:pt x="1231" y="1905"/>
                  </a:cubicBezTo>
                  <a:cubicBezTo>
                    <a:pt x="1307" y="1567"/>
                    <a:pt x="1208" y="1196"/>
                    <a:pt x="968" y="945"/>
                  </a:cubicBezTo>
                  <a:cubicBezTo>
                    <a:pt x="865" y="838"/>
                    <a:pt x="732" y="749"/>
                    <a:pt x="587" y="710"/>
                  </a:cubicBezTo>
                  <a:cubicBezTo>
                    <a:pt x="574" y="720"/>
                    <a:pt x="561" y="730"/>
                    <a:pt x="548" y="740"/>
                  </a:cubicBezTo>
                  <a:cubicBezTo>
                    <a:pt x="557" y="742"/>
                    <a:pt x="568" y="744"/>
                    <a:pt x="577" y="747"/>
                  </a:cubicBezTo>
                  <a:cubicBezTo>
                    <a:pt x="759" y="797"/>
                    <a:pt x="914" y="921"/>
                    <a:pt x="1024" y="1072"/>
                  </a:cubicBezTo>
                  <a:cubicBezTo>
                    <a:pt x="1202" y="1316"/>
                    <a:pt x="1258" y="1629"/>
                    <a:pt x="1187" y="1917"/>
                  </a:cubicBezTo>
                  <a:cubicBezTo>
                    <a:pt x="1122" y="1934"/>
                    <a:pt x="1055" y="1945"/>
                    <a:pt x="988" y="1947"/>
                  </a:cubicBezTo>
                  <a:cubicBezTo>
                    <a:pt x="974" y="1948"/>
                    <a:pt x="961" y="1948"/>
                    <a:pt x="948" y="1948"/>
                  </a:cubicBezTo>
                  <a:cubicBezTo>
                    <a:pt x="781" y="1948"/>
                    <a:pt x="614" y="1908"/>
                    <a:pt x="468" y="1829"/>
                  </a:cubicBezTo>
                  <a:cubicBezTo>
                    <a:pt x="312" y="1746"/>
                    <a:pt x="179" y="1620"/>
                    <a:pt x="101" y="1460"/>
                  </a:cubicBezTo>
                  <a:cubicBezTo>
                    <a:pt x="64" y="1382"/>
                    <a:pt x="41" y="1292"/>
                    <a:pt x="38" y="1203"/>
                  </a:cubicBezTo>
                  <a:cubicBezTo>
                    <a:pt x="25" y="1216"/>
                    <a:pt x="13" y="1230"/>
                    <a:pt x="1" y="1244"/>
                  </a:cubicBezTo>
                  <a:cubicBezTo>
                    <a:pt x="30" y="1519"/>
                    <a:pt x="240" y="1766"/>
                    <a:pt x="493" y="1884"/>
                  </a:cubicBezTo>
                  <a:cubicBezTo>
                    <a:pt x="633" y="1951"/>
                    <a:pt x="788" y="1986"/>
                    <a:pt x="943" y="1986"/>
                  </a:cubicBezTo>
                  <a:cubicBezTo>
                    <a:pt x="976" y="1986"/>
                    <a:pt x="1009" y="1985"/>
                    <a:pt x="1042" y="1981"/>
                  </a:cubicBezTo>
                  <a:cubicBezTo>
                    <a:pt x="1087" y="1978"/>
                    <a:pt x="1132" y="1970"/>
                    <a:pt x="1176" y="1959"/>
                  </a:cubicBezTo>
                  <a:lnTo>
                    <a:pt x="1176" y="1959"/>
                  </a:lnTo>
                  <a:cubicBezTo>
                    <a:pt x="1157" y="2025"/>
                    <a:pt x="1131" y="2090"/>
                    <a:pt x="1098" y="2151"/>
                  </a:cubicBezTo>
                  <a:cubicBezTo>
                    <a:pt x="907" y="2502"/>
                    <a:pt x="536" y="2737"/>
                    <a:pt x="141" y="2769"/>
                  </a:cubicBezTo>
                  <a:cubicBezTo>
                    <a:pt x="127" y="2771"/>
                    <a:pt x="113" y="2771"/>
                    <a:pt x="99" y="2772"/>
                  </a:cubicBezTo>
                  <a:cubicBezTo>
                    <a:pt x="107" y="2784"/>
                    <a:pt x="115" y="2796"/>
                    <a:pt x="123" y="2808"/>
                  </a:cubicBezTo>
                  <a:cubicBezTo>
                    <a:pt x="172" y="2805"/>
                    <a:pt x="220" y="2799"/>
                    <a:pt x="268" y="2791"/>
                  </a:cubicBezTo>
                  <a:cubicBezTo>
                    <a:pt x="674" y="2717"/>
                    <a:pt x="1041" y="2428"/>
                    <a:pt x="1190" y="2041"/>
                  </a:cubicBezTo>
                  <a:cubicBezTo>
                    <a:pt x="1202" y="2010"/>
                    <a:pt x="1211" y="1979"/>
                    <a:pt x="1220" y="1947"/>
                  </a:cubicBezTo>
                  <a:cubicBezTo>
                    <a:pt x="1350" y="1910"/>
                    <a:pt x="1473" y="1847"/>
                    <a:pt x="1582" y="1766"/>
                  </a:cubicBezTo>
                  <a:cubicBezTo>
                    <a:pt x="1814" y="1593"/>
                    <a:pt x="1978" y="1347"/>
                    <a:pt x="2069" y="1077"/>
                  </a:cubicBezTo>
                  <a:cubicBezTo>
                    <a:pt x="2171" y="1146"/>
                    <a:pt x="2288" y="1195"/>
                    <a:pt x="2408" y="1220"/>
                  </a:cubicBezTo>
                  <a:cubicBezTo>
                    <a:pt x="2475" y="1234"/>
                    <a:pt x="2543" y="1241"/>
                    <a:pt x="2611" y="1241"/>
                  </a:cubicBezTo>
                  <a:cubicBezTo>
                    <a:pt x="2802" y="1241"/>
                    <a:pt x="2988" y="1185"/>
                    <a:pt x="3142" y="1077"/>
                  </a:cubicBezTo>
                  <a:cubicBezTo>
                    <a:pt x="3195" y="1128"/>
                    <a:pt x="3253" y="1175"/>
                    <a:pt x="3317" y="1215"/>
                  </a:cubicBezTo>
                  <a:cubicBezTo>
                    <a:pt x="3469" y="1311"/>
                    <a:pt x="3644" y="1366"/>
                    <a:pt x="3822" y="1382"/>
                  </a:cubicBezTo>
                  <a:cubicBezTo>
                    <a:pt x="3812" y="1439"/>
                    <a:pt x="3803" y="1497"/>
                    <a:pt x="3794" y="1554"/>
                  </a:cubicBezTo>
                  <a:cubicBezTo>
                    <a:pt x="3621" y="1560"/>
                    <a:pt x="3449" y="1580"/>
                    <a:pt x="3280" y="1614"/>
                  </a:cubicBezTo>
                  <a:cubicBezTo>
                    <a:pt x="3151" y="1640"/>
                    <a:pt x="3022" y="1677"/>
                    <a:pt x="2901" y="1730"/>
                  </a:cubicBezTo>
                  <a:cubicBezTo>
                    <a:pt x="2841" y="1720"/>
                    <a:pt x="2780" y="1715"/>
                    <a:pt x="2719" y="1715"/>
                  </a:cubicBezTo>
                  <a:cubicBezTo>
                    <a:pt x="2660" y="1715"/>
                    <a:pt x="2600" y="1720"/>
                    <a:pt x="2541" y="1728"/>
                  </a:cubicBezTo>
                  <a:cubicBezTo>
                    <a:pt x="2107" y="1793"/>
                    <a:pt x="1712" y="2059"/>
                    <a:pt x="1464" y="2417"/>
                  </a:cubicBezTo>
                  <a:cubicBezTo>
                    <a:pt x="1424" y="2476"/>
                    <a:pt x="1388" y="2537"/>
                    <a:pt x="1356" y="2599"/>
                  </a:cubicBezTo>
                  <a:cubicBezTo>
                    <a:pt x="1317" y="2594"/>
                    <a:pt x="1278" y="2592"/>
                    <a:pt x="1239" y="2592"/>
                  </a:cubicBezTo>
                  <a:cubicBezTo>
                    <a:pt x="1096" y="2592"/>
                    <a:pt x="953" y="2619"/>
                    <a:pt x="816" y="2659"/>
                  </a:cubicBezTo>
                  <a:cubicBezTo>
                    <a:pt x="600" y="2720"/>
                    <a:pt x="389" y="2804"/>
                    <a:pt x="189" y="2902"/>
                  </a:cubicBezTo>
                  <a:cubicBezTo>
                    <a:pt x="196" y="2913"/>
                    <a:pt x="204" y="2923"/>
                    <a:pt x="211" y="2934"/>
                  </a:cubicBezTo>
                  <a:cubicBezTo>
                    <a:pt x="360" y="2861"/>
                    <a:pt x="513" y="2798"/>
                    <a:pt x="670" y="2744"/>
                  </a:cubicBezTo>
                  <a:cubicBezTo>
                    <a:pt x="853" y="2682"/>
                    <a:pt x="1045" y="2630"/>
                    <a:pt x="1241" y="2630"/>
                  </a:cubicBezTo>
                  <a:cubicBezTo>
                    <a:pt x="1263" y="2630"/>
                    <a:pt x="1286" y="2630"/>
                    <a:pt x="1308" y="2632"/>
                  </a:cubicBezTo>
                  <a:cubicBezTo>
                    <a:pt x="1319" y="2633"/>
                    <a:pt x="1328" y="2634"/>
                    <a:pt x="1339" y="2634"/>
                  </a:cubicBezTo>
                  <a:cubicBezTo>
                    <a:pt x="1277" y="2764"/>
                    <a:pt x="1233" y="2900"/>
                    <a:pt x="1208" y="3040"/>
                  </a:cubicBezTo>
                  <a:cubicBezTo>
                    <a:pt x="1099" y="3013"/>
                    <a:pt x="987" y="2999"/>
                    <a:pt x="875" y="2999"/>
                  </a:cubicBezTo>
                  <a:cubicBezTo>
                    <a:pt x="692" y="2999"/>
                    <a:pt x="511" y="3038"/>
                    <a:pt x="354" y="3131"/>
                  </a:cubicBezTo>
                  <a:lnTo>
                    <a:pt x="377" y="3163"/>
                  </a:lnTo>
                  <a:cubicBezTo>
                    <a:pt x="528" y="3075"/>
                    <a:pt x="705" y="3037"/>
                    <a:pt x="884" y="3037"/>
                  </a:cubicBezTo>
                  <a:cubicBezTo>
                    <a:pt x="991" y="3037"/>
                    <a:pt x="1098" y="3051"/>
                    <a:pt x="1202" y="3076"/>
                  </a:cubicBezTo>
                  <a:cubicBezTo>
                    <a:pt x="1174" y="3249"/>
                    <a:pt x="1173" y="3427"/>
                    <a:pt x="1201" y="3602"/>
                  </a:cubicBezTo>
                  <a:cubicBezTo>
                    <a:pt x="1226" y="3762"/>
                    <a:pt x="1276" y="3919"/>
                    <a:pt x="1346" y="4064"/>
                  </a:cubicBezTo>
                  <a:cubicBezTo>
                    <a:pt x="1363" y="4069"/>
                    <a:pt x="1379" y="4073"/>
                    <a:pt x="1395" y="4077"/>
                  </a:cubicBezTo>
                  <a:cubicBezTo>
                    <a:pt x="1330" y="3950"/>
                    <a:pt x="1283" y="3814"/>
                    <a:pt x="1253" y="3674"/>
                  </a:cubicBezTo>
                  <a:cubicBezTo>
                    <a:pt x="1212" y="3481"/>
                    <a:pt x="1207" y="3280"/>
                    <a:pt x="1237" y="3086"/>
                  </a:cubicBezTo>
                  <a:lnTo>
                    <a:pt x="1237" y="3086"/>
                  </a:lnTo>
                  <a:cubicBezTo>
                    <a:pt x="1465" y="3149"/>
                    <a:pt x="1675" y="3264"/>
                    <a:pt x="1869" y="3395"/>
                  </a:cubicBezTo>
                  <a:cubicBezTo>
                    <a:pt x="1897" y="3413"/>
                    <a:pt x="1924" y="3433"/>
                    <a:pt x="1950" y="3451"/>
                  </a:cubicBezTo>
                  <a:cubicBezTo>
                    <a:pt x="1899" y="3694"/>
                    <a:pt x="1763" y="3916"/>
                    <a:pt x="1586" y="4092"/>
                  </a:cubicBezTo>
                  <a:cubicBezTo>
                    <a:pt x="1607" y="4091"/>
                    <a:pt x="1628" y="4088"/>
                    <a:pt x="1648" y="4085"/>
                  </a:cubicBezTo>
                  <a:cubicBezTo>
                    <a:pt x="1798" y="3925"/>
                    <a:pt x="1913" y="3733"/>
                    <a:pt x="1972" y="3527"/>
                  </a:cubicBezTo>
                  <a:cubicBezTo>
                    <a:pt x="1976" y="3509"/>
                    <a:pt x="1980" y="3492"/>
                    <a:pt x="1984" y="3475"/>
                  </a:cubicBezTo>
                  <a:cubicBezTo>
                    <a:pt x="2042" y="3516"/>
                    <a:pt x="2100" y="3559"/>
                    <a:pt x="2157" y="3604"/>
                  </a:cubicBezTo>
                  <a:cubicBezTo>
                    <a:pt x="2203" y="3639"/>
                    <a:pt x="2248" y="3677"/>
                    <a:pt x="2291" y="3718"/>
                  </a:cubicBezTo>
                  <a:cubicBezTo>
                    <a:pt x="2302" y="3710"/>
                    <a:pt x="2311" y="3701"/>
                    <a:pt x="2322" y="3694"/>
                  </a:cubicBezTo>
                  <a:cubicBezTo>
                    <a:pt x="2238" y="3614"/>
                    <a:pt x="2144" y="3544"/>
                    <a:pt x="2054" y="3478"/>
                  </a:cubicBezTo>
                  <a:cubicBezTo>
                    <a:pt x="2034" y="3463"/>
                    <a:pt x="2013" y="3448"/>
                    <a:pt x="1993" y="3434"/>
                  </a:cubicBezTo>
                  <a:cubicBezTo>
                    <a:pt x="2018" y="3293"/>
                    <a:pt x="2014" y="3145"/>
                    <a:pt x="1960" y="3011"/>
                  </a:cubicBezTo>
                  <a:cubicBezTo>
                    <a:pt x="1879" y="2812"/>
                    <a:pt x="1696" y="2679"/>
                    <a:pt x="1492" y="2624"/>
                  </a:cubicBezTo>
                  <a:cubicBezTo>
                    <a:pt x="1460" y="2615"/>
                    <a:pt x="1429" y="2609"/>
                    <a:pt x="1395" y="2604"/>
                  </a:cubicBezTo>
                  <a:cubicBezTo>
                    <a:pt x="1407" y="2583"/>
                    <a:pt x="1418" y="2562"/>
                    <a:pt x="1430" y="2541"/>
                  </a:cubicBezTo>
                  <a:cubicBezTo>
                    <a:pt x="1640" y="2185"/>
                    <a:pt x="1987" y="1909"/>
                    <a:pt x="2386" y="1800"/>
                  </a:cubicBezTo>
                  <a:cubicBezTo>
                    <a:pt x="2495" y="1770"/>
                    <a:pt x="2607" y="1753"/>
                    <a:pt x="2720" y="1753"/>
                  </a:cubicBezTo>
                  <a:cubicBezTo>
                    <a:pt x="2760" y="1753"/>
                    <a:pt x="2800" y="1755"/>
                    <a:pt x="2840" y="1760"/>
                  </a:cubicBezTo>
                  <a:cubicBezTo>
                    <a:pt x="2778" y="1790"/>
                    <a:pt x="2719" y="1825"/>
                    <a:pt x="2664" y="1867"/>
                  </a:cubicBezTo>
                  <a:cubicBezTo>
                    <a:pt x="2500" y="1994"/>
                    <a:pt x="2374" y="2181"/>
                    <a:pt x="2350" y="2389"/>
                  </a:cubicBezTo>
                  <a:cubicBezTo>
                    <a:pt x="2309" y="2738"/>
                    <a:pt x="2618" y="3048"/>
                    <a:pt x="2960" y="3048"/>
                  </a:cubicBezTo>
                  <a:cubicBezTo>
                    <a:pt x="2975" y="3048"/>
                    <a:pt x="2991" y="3048"/>
                    <a:pt x="3006" y="3047"/>
                  </a:cubicBezTo>
                  <a:cubicBezTo>
                    <a:pt x="3049" y="3043"/>
                    <a:pt x="3091" y="3034"/>
                    <a:pt x="3130" y="3020"/>
                  </a:cubicBezTo>
                  <a:cubicBezTo>
                    <a:pt x="3164" y="2991"/>
                    <a:pt x="3198" y="2961"/>
                    <a:pt x="3232" y="2931"/>
                  </a:cubicBezTo>
                  <a:lnTo>
                    <a:pt x="3232" y="2931"/>
                  </a:lnTo>
                  <a:cubicBezTo>
                    <a:pt x="3183" y="2963"/>
                    <a:pt x="3128" y="2986"/>
                    <a:pt x="3067" y="2999"/>
                  </a:cubicBezTo>
                  <a:cubicBezTo>
                    <a:pt x="3032" y="3007"/>
                    <a:pt x="2996" y="3011"/>
                    <a:pt x="2960" y="3011"/>
                  </a:cubicBezTo>
                  <a:cubicBezTo>
                    <a:pt x="2656" y="3011"/>
                    <a:pt x="2369" y="2743"/>
                    <a:pt x="2385" y="2430"/>
                  </a:cubicBezTo>
                  <a:cubicBezTo>
                    <a:pt x="2395" y="2225"/>
                    <a:pt x="2514" y="2036"/>
                    <a:pt x="2671" y="1911"/>
                  </a:cubicBezTo>
                  <a:cubicBezTo>
                    <a:pt x="2743" y="1853"/>
                    <a:pt x="2822" y="1807"/>
                    <a:pt x="2906" y="1769"/>
                  </a:cubicBezTo>
                  <a:cubicBezTo>
                    <a:pt x="2941" y="1775"/>
                    <a:pt x="2975" y="1783"/>
                    <a:pt x="3009" y="1794"/>
                  </a:cubicBezTo>
                  <a:cubicBezTo>
                    <a:pt x="3201" y="1853"/>
                    <a:pt x="3376" y="1987"/>
                    <a:pt x="3465" y="2169"/>
                  </a:cubicBezTo>
                  <a:cubicBezTo>
                    <a:pt x="3564" y="2376"/>
                    <a:pt x="3517" y="2628"/>
                    <a:pt x="3377" y="2803"/>
                  </a:cubicBezTo>
                  <a:cubicBezTo>
                    <a:pt x="3413" y="2770"/>
                    <a:pt x="3449" y="2738"/>
                    <a:pt x="3485" y="2705"/>
                  </a:cubicBezTo>
                  <a:cubicBezTo>
                    <a:pt x="3552" y="2574"/>
                    <a:pt x="3577" y="2422"/>
                    <a:pt x="3544" y="2278"/>
                  </a:cubicBezTo>
                  <a:cubicBezTo>
                    <a:pt x="3497" y="2077"/>
                    <a:pt x="3346" y="1912"/>
                    <a:pt x="3167" y="1818"/>
                  </a:cubicBezTo>
                  <a:cubicBezTo>
                    <a:pt x="3103" y="1784"/>
                    <a:pt x="3036" y="1760"/>
                    <a:pt x="2966" y="1744"/>
                  </a:cubicBezTo>
                  <a:cubicBezTo>
                    <a:pt x="3061" y="1706"/>
                    <a:pt x="3160" y="1678"/>
                    <a:pt x="3259" y="1657"/>
                  </a:cubicBezTo>
                  <a:cubicBezTo>
                    <a:pt x="3432" y="1620"/>
                    <a:pt x="3610" y="1599"/>
                    <a:pt x="3788" y="1593"/>
                  </a:cubicBezTo>
                  <a:lnTo>
                    <a:pt x="3788" y="1593"/>
                  </a:lnTo>
                  <a:cubicBezTo>
                    <a:pt x="3763" y="1741"/>
                    <a:pt x="3741" y="1889"/>
                    <a:pt x="3728" y="2038"/>
                  </a:cubicBezTo>
                  <a:cubicBezTo>
                    <a:pt x="3716" y="2180"/>
                    <a:pt x="3713" y="2328"/>
                    <a:pt x="3739" y="2470"/>
                  </a:cubicBezTo>
                  <a:cubicBezTo>
                    <a:pt x="3749" y="2460"/>
                    <a:pt x="3761" y="2449"/>
                    <a:pt x="3772" y="2439"/>
                  </a:cubicBezTo>
                  <a:cubicBezTo>
                    <a:pt x="3755" y="2328"/>
                    <a:pt x="3755" y="2214"/>
                    <a:pt x="3762" y="2102"/>
                  </a:cubicBezTo>
                  <a:cubicBezTo>
                    <a:pt x="3772" y="1931"/>
                    <a:pt x="3800" y="1761"/>
                    <a:pt x="3827" y="1592"/>
                  </a:cubicBezTo>
                  <a:cubicBezTo>
                    <a:pt x="3851" y="1591"/>
                    <a:pt x="3874" y="1591"/>
                    <a:pt x="3898" y="1591"/>
                  </a:cubicBezTo>
                  <a:cubicBezTo>
                    <a:pt x="4111" y="1591"/>
                    <a:pt x="4323" y="1612"/>
                    <a:pt x="4532" y="1656"/>
                  </a:cubicBezTo>
                  <a:cubicBezTo>
                    <a:pt x="4535" y="1657"/>
                    <a:pt x="4539" y="1657"/>
                    <a:pt x="4543" y="1658"/>
                  </a:cubicBezTo>
                  <a:cubicBezTo>
                    <a:pt x="4551" y="1648"/>
                    <a:pt x="4560" y="1636"/>
                    <a:pt x="4567" y="1625"/>
                  </a:cubicBezTo>
                  <a:cubicBezTo>
                    <a:pt x="4348" y="1577"/>
                    <a:pt x="4123" y="1553"/>
                    <a:pt x="3898" y="1553"/>
                  </a:cubicBezTo>
                  <a:cubicBezTo>
                    <a:pt x="3877" y="1553"/>
                    <a:pt x="3855" y="1553"/>
                    <a:pt x="3833" y="1554"/>
                  </a:cubicBezTo>
                  <a:cubicBezTo>
                    <a:pt x="3837" y="1529"/>
                    <a:pt x="3841" y="1504"/>
                    <a:pt x="3845" y="1479"/>
                  </a:cubicBezTo>
                  <a:lnTo>
                    <a:pt x="3859" y="1385"/>
                  </a:lnTo>
                  <a:cubicBezTo>
                    <a:pt x="3883" y="1386"/>
                    <a:pt x="3907" y="1387"/>
                    <a:pt x="3931" y="1387"/>
                  </a:cubicBezTo>
                  <a:cubicBezTo>
                    <a:pt x="4105" y="1387"/>
                    <a:pt x="4279" y="1351"/>
                    <a:pt x="4436" y="1279"/>
                  </a:cubicBezTo>
                  <a:cubicBezTo>
                    <a:pt x="4532" y="1237"/>
                    <a:pt x="4623" y="1177"/>
                    <a:pt x="4705" y="1106"/>
                  </a:cubicBezTo>
                  <a:cubicBezTo>
                    <a:pt x="4702" y="1092"/>
                    <a:pt x="4698" y="1078"/>
                    <a:pt x="4695" y="1064"/>
                  </a:cubicBezTo>
                  <a:cubicBezTo>
                    <a:pt x="4628" y="1125"/>
                    <a:pt x="4555" y="1176"/>
                    <a:pt x="4480" y="1216"/>
                  </a:cubicBezTo>
                  <a:cubicBezTo>
                    <a:pt x="4312" y="1304"/>
                    <a:pt x="4121" y="1349"/>
                    <a:pt x="3930" y="1349"/>
                  </a:cubicBezTo>
                  <a:cubicBezTo>
                    <a:pt x="3909" y="1349"/>
                    <a:pt x="3887" y="1349"/>
                    <a:pt x="3865" y="1347"/>
                  </a:cubicBezTo>
                  <a:cubicBezTo>
                    <a:pt x="3897" y="1142"/>
                    <a:pt x="3929" y="937"/>
                    <a:pt x="3961" y="732"/>
                  </a:cubicBezTo>
                  <a:cubicBezTo>
                    <a:pt x="3983" y="588"/>
                    <a:pt x="4005" y="437"/>
                    <a:pt x="4057" y="299"/>
                  </a:cubicBezTo>
                  <a:cubicBezTo>
                    <a:pt x="4046" y="291"/>
                    <a:pt x="4036" y="282"/>
                    <a:pt x="4025" y="274"/>
                  </a:cubicBezTo>
                  <a:cubicBezTo>
                    <a:pt x="3992" y="363"/>
                    <a:pt x="3970" y="456"/>
                    <a:pt x="3954" y="544"/>
                  </a:cubicBezTo>
                  <a:cubicBezTo>
                    <a:pt x="3905" y="801"/>
                    <a:pt x="3872" y="1061"/>
                    <a:pt x="3831" y="1320"/>
                  </a:cubicBezTo>
                  <a:cubicBezTo>
                    <a:pt x="3831" y="1328"/>
                    <a:pt x="3829" y="1336"/>
                    <a:pt x="3827" y="1344"/>
                  </a:cubicBezTo>
                  <a:cubicBezTo>
                    <a:pt x="3680" y="1332"/>
                    <a:pt x="3536" y="1292"/>
                    <a:pt x="3405" y="1223"/>
                  </a:cubicBezTo>
                  <a:cubicBezTo>
                    <a:pt x="3320" y="1177"/>
                    <a:pt x="3242" y="1120"/>
                    <a:pt x="3173" y="1054"/>
                  </a:cubicBezTo>
                  <a:cubicBezTo>
                    <a:pt x="3242" y="1000"/>
                    <a:pt x="3303" y="935"/>
                    <a:pt x="3354" y="859"/>
                  </a:cubicBezTo>
                  <a:cubicBezTo>
                    <a:pt x="3518" y="615"/>
                    <a:pt x="3566" y="287"/>
                    <a:pt x="3469" y="7"/>
                  </a:cubicBezTo>
                  <a:cubicBezTo>
                    <a:pt x="3455" y="5"/>
                    <a:pt x="3440" y="2"/>
                    <a:pt x="342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0" name="Google Shape;130;p10"/>
          <p:cNvSpPr/>
          <p:nvPr/>
        </p:nvSpPr>
        <p:spPr>
          <a:xfrm rot="-3815735">
            <a:off x="1105291" y="-403969"/>
            <a:ext cx="1204071" cy="1877951"/>
          </a:xfrm>
          <a:custGeom>
            <a:avLst/>
            <a:gdLst/>
            <a:ahLst/>
            <a:cxnLst/>
            <a:rect l="l" t="t" r="r" b="b"/>
            <a:pathLst>
              <a:path w="3100" h="4835" extrusionOk="0">
                <a:moveTo>
                  <a:pt x="2900" y="1"/>
                </a:moveTo>
                <a:cubicBezTo>
                  <a:pt x="2892" y="1"/>
                  <a:pt x="2884" y="6"/>
                  <a:pt x="2883" y="16"/>
                </a:cubicBezTo>
                <a:cubicBezTo>
                  <a:pt x="2859" y="228"/>
                  <a:pt x="2826" y="438"/>
                  <a:pt x="2785" y="647"/>
                </a:cubicBezTo>
                <a:cubicBezTo>
                  <a:pt x="2775" y="703"/>
                  <a:pt x="2762" y="760"/>
                  <a:pt x="2750" y="817"/>
                </a:cubicBezTo>
                <a:cubicBezTo>
                  <a:pt x="2698" y="909"/>
                  <a:pt x="2642" y="999"/>
                  <a:pt x="2583" y="1087"/>
                </a:cubicBezTo>
                <a:cubicBezTo>
                  <a:pt x="2382" y="1386"/>
                  <a:pt x="2145" y="1660"/>
                  <a:pt x="1880" y="1903"/>
                </a:cubicBezTo>
                <a:cubicBezTo>
                  <a:pt x="1874" y="1906"/>
                  <a:pt x="1868" y="1909"/>
                  <a:pt x="1862" y="1913"/>
                </a:cubicBezTo>
                <a:cubicBezTo>
                  <a:pt x="1817" y="1944"/>
                  <a:pt x="1770" y="1972"/>
                  <a:pt x="1728" y="2008"/>
                </a:cubicBezTo>
                <a:cubicBezTo>
                  <a:pt x="1686" y="2044"/>
                  <a:pt x="1647" y="2083"/>
                  <a:pt x="1605" y="2117"/>
                </a:cubicBezTo>
                <a:cubicBezTo>
                  <a:pt x="1429" y="2258"/>
                  <a:pt x="1215" y="2345"/>
                  <a:pt x="1029" y="2472"/>
                </a:cubicBezTo>
                <a:cubicBezTo>
                  <a:pt x="939" y="2534"/>
                  <a:pt x="856" y="2605"/>
                  <a:pt x="771" y="2675"/>
                </a:cubicBezTo>
                <a:cubicBezTo>
                  <a:pt x="519" y="2883"/>
                  <a:pt x="260" y="3081"/>
                  <a:pt x="1" y="3279"/>
                </a:cubicBezTo>
                <a:cubicBezTo>
                  <a:pt x="10" y="3305"/>
                  <a:pt x="38" y="3315"/>
                  <a:pt x="68" y="3315"/>
                </a:cubicBezTo>
                <a:cubicBezTo>
                  <a:pt x="84" y="3315"/>
                  <a:pt x="101" y="3312"/>
                  <a:pt x="115" y="3308"/>
                </a:cubicBezTo>
                <a:cubicBezTo>
                  <a:pt x="200" y="3286"/>
                  <a:pt x="281" y="3251"/>
                  <a:pt x="361" y="3216"/>
                </a:cubicBezTo>
                <a:cubicBezTo>
                  <a:pt x="526" y="3145"/>
                  <a:pt x="691" y="3072"/>
                  <a:pt x="856" y="3001"/>
                </a:cubicBezTo>
                <a:cubicBezTo>
                  <a:pt x="927" y="2970"/>
                  <a:pt x="999" y="2939"/>
                  <a:pt x="1065" y="2899"/>
                </a:cubicBezTo>
                <a:cubicBezTo>
                  <a:pt x="1147" y="2850"/>
                  <a:pt x="1221" y="2788"/>
                  <a:pt x="1295" y="2726"/>
                </a:cubicBezTo>
                <a:cubicBezTo>
                  <a:pt x="1418" y="2622"/>
                  <a:pt x="1540" y="2518"/>
                  <a:pt x="1651" y="2402"/>
                </a:cubicBezTo>
                <a:cubicBezTo>
                  <a:pt x="1756" y="2293"/>
                  <a:pt x="1869" y="2159"/>
                  <a:pt x="1900" y="2006"/>
                </a:cubicBezTo>
                <a:cubicBezTo>
                  <a:pt x="1905" y="1980"/>
                  <a:pt x="1906" y="1953"/>
                  <a:pt x="1903" y="1926"/>
                </a:cubicBezTo>
                <a:cubicBezTo>
                  <a:pt x="1964" y="1871"/>
                  <a:pt x="2024" y="1813"/>
                  <a:pt x="2081" y="1755"/>
                </a:cubicBezTo>
                <a:cubicBezTo>
                  <a:pt x="2329" y="1503"/>
                  <a:pt x="2545" y="1223"/>
                  <a:pt x="2728" y="921"/>
                </a:cubicBezTo>
                <a:lnTo>
                  <a:pt x="2728" y="921"/>
                </a:lnTo>
                <a:cubicBezTo>
                  <a:pt x="2665" y="1195"/>
                  <a:pt x="2588" y="1466"/>
                  <a:pt x="2498" y="1732"/>
                </a:cubicBezTo>
                <a:cubicBezTo>
                  <a:pt x="2400" y="2020"/>
                  <a:pt x="2287" y="2303"/>
                  <a:pt x="2158" y="2578"/>
                </a:cubicBezTo>
                <a:cubicBezTo>
                  <a:pt x="2132" y="2600"/>
                  <a:pt x="2101" y="2626"/>
                  <a:pt x="2095" y="2635"/>
                </a:cubicBezTo>
                <a:cubicBezTo>
                  <a:pt x="2077" y="2662"/>
                  <a:pt x="2069" y="2692"/>
                  <a:pt x="2051" y="2719"/>
                </a:cubicBezTo>
                <a:cubicBezTo>
                  <a:pt x="1998" y="2802"/>
                  <a:pt x="1932" y="2877"/>
                  <a:pt x="1869" y="2951"/>
                </a:cubicBezTo>
                <a:cubicBezTo>
                  <a:pt x="1744" y="3098"/>
                  <a:pt x="1611" y="3237"/>
                  <a:pt x="1485" y="3384"/>
                </a:cubicBezTo>
                <a:cubicBezTo>
                  <a:pt x="1413" y="3468"/>
                  <a:pt x="1345" y="3554"/>
                  <a:pt x="1282" y="3645"/>
                </a:cubicBezTo>
                <a:cubicBezTo>
                  <a:pt x="1149" y="3834"/>
                  <a:pt x="1042" y="4041"/>
                  <a:pt x="898" y="4222"/>
                </a:cubicBezTo>
                <a:cubicBezTo>
                  <a:pt x="886" y="4238"/>
                  <a:pt x="873" y="4254"/>
                  <a:pt x="869" y="4272"/>
                </a:cubicBezTo>
                <a:cubicBezTo>
                  <a:pt x="864" y="4287"/>
                  <a:pt x="866" y="4302"/>
                  <a:pt x="864" y="4317"/>
                </a:cubicBezTo>
                <a:cubicBezTo>
                  <a:pt x="861" y="4346"/>
                  <a:pt x="846" y="4372"/>
                  <a:pt x="833" y="4399"/>
                </a:cubicBezTo>
                <a:cubicBezTo>
                  <a:pt x="764" y="4533"/>
                  <a:pt x="725" y="4683"/>
                  <a:pt x="720" y="4834"/>
                </a:cubicBezTo>
                <a:cubicBezTo>
                  <a:pt x="891" y="4621"/>
                  <a:pt x="1161" y="4511"/>
                  <a:pt x="1351" y="4314"/>
                </a:cubicBezTo>
                <a:cubicBezTo>
                  <a:pt x="1417" y="4245"/>
                  <a:pt x="1473" y="4166"/>
                  <a:pt x="1528" y="4088"/>
                </a:cubicBezTo>
                <a:cubicBezTo>
                  <a:pt x="1691" y="3857"/>
                  <a:pt x="1855" y="3624"/>
                  <a:pt x="1958" y="3362"/>
                </a:cubicBezTo>
                <a:cubicBezTo>
                  <a:pt x="1998" y="3261"/>
                  <a:pt x="2028" y="3156"/>
                  <a:pt x="2077" y="3059"/>
                </a:cubicBezTo>
                <a:cubicBezTo>
                  <a:pt x="2111" y="2992"/>
                  <a:pt x="2155" y="2928"/>
                  <a:pt x="2178" y="2856"/>
                </a:cubicBezTo>
                <a:cubicBezTo>
                  <a:pt x="2206" y="2767"/>
                  <a:pt x="2202" y="2671"/>
                  <a:pt x="2194" y="2578"/>
                </a:cubicBezTo>
                <a:cubicBezTo>
                  <a:pt x="2251" y="2457"/>
                  <a:pt x="2304" y="2334"/>
                  <a:pt x="2355" y="2210"/>
                </a:cubicBezTo>
                <a:cubicBezTo>
                  <a:pt x="2479" y="1906"/>
                  <a:pt x="2584" y="1594"/>
                  <a:pt x="2672" y="1276"/>
                </a:cubicBezTo>
                <a:cubicBezTo>
                  <a:pt x="2735" y="1461"/>
                  <a:pt x="2781" y="1651"/>
                  <a:pt x="2811" y="1844"/>
                </a:cubicBezTo>
                <a:cubicBezTo>
                  <a:pt x="2811" y="1844"/>
                  <a:pt x="2810" y="1845"/>
                  <a:pt x="2810" y="1845"/>
                </a:cubicBezTo>
                <a:cubicBezTo>
                  <a:pt x="2780" y="1882"/>
                  <a:pt x="2769" y="1962"/>
                  <a:pt x="2767" y="2007"/>
                </a:cubicBezTo>
                <a:cubicBezTo>
                  <a:pt x="2764" y="2060"/>
                  <a:pt x="2777" y="2113"/>
                  <a:pt x="2785" y="2166"/>
                </a:cubicBezTo>
                <a:cubicBezTo>
                  <a:pt x="2796" y="2240"/>
                  <a:pt x="2796" y="2315"/>
                  <a:pt x="2797" y="2390"/>
                </a:cubicBezTo>
                <a:cubicBezTo>
                  <a:pt x="2797" y="2498"/>
                  <a:pt x="2797" y="2606"/>
                  <a:pt x="2798" y="2714"/>
                </a:cubicBezTo>
                <a:cubicBezTo>
                  <a:pt x="2799" y="2813"/>
                  <a:pt x="2799" y="2912"/>
                  <a:pt x="2783" y="3010"/>
                </a:cubicBezTo>
                <a:cubicBezTo>
                  <a:pt x="2772" y="3085"/>
                  <a:pt x="2750" y="3159"/>
                  <a:pt x="2742" y="3234"/>
                </a:cubicBezTo>
                <a:cubicBezTo>
                  <a:pt x="2729" y="3346"/>
                  <a:pt x="2746" y="3462"/>
                  <a:pt x="2790" y="3566"/>
                </a:cubicBezTo>
                <a:cubicBezTo>
                  <a:pt x="2834" y="3460"/>
                  <a:pt x="2879" y="3354"/>
                  <a:pt x="2925" y="3249"/>
                </a:cubicBezTo>
                <a:cubicBezTo>
                  <a:pt x="2948" y="3193"/>
                  <a:pt x="2973" y="3137"/>
                  <a:pt x="2994" y="3080"/>
                </a:cubicBezTo>
                <a:cubicBezTo>
                  <a:pt x="3065" y="2881"/>
                  <a:pt x="3100" y="2669"/>
                  <a:pt x="3092" y="2458"/>
                </a:cubicBezTo>
                <a:cubicBezTo>
                  <a:pt x="3088" y="2369"/>
                  <a:pt x="3078" y="2279"/>
                  <a:pt x="3046" y="2196"/>
                </a:cubicBezTo>
                <a:cubicBezTo>
                  <a:pt x="3008" y="2094"/>
                  <a:pt x="2941" y="2006"/>
                  <a:pt x="2887" y="1911"/>
                </a:cubicBezTo>
                <a:cubicBezTo>
                  <a:pt x="2869" y="1878"/>
                  <a:pt x="2860" y="1833"/>
                  <a:pt x="2842" y="1826"/>
                </a:cubicBezTo>
                <a:cubicBezTo>
                  <a:pt x="2809" y="1620"/>
                  <a:pt x="2756" y="1417"/>
                  <a:pt x="2687" y="1219"/>
                </a:cubicBezTo>
                <a:cubicBezTo>
                  <a:pt x="2694" y="1191"/>
                  <a:pt x="2702" y="1162"/>
                  <a:pt x="2710" y="1134"/>
                </a:cubicBezTo>
                <a:cubicBezTo>
                  <a:pt x="2735" y="1033"/>
                  <a:pt x="2759" y="931"/>
                  <a:pt x="2782" y="829"/>
                </a:cubicBezTo>
                <a:cubicBezTo>
                  <a:pt x="2782" y="828"/>
                  <a:pt x="2783" y="827"/>
                  <a:pt x="2783" y="826"/>
                </a:cubicBezTo>
                <a:cubicBezTo>
                  <a:pt x="2786" y="821"/>
                  <a:pt x="2786" y="817"/>
                  <a:pt x="2785" y="813"/>
                </a:cubicBezTo>
                <a:cubicBezTo>
                  <a:pt x="2841" y="550"/>
                  <a:pt x="2885" y="284"/>
                  <a:pt x="2915" y="18"/>
                </a:cubicBezTo>
                <a:cubicBezTo>
                  <a:pt x="2917" y="7"/>
                  <a:pt x="2908" y="1"/>
                  <a:pt x="29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0"/>
          <p:cNvSpPr/>
          <p:nvPr/>
        </p:nvSpPr>
        <p:spPr>
          <a:xfrm>
            <a:off x="582641" y="4373352"/>
            <a:ext cx="1831325" cy="1605226"/>
          </a:xfrm>
          <a:custGeom>
            <a:avLst/>
            <a:gdLst/>
            <a:ahLst/>
            <a:cxnLst/>
            <a:rect l="l" t="t" r="r" b="b"/>
            <a:pathLst>
              <a:path w="4033" h="3535" extrusionOk="0">
                <a:moveTo>
                  <a:pt x="2137" y="1003"/>
                </a:moveTo>
                <a:cubicBezTo>
                  <a:pt x="2124" y="1003"/>
                  <a:pt x="2111" y="1003"/>
                  <a:pt x="2098" y="1005"/>
                </a:cubicBezTo>
                <a:cubicBezTo>
                  <a:pt x="2025" y="1014"/>
                  <a:pt x="1959" y="1049"/>
                  <a:pt x="1909" y="1103"/>
                </a:cubicBezTo>
                <a:cubicBezTo>
                  <a:pt x="1854" y="1162"/>
                  <a:pt x="1820" y="1238"/>
                  <a:pt x="1793" y="1313"/>
                </a:cubicBezTo>
                <a:cubicBezTo>
                  <a:pt x="1761" y="1403"/>
                  <a:pt x="1734" y="1495"/>
                  <a:pt x="1708" y="1586"/>
                </a:cubicBezTo>
                <a:cubicBezTo>
                  <a:pt x="1651" y="1779"/>
                  <a:pt x="1600" y="1974"/>
                  <a:pt x="1533" y="2163"/>
                </a:cubicBezTo>
                <a:cubicBezTo>
                  <a:pt x="1473" y="2337"/>
                  <a:pt x="1402" y="2507"/>
                  <a:pt x="1306" y="2664"/>
                </a:cubicBezTo>
                <a:cubicBezTo>
                  <a:pt x="1216" y="2814"/>
                  <a:pt x="1104" y="2954"/>
                  <a:pt x="968" y="3065"/>
                </a:cubicBezTo>
                <a:cubicBezTo>
                  <a:pt x="935" y="3092"/>
                  <a:pt x="900" y="3117"/>
                  <a:pt x="864" y="3140"/>
                </a:cubicBezTo>
                <a:cubicBezTo>
                  <a:pt x="854" y="3147"/>
                  <a:pt x="861" y="3160"/>
                  <a:pt x="870" y="3160"/>
                </a:cubicBezTo>
                <a:cubicBezTo>
                  <a:pt x="872" y="3160"/>
                  <a:pt x="875" y="3160"/>
                  <a:pt x="877" y="3158"/>
                </a:cubicBezTo>
                <a:cubicBezTo>
                  <a:pt x="1019" y="3065"/>
                  <a:pt x="1141" y="2942"/>
                  <a:pt x="1240" y="2804"/>
                </a:cubicBezTo>
                <a:cubicBezTo>
                  <a:pt x="1341" y="2665"/>
                  <a:pt x="1421" y="2512"/>
                  <a:pt x="1486" y="2353"/>
                </a:cubicBezTo>
                <a:cubicBezTo>
                  <a:pt x="1561" y="2171"/>
                  <a:pt x="1616" y="1984"/>
                  <a:pt x="1671" y="1796"/>
                </a:cubicBezTo>
                <a:cubicBezTo>
                  <a:pt x="1698" y="1702"/>
                  <a:pt x="1725" y="1607"/>
                  <a:pt x="1753" y="1514"/>
                </a:cubicBezTo>
                <a:cubicBezTo>
                  <a:pt x="1778" y="1427"/>
                  <a:pt x="1802" y="1340"/>
                  <a:pt x="1839" y="1257"/>
                </a:cubicBezTo>
                <a:cubicBezTo>
                  <a:pt x="1871" y="1185"/>
                  <a:pt x="1914" y="1115"/>
                  <a:pt x="1981" y="1070"/>
                </a:cubicBezTo>
                <a:cubicBezTo>
                  <a:pt x="2028" y="1039"/>
                  <a:pt x="2083" y="1025"/>
                  <a:pt x="2139" y="1025"/>
                </a:cubicBezTo>
                <a:cubicBezTo>
                  <a:pt x="2152" y="1025"/>
                  <a:pt x="2166" y="1026"/>
                  <a:pt x="2180" y="1027"/>
                </a:cubicBezTo>
                <a:cubicBezTo>
                  <a:pt x="2249" y="1036"/>
                  <a:pt x="2316" y="1062"/>
                  <a:pt x="2379" y="1095"/>
                </a:cubicBezTo>
                <a:cubicBezTo>
                  <a:pt x="2444" y="1129"/>
                  <a:pt x="2508" y="1169"/>
                  <a:pt x="2567" y="1213"/>
                </a:cubicBezTo>
                <a:cubicBezTo>
                  <a:pt x="2599" y="1236"/>
                  <a:pt x="2630" y="1264"/>
                  <a:pt x="2644" y="1303"/>
                </a:cubicBezTo>
                <a:cubicBezTo>
                  <a:pt x="2658" y="1339"/>
                  <a:pt x="2654" y="1378"/>
                  <a:pt x="2645" y="1415"/>
                </a:cubicBezTo>
                <a:cubicBezTo>
                  <a:pt x="2635" y="1455"/>
                  <a:pt x="2618" y="1494"/>
                  <a:pt x="2602" y="1533"/>
                </a:cubicBezTo>
                <a:cubicBezTo>
                  <a:pt x="2584" y="1579"/>
                  <a:pt x="2565" y="1626"/>
                  <a:pt x="2546" y="1673"/>
                </a:cubicBezTo>
                <a:cubicBezTo>
                  <a:pt x="2471" y="1859"/>
                  <a:pt x="2398" y="2045"/>
                  <a:pt x="2322" y="2229"/>
                </a:cubicBezTo>
                <a:cubicBezTo>
                  <a:pt x="2304" y="2273"/>
                  <a:pt x="2285" y="2317"/>
                  <a:pt x="2258" y="2357"/>
                </a:cubicBezTo>
                <a:cubicBezTo>
                  <a:pt x="2235" y="2394"/>
                  <a:pt x="2204" y="2425"/>
                  <a:pt x="2170" y="2452"/>
                </a:cubicBezTo>
                <a:cubicBezTo>
                  <a:pt x="2105" y="2506"/>
                  <a:pt x="2029" y="2543"/>
                  <a:pt x="1956" y="2584"/>
                </a:cubicBezTo>
                <a:cubicBezTo>
                  <a:pt x="1801" y="2672"/>
                  <a:pt x="1657" y="2781"/>
                  <a:pt x="1528" y="2906"/>
                </a:cubicBezTo>
                <a:cubicBezTo>
                  <a:pt x="1496" y="2936"/>
                  <a:pt x="1465" y="2968"/>
                  <a:pt x="1436" y="3001"/>
                </a:cubicBezTo>
                <a:cubicBezTo>
                  <a:pt x="1428" y="3009"/>
                  <a:pt x="1437" y="3019"/>
                  <a:pt x="1445" y="3019"/>
                </a:cubicBezTo>
                <a:cubicBezTo>
                  <a:pt x="1448" y="3019"/>
                  <a:pt x="1451" y="3018"/>
                  <a:pt x="1453" y="3016"/>
                </a:cubicBezTo>
                <a:cubicBezTo>
                  <a:pt x="1576" y="2879"/>
                  <a:pt x="1718" y="2760"/>
                  <a:pt x="1872" y="2661"/>
                </a:cubicBezTo>
                <a:cubicBezTo>
                  <a:pt x="1947" y="2613"/>
                  <a:pt x="2027" y="2573"/>
                  <a:pt x="2102" y="2527"/>
                </a:cubicBezTo>
                <a:cubicBezTo>
                  <a:pt x="2177" y="2481"/>
                  <a:pt x="2243" y="2426"/>
                  <a:pt x="2289" y="2351"/>
                </a:cubicBezTo>
                <a:cubicBezTo>
                  <a:pt x="2313" y="2310"/>
                  <a:pt x="2332" y="2266"/>
                  <a:pt x="2350" y="2221"/>
                </a:cubicBezTo>
                <a:cubicBezTo>
                  <a:pt x="2369" y="2174"/>
                  <a:pt x="2387" y="2127"/>
                  <a:pt x="2407" y="2080"/>
                </a:cubicBezTo>
                <a:cubicBezTo>
                  <a:pt x="2445" y="1984"/>
                  <a:pt x="2483" y="1889"/>
                  <a:pt x="2522" y="1794"/>
                </a:cubicBezTo>
                <a:cubicBezTo>
                  <a:pt x="2559" y="1700"/>
                  <a:pt x="2598" y="1606"/>
                  <a:pt x="2635" y="1511"/>
                </a:cubicBezTo>
                <a:cubicBezTo>
                  <a:pt x="2662" y="1443"/>
                  <a:pt x="2693" y="1364"/>
                  <a:pt x="2664" y="1291"/>
                </a:cubicBezTo>
                <a:cubicBezTo>
                  <a:pt x="2648" y="1254"/>
                  <a:pt x="2620" y="1225"/>
                  <a:pt x="2589" y="1201"/>
                </a:cubicBezTo>
                <a:cubicBezTo>
                  <a:pt x="2559" y="1178"/>
                  <a:pt x="2526" y="1157"/>
                  <a:pt x="2494" y="1136"/>
                </a:cubicBezTo>
                <a:cubicBezTo>
                  <a:pt x="2433" y="1096"/>
                  <a:pt x="2368" y="1061"/>
                  <a:pt x="2300" y="1035"/>
                </a:cubicBezTo>
                <a:cubicBezTo>
                  <a:pt x="2248" y="1016"/>
                  <a:pt x="2192" y="1003"/>
                  <a:pt x="2137" y="1003"/>
                </a:cubicBezTo>
                <a:close/>
                <a:moveTo>
                  <a:pt x="1538" y="1"/>
                </a:moveTo>
                <a:cubicBezTo>
                  <a:pt x="1482" y="1"/>
                  <a:pt x="1426" y="6"/>
                  <a:pt x="1372" y="21"/>
                </a:cubicBezTo>
                <a:cubicBezTo>
                  <a:pt x="1241" y="57"/>
                  <a:pt x="1127" y="141"/>
                  <a:pt x="1018" y="219"/>
                </a:cubicBezTo>
                <a:cubicBezTo>
                  <a:pt x="903" y="301"/>
                  <a:pt x="788" y="394"/>
                  <a:pt x="735" y="529"/>
                </a:cubicBezTo>
                <a:cubicBezTo>
                  <a:pt x="680" y="666"/>
                  <a:pt x="686" y="819"/>
                  <a:pt x="666" y="963"/>
                </a:cubicBezTo>
                <a:cubicBezTo>
                  <a:pt x="647" y="1108"/>
                  <a:pt x="614" y="1251"/>
                  <a:pt x="568" y="1390"/>
                </a:cubicBezTo>
                <a:cubicBezTo>
                  <a:pt x="476" y="1668"/>
                  <a:pt x="334" y="1930"/>
                  <a:pt x="149" y="2157"/>
                </a:cubicBezTo>
                <a:cubicBezTo>
                  <a:pt x="104" y="2212"/>
                  <a:pt x="57" y="2265"/>
                  <a:pt x="8" y="2315"/>
                </a:cubicBezTo>
                <a:cubicBezTo>
                  <a:pt x="0" y="2323"/>
                  <a:pt x="8" y="2334"/>
                  <a:pt x="17" y="2334"/>
                </a:cubicBezTo>
                <a:cubicBezTo>
                  <a:pt x="20" y="2334"/>
                  <a:pt x="22" y="2333"/>
                  <a:pt x="25" y="2330"/>
                </a:cubicBezTo>
                <a:cubicBezTo>
                  <a:pt x="224" y="2126"/>
                  <a:pt x="385" y="1885"/>
                  <a:pt x="501" y="1625"/>
                </a:cubicBezTo>
                <a:cubicBezTo>
                  <a:pt x="559" y="1495"/>
                  <a:pt x="605" y="1359"/>
                  <a:pt x="639" y="1222"/>
                </a:cubicBezTo>
                <a:cubicBezTo>
                  <a:pt x="674" y="1082"/>
                  <a:pt x="694" y="940"/>
                  <a:pt x="706" y="796"/>
                </a:cubicBezTo>
                <a:cubicBezTo>
                  <a:pt x="713" y="721"/>
                  <a:pt x="720" y="645"/>
                  <a:pt x="742" y="573"/>
                </a:cubicBezTo>
                <a:cubicBezTo>
                  <a:pt x="763" y="505"/>
                  <a:pt x="801" y="444"/>
                  <a:pt x="848" y="392"/>
                </a:cubicBezTo>
                <a:cubicBezTo>
                  <a:pt x="897" y="338"/>
                  <a:pt x="955" y="292"/>
                  <a:pt x="1014" y="250"/>
                </a:cubicBezTo>
                <a:cubicBezTo>
                  <a:pt x="1068" y="210"/>
                  <a:pt x="1123" y="172"/>
                  <a:pt x="1180" y="136"/>
                </a:cubicBezTo>
                <a:cubicBezTo>
                  <a:pt x="1237" y="99"/>
                  <a:pt x="1299" y="67"/>
                  <a:pt x="1363" y="47"/>
                </a:cubicBezTo>
                <a:cubicBezTo>
                  <a:pt x="1423" y="28"/>
                  <a:pt x="1484" y="22"/>
                  <a:pt x="1545" y="22"/>
                </a:cubicBezTo>
                <a:cubicBezTo>
                  <a:pt x="1550" y="22"/>
                  <a:pt x="1554" y="22"/>
                  <a:pt x="1559" y="23"/>
                </a:cubicBezTo>
                <a:cubicBezTo>
                  <a:pt x="1628" y="24"/>
                  <a:pt x="1696" y="33"/>
                  <a:pt x="1764" y="39"/>
                </a:cubicBezTo>
                <a:cubicBezTo>
                  <a:pt x="1817" y="44"/>
                  <a:pt x="1869" y="47"/>
                  <a:pt x="1922" y="47"/>
                </a:cubicBezTo>
                <a:cubicBezTo>
                  <a:pt x="1936" y="47"/>
                  <a:pt x="1949" y="46"/>
                  <a:pt x="1963" y="46"/>
                </a:cubicBezTo>
                <a:cubicBezTo>
                  <a:pt x="2039" y="44"/>
                  <a:pt x="2116" y="39"/>
                  <a:pt x="2193" y="39"/>
                </a:cubicBezTo>
                <a:cubicBezTo>
                  <a:pt x="2257" y="39"/>
                  <a:pt x="2320" y="43"/>
                  <a:pt x="2383" y="55"/>
                </a:cubicBezTo>
                <a:cubicBezTo>
                  <a:pt x="2519" y="81"/>
                  <a:pt x="2643" y="146"/>
                  <a:pt x="2757" y="222"/>
                </a:cubicBezTo>
                <a:cubicBezTo>
                  <a:pt x="2987" y="380"/>
                  <a:pt x="3184" y="585"/>
                  <a:pt x="3441" y="701"/>
                </a:cubicBezTo>
                <a:cubicBezTo>
                  <a:pt x="3573" y="760"/>
                  <a:pt x="3719" y="805"/>
                  <a:pt x="3826" y="907"/>
                </a:cubicBezTo>
                <a:cubicBezTo>
                  <a:pt x="3912" y="989"/>
                  <a:pt x="3963" y="1101"/>
                  <a:pt x="3983" y="1216"/>
                </a:cubicBezTo>
                <a:cubicBezTo>
                  <a:pt x="4032" y="1481"/>
                  <a:pt x="3940" y="1763"/>
                  <a:pt x="3776" y="1971"/>
                </a:cubicBezTo>
                <a:cubicBezTo>
                  <a:pt x="3600" y="2195"/>
                  <a:pt x="3329" y="2309"/>
                  <a:pt x="3140" y="2519"/>
                </a:cubicBezTo>
                <a:cubicBezTo>
                  <a:pt x="2958" y="2722"/>
                  <a:pt x="2843" y="2975"/>
                  <a:pt x="2666" y="3182"/>
                </a:cubicBezTo>
                <a:cubicBezTo>
                  <a:pt x="2622" y="3232"/>
                  <a:pt x="2576" y="3279"/>
                  <a:pt x="2524" y="3321"/>
                </a:cubicBezTo>
                <a:cubicBezTo>
                  <a:pt x="2515" y="3328"/>
                  <a:pt x="2522" y="3342"/>
                  <a:pt x="2531" y="3342"/>
                </a:cubicBezTo>
                <a:cubicBezTo>
                  <a:pt x="2533" y="3342"/>
                  <a:pt x="2535" y="3341"/>
                  <a:pt x="2537" y="3340"/>
                </a:cubicBezTo>
                <a:cubicBezTo>
                  <a:pt x="2754" y="3163"/>
                  <a:pt x="2879" y="2908"/>
                  <a:pt x="3038" y="2684"/>
                </a:cubicBezTo>
                <a:cubicBezTo>
                  <a:pt x="3120" y="2569"/>
                  <a:pt x="3213" y="2466"/>
                  <a:pt x="3324" y="2379"/>
                </a:cubicBezTo>
                <a:cubicBezTo>
                  <a:pt x="3437" y="2292"/>
                  <a:pt x="3559" y="2217"/>
                  <a:pt x="3666" y="2121"/>
                </a:cubicBezTo>
                <a:cubicBezTo>
                  <a:pt x="3872" y="1936"/>
                  <a:pt x="4010" y="1667"/>
                  <a:pt x="4018" y="1387"/>
                </a:cubicBezTo>
                <a:cubicBezTo>
                  <a:pt x="4023" y="1270"/>
                  <a:pt x="4004" y="1150"/>
                  <a:pt x="3951" y="1043"/>
                </a:cubicBezTo>
                <a:cubicBezTo>
                  <a:pt x="3927" y="993"/>
                  <a:pt x="3894" y="945"/>
                  <a:pt x="3855" y="904"/>
                </a:cubicBezTo>
                <a:cubicBezTo>
                  <a:pt x="3805" y="853"/>
                  <a:pt x="3744" y="814"/>
                  <a:pt x="3681" y="782"/>
                </a:cubicBezTo>
                <a:cubicBezTo>
                  <a:pt x="3614" y="748"/>
                  <a:pt x="3544" y="721"/>
                  <a:pt x="3476" y="691"/>
                </a:cubicBezTo>
                <a:cubicBezTo>
                  <a:pt x="3409" y="663"/>
                  <a:pt x="3344" y="629"/>
                  <a:pt x="3283" y="590"/>
                </a:cubicBezTo>
                <a:cubicBezTo>
                  <a:pt x="3162" y="513"/>
                  <a:pt x="3053" y="421"/>
                  <a:pt x="2940" y="332"/>
                </a:cubicBezTo>
                <a:cubicBezTo>
                  <a:pt x="2832" y="246"/>
                  <a:pt x="2720" y="162"/>
                  <a:pt x="2595" y="103"/>
                </a:cubicBezTo>
                <a:cubicBezTo>
                  <a:pt x="2533" y="73"/>
                  <a:pt x="2469" y="50"/>
                  <a:pt x="2401" y="36"/>
                </a:cubicBezTo>
                <a:cubicBezTo>
                  <a:pt x="2333" y="21"/>
                  <a:pt x="2263" y="16"/>
                  <a:pt x="2194" y="16"/>
                </a:cubicBezTo>
                <a:cubicBezTo>
                  <a:pt x="2122" y="16"/>
                  <a:pt x="2050" y="21"/>
                  <a:pt x="1979" y="23"/>
                </a:cubicBezTo>
                <a:cubicBezTo>
                  <a:pt x="1962" y="24"/>
                  <a:pt x="1944" y="24"/>
                  <a:pt x="1927" y="24"/>
                </a:cubicBezTo>
                <a:cubicBezTo>
                  <a:pt x="1874" y="24"/>
                  <a:pt x="1820" y="22"/>
                  <a:pt x="1767" y="17"/>
                </a:cubicBezTo>
                <a:cubicBezTo>
                  <a:pt x="1691" y="10"/>
                  <a:pt x="1614" y="1"/>
                  <a:pt x="1538" y="1"/>
                </a:cubicBezTo>
                <a:close/>
                <a:moveTo>
                  <a:pt x="2333" y="412"/>
                </a:moveTo>
                <a:cubicBezTo>
                  <a:pt x="2238" y="412"/>
                  <a:pt x="2148" y="473"/>
                  <a:pt x="2063" y="511"/>
                </a:cubicBezTo>
                <a:cubicBezTo>
                  <a:pt x="1999" y="538"/>
                  <a:pt x="1933" y="559"/>
                  <a:pt x="1865" y="574"/>
                </a:cubicBezTo>
                <a:cubicBezTo>
                  <a:pt x="1803" y="588"/>
                  <a:pt x="1740" y="594"/>
                  <a:pt x="1677" y="602"/>
                </a:cubicBezTo>
                <a:cubicBezTo>
                  <a:pt x="1618" y="609"/>
                  <a:pt x="1559" y="618"/>
                  <a:pt x="1504" y="639"/>
                </a:cubicBezTo>
                <a:cubicBezTo>
                  <a:pt x="1447" y="660"/>
                  <a:pt x="1397" y="694"/>
                  <a:pt x="1358" y="740"/>
                </a:cubicBezTo>
                <a:cubicBezTo>
                  <a:pt x="1271" y="842"/>
                  <a:pt x="1237" y="980"/>
                  <a:pt x="1197" y="1105"/>
                </a:cubicBezTo>
                <a:cubicBezTo>
                  <a:pt x="1151" y="1249"/>
                  <a:pt x="1105" y="1393"/>
                  <a:pt x="1062" y="1538"/>
                </a:cubicBezTo>
                <a:cubicBezTo>
                  <a:pt x="1019" y="1686"/>
                  <a:pt x="979" y="1833"/>
                  <a:pt x="944" y="1984"/>
                </a:cubicBezTo>
                <a:cubicBezTo>
                  <a:pt x="911" y="2130"/>
                  <a:pt x="890" y="2280"/>
                  <a:pt x="853" y="2426"/>
                </a:cubicBezTo>
                <a:cubicBezTo>
                  <a:pt x="818" y="2570"/>
                  <a:pt x="756" y="2701"/>
                  <a:pt x="664" y="2817"/>
                </a:cubicBezTo>
                <a:cubicBezTo>
                  <a:pt x="576" y="2927"/>
                  <a:pt x="468" y="3019"/>
                  <a:pt x="357" y="3104"/>
                </a:cubicBezTo>
                <a:cubicBezTo>
                  <a:pt x="302" y="3145"/>
                  <a:pt x="246" y="3184"/>
                  <a:pt x="191" y="3223"/>
                </a:cubicBezTo>
                <a:cubicBezTo>
                  <a:pt x="180" y="3230"/>
                  <a:pt x="188" y="3244"/>
                  <a:pt x="198" y="3244"/>
                </a:cubicBezTo>
                <a:cubicBezTo>
                  <a:pt x="200" y="3244"/>
                  <a:pt x="202" y="3243"/>
                  <a:pt x="204" y="3242"/>
                </a:cubicBezTo>
                <a:cubicBezTo>
                  <a:pt x="425" y="3088"/>
                  <a:pt x="655" y="2919"/>
                  <a:pt x="785" y="2675"/>
                </a:cubicBezTo>
                <a:cubicBezTo>
                  <a:pt x="853" y="2547"/>
                  <a:pt x="884" y="2404"/>
                  <a:pt x="911" y="2262"/>
                </a:cubicBezTo>
                <a:cubicBezTo>
                  <a:pt x="938" y="2114"/>
                  <a:pt x="969" y="1967"/>
                  <a:pt x="1007" y="1820"/>
                </a:cubicBezTo>
                <a:cubicBezTo>
                  <a:pt x="1045" y="1675"/>
                  <a:pt x="1086" y="1531"/>
                  <a:pt x="1131" y="1387"/>
                </a:cubicBezTo>
                <a:cubicBezTo>
                  <a:pt x="1175" y="1247"/>
                  <a:pt x="1217" y="1104"/>
                  <a:pt x="1266" y="965"/>
                </a:cubicBezTo>
                <a:cubicBezTo>
                  <a:pt x="1308" y="844"/>
                  <a:pt x="1368" y="721"/>
                  <a:pt x="1492" y="668"/>
                </a:cubicBezTo>
                <a:cubicBezTo>
                  <a:pt x="1605" y="619"/>
                  <a:pt x="1733" y="624"/>
                  <a:pt x="1852" y="600"/>
                </a:cubicBezTo>
                <a:cubicBezTo>
                  <a:pt x="1918" y="587"/>
                  <a:pt x="1981" y="567"/>
                  <a:pt x="2043" y="543"/>
                </a:cubicBezTo>
                <a:cubicBezTo>
                  <a:pt x="2100" y="520"/>
                  <a:pt x="2154" y="489"/>
                  <a:pt x="2210" y="464"/>
                </a:cubicBezTo>
                <a:cubicBezTo>
                  <a:pt x="2250" y="447"/>
                  <a:pt x="2291" y="434"/>
                  <a:pt x="2334" y="434"/>
                </a:cubicBezTo>
                <a:cubicBezTo>
                  <a:pt x="2351" y="434"/>
                  <a:pt x="2367" y="436"/>
                  <a:pt x="2384" y="441"/>
                </a:cubicBezTo>
                <a:cubicBezTo>
                  <a:pt x="2456" y="460"/>
                  <a:pt x="2509" y="520"/>
                  <a:pt x="2553" y="576"/>
                </a:cubicBezTo>
                <a:cubicBezTo>
                  <a:pt x="2721" y="786"/>
                  <a:pt x="2896" y="1034"/>
                  <a:pt x="3179" y="1082"/>
                </a:cubicBezTo>
                <a:cubicBezTo>
                  <a:pt x="3248" y="1093"/>
                  <a:pt x="3321" y="1095"/>
                  <a:pt x="3386" y="1120"/>
                </a:cubicBezTo>
                <a:cubicBezTo>
                  <a:pt x="3440" y="1142"/>
                  <a:pt x="3484" y="1180"/>
                  <a:pt x="3512" y="1232"/>
                </a:cubicBezTo>
                <a:cubicBezTo>
                  <a:pt x="3567" y="1333"/>
                  <a:pt x="3564" y="1459"/>
                  <a:pt x="3552" y="1571"/>
                </a:cubicBezTo>
                <a:cubicBezTo>
                  <a:pt x="3545" y="1644"/>
                  <a:pt x="3529" y="1720"/>
                  <a:pt x="3488" y="1782"/>
                </a:cubicBezTo>
                <a:cubicBezTo>
                  <a:pt x="3450" y="1839"/>
                  <a:pt x="3395" y="1881"/>
                  <a:pt x="3340" y="1919"/>
                </a:cubicBezTo>
                <a:cubicBezTo>
                  <a:pt x="3226" y="1997"/>
                  <a:pt x="3113" y="2073"/>
                  <a:pt x="3004" y="2156"/>
                </a:cubicBezTo>
                <a:cubicBezTo>
                  <a:pt x="2786" y="2323"/>
                  <a:pt x="2581" y="2507"/>
                  <a:pt x="2393" y="2708"/>
                </a:cubicBezTo>
                <a:cubicBezTo>
                  <a:pt x="2204" y="2908"/>
                  <a:pt x="2032" y="3124"/>
                  <a:pt x="1878" y="3352"/>
                </a:cubicBezTo>
                <a:cubicBezTo>
                  <a:pt x="1841" y="3407"/>
                  <a:pt x="1805" y="3463"/>
                  <a:pt x="1770" y="3519"/>
                </a:cubicBezTo>
                <a:cubicBezTo>
                  <a:pt x="1765" y="3528"/>
                  <a:pt x="1772" y="3535"/>
                  <a:pt x="1780" y="3535"/>
                </a:cubicBezTo>
                <a:cubicBezTo>
                  <a:pt x="1784" y="3535"/>
                  <a:pt x="1788" y="3533"/>
                  <a:pt x="1790" y="3529"/>
                </a:cubicBezTo>
                <a:cubicBezTo>
                  <a:pt x="1938" y="3290"/>
                  <a:pt x="2106" y="3064"/>
                  <a:pt x="2291" y="2852"/>
                </a:cubicBezTo>
                <a:cubicBezTo>
                  <a:pt x="2477" y="2641"/>
                  <a:pt x="2680" y="2445"/>
                  <a:pt x="2898" y="2267"/>
                </a:cubicBezTo>
                <a:cubicBezTo>
                  <a:pt x="3006" y="2179"/>
                  <a:pt x="3118" y="2096"/>
                  <a:pt x="3233" y="2017"/>
                </a:cubicBezTo>
                <a:cubicBezTo>
                  <a:pt x="3343" y="1943"/>
                  <a:pt x="3473" y="1875"/>
                  <a:pt x="3531" y="1750"/>
                </a:cubicBezTo>
                <a:cubicBezTo>
                  <a:pt x="3563" y="1684"/>
                  <a:pt x="3572" y="1611"/>
                  <a:pt x="3577" y="1538"/>
                </a:cubicBezTo>
                <a:cubicBezTo>
                  <a:pt x="3582" y="1483"/>
                  <a:pt x="3583" y="1427"/>
                  <a:pt x="3576" y="1372"/>
                </a:cubicBezTo>
                <a:cubicBezTo>
                  <a:pt x="3563" y="1264"/>
                  <a:pt x="3517" y="1158"/>
                  <a:pt x="3415" y="1109"/>
                </a:cubicBezTo>
                <a:cubicBezTo>
                  <a:pt x="3352" y="1078"/>
                  <a:pt x="3282" y="1074"/>
                  <a:pt x="3214" y="1064"/>
                </a:cubicBezTo>
                <a:cubicBezTo>
                  <a:pt x="3143" y="1055"/>
                  <a:pt x="3075" y="1034"/>
                  <a:pt x="3010" y="1000"/>
                </a:cubicBezTo>
                <a:cubicBezTo>
                  <a:pt x="2883" y="933"/>
                  <a:pt x="2782" y="824"/>
                  <a:pt x="2692" y="714"/>
                </a:cubicBezTo>
                <a:cubicBezTo>
                  <a:pt x="2646" y="659"/>
                  <a:pt x="2604" y="601"/>
                  <a:pt x="2558" y="546"/>
                </a:cubicBezTo>
                <a:cubicBezTo>
                  <a:pt x="2515" y="495"/>
                  <a:pt x="2464" y="443"/>
                  <a:pt x="2399" y="422"/>
                </a:cubicBezTo>
                <a:cubicBezTo>
                  <a:pt x="2377" y="415"/>
                  <a:pt x="2355" y="412"/>
                  <a:pt x="2333" y="412"/>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10"/>
          <p:cNvSpPr/>
          <p:nvPr/>
        </p:nvSpPr>
        <p:spPr>
          <a:xfrm>
            <a:off x="112862" y="4166975"/>
            <a:ext cx="637292" cy="460199"/>
          </a:xfrm>
          <a:custGeom>
            <a:avLst/>
            <a:gdLst/>
            <a:ahLst/>
            <a:cxnLst/>
            <a:rect l="l" t="t" r="r" b="b"/>
            <a:pathLst>
              <a:path w="1004" h="725" extrusionOk="0">
                <a:moveTo>
                  <a:pt x="433" y="620"/>
                </a:moveTo>
                <a:cubicBezTo>
                  <a:pt x="437" y="678"/>
                  <a:pt x="491" y="715"/>
                  <a:pt x="544" y="719"/>
                </a:cubicBezTo>
                <a:lnTo>
                  <a:pt x="590" y="723"/>
                </a:lnTo>
                <a:cubicBezTo>
                  <a:pt x="603" y="724"/>
                  <a:pt x="617" y="725"/>
                  <a:pt x="628" y="719"/>
                </a:cubicBezTo>
                <a:cubicBezTo>
                  <a:pt x="642" y="711"/>
                  <a:pt x="649" y="694"/>
                  <a:pt x="648" y="678"/>
                </a:cubicBezTo>
                <a:cubicBezTo>
                  <a:pt x="648" y="663"/>
                  <a:pt x="642" y="648"/>
                  <a:pt x="635" y="634"/>
                </a:cubicBezTo>
                <a:cubicBezTo>
                  <a:pt x="625" y="615"/>
                  <a:pt x="615" y="597"/>
                  <a:pt x="602" y="581"/>
                </a:cubicBezTo>
                <a:cubicBezTo>
                  <a:pt x="596" y="573"/>
                  <a:pt x="590" y="566"/>
                  <a:pt x="581" y="560"/>
                </a:cubicBezTo>
                <a:cubicBezTo>
                  <a:pt x="573" y="557"/>
                  <a:pt x="564" y="555"/>
                  <a:pt x="556" y="553"/>
                </a:cubicBezTo>
                <a:cubicBezTo>
                  <a:pt x="549" y="553"/>
                  <a:pt x="540" y="552"/>
                  <a:pt x="530" y="552"/>
                </a:cubicBezTo>
                <a:cubicBezTo>
                  <a:pt x="486" y="552"/>
                  <a:pt x="428" y="567"/>
                  <a:pt x="433" y="620"/>
                </a:cubicBezTo>
                <a:close/>
                <a:moveTo>
                  <a:pt x="814" y="546"/>
                </a:moveTo>
                <a:cubicBezTo>
                  <a:pt x="825" y="612"/>
                  <a:pt x="895" y="625"/>
                  <a:pt x="949" y="602"/>
                </a:cubicBezTo>
                <a:cubicBezTo>
                  <a:pt x="970" y="594"/>
                  <a:pt x="990" y="577"/>
                  <a:pt x="999" y="556"/>
                </a:cubicBezTo>
                <a:cubicBezTo>
                  <a:pt x="1002" y="550"/>
                  <a:pt x="1004" y="543"/>
                  <a:pt x="1003" y="537"/>
                </a:cubicBezTo>
                <a:cubicBezTo>
                  <a:pt x="1001" y="526"/>
                  <a:pt x="991" y="518"/>
                  <a:pt x="983" y="512"/>
                </a:cubicBezTo>
                <a:cubicBezTo>
                  <a:pt x="963" y="497"/>
                  <a:pt x="945" y="483"/>
                  <a:pt x="922" y="475"/>
                </a:cubicBezTo>
                <a:cubicBezTo>
                  <a:pt x="914" y="471"/>
                  <a:pt x="903" y="470"/>
                  <a:pt x="894" y="470"/>
                </a:cubicBezTo>
                <a:cubicBezTo>
                  <a:pt x="851" y="470"/>
                  <a:pt x="806" y="498"/>
                  <a:pt x="814" y="546"/>
                </a:cubicBezTo>
                <a:close/>
                <a:moveTo>
                  <a:pt x="79" y="312"/>
                </a:moveTo>
                <a:cubicBezTo>
                  <a:pt x="0" y="332"/>
                  <a:pt x="79" y="424"/>
                  <a:pt x="112" y="455"/>
                </a:cubicBezTo>
                <a:cubicBezTo>
                  <a:pt x="127" y="470"/>
                  <a:pt x="144" y="481"/>
                  <a:pt x="162" y="491"/>
                </a:cubicBezTo>
                <a:cubicBezTo>
                  <a:pt x="168" y="495"/>
                  <a:pt x="173" y="498"/>
                  <a:pt x="180" y="499"/>
                </a:cubicBezTo>
                <a:cubicBezTo>
                  <a:pt x="196" y="502"/>
                  <a:pt x="210" y="488"/>
                  <a:pt x="220" y="475"/>
                </a:cubicBezTo>
                <a:cubicBezTo>
                  <a:pt x="229" y="464"/>
                  <a:pt x="238" y="454"/>
                  <a:pt x="242" y="441"/>
                </a:cubicBezTo>
                <a:cubicBezTo>
                  <a:pt x="250" y="419"/>
                  <a:pt x="244" y="394"/>
                  <a:pt x="231" y="374"/>
                </a:cubicBezTo>
                <a:cubicBezTo>
                  <a:pt x="218" y="355"/>
                  <a:pt x="198" y="341"/>
                  <a:pt x="178" y="330"/>
                </a:cubicBezTo>
                <a:cubicBezTo>
                  <a:pt x="155" y="318"/>
                  <a:pt x="129" y="308"/>
                  <a:pt x="103" y="308"/>
                </a:cubicBezTo>
                <a:cubicBezTo>
                  <a:pt x="95" y="308"/>
                  <a:pt x="87" y="309"/>
                  <a:pt x="79" y="312"/>
                </a:cubicBezTo>
                <a:close/>
                <a:moveTo>
                  <a:pt x="450" y="335"/>
                </a:moveTo>
                <a:cubicBezTo>
                  <a:pt x="458" y="407"/>
                  <a:pt x="596" y="420"/>
                  <a:pt x="587" y="344"/>
                </a:cubicBezTo>
                <a:cubicBezTo>
                  <a:pt x="583" y="307"/>
                  <a:pt x="536" y="280"/>
                  <a:pt x="497" y="280"/>
                </a:cubicBezTo>
                <a:cubicBezTo>
                  <a:pt x="469" y="280"/>
                  <a:pt x="446" y="295"/>
                  <a:pt x="450" y="335"/>
                </a:cubicBezTo>
                <a:close/>
                <a:moveTo>
                  <a:pt x="801" y="90"/>
                </a:moveTo>
                <a:cubicBezTo>
                  <a:pt x="787" y="92"/>
                  <a:pt x="774" y="94"/>
                  <a:pt x="762" y="100"/>
                </a:cubicBezTo>
                <a:cubicBezTo>
                  <a:pt x="749" y="107"/>
                  <a:pt x="738" y="119"/>
                  <a:pt x="729" y="131"/>
                </a:cubicBezTo>
                <a:cubicBezTo>
                  <a:pt x="700" y="172"/>
                  <a:pt x="654" y="249"/>
                  <a:pt x="715" y="284"/>
                </a:cubicBezTo>
                <a:cubicBezTo>
                  <a:pt x="760" y="310"/>
                  <a:pt x="862" y="315"/>
                  <a:pt x="887" y="256"/>
                </a:cubicBezTo>
                <a:cubicBezTo>
                  <a:pt x="893" y="244"/>
                  <a:pt x="893" y="229"/>
                  <a:pt x="893" y="215"/>
                </a:cubicBezTo>
                <a:cubicBezTo>
                  <a:pt x="893" y="198"/>
                  <a:pt x="893" y="181"/>
                  <a:pt x="894" y="163"/>
                </a:cubicBezTo>
                <a:cubicBezTo>
                  <a:pt x="894" y="143"/>
                  <a:pt x="893" y="120"/>
                  <a:pt x="880" y="106"/>
                </a:cubicBezTo>
                <a:cubicBezTo>
                  <a:pt x="867" y="92"/>
                  <a:pt x="850" y="87"/>
                  <a:pt x="831" y="87"/>
                </a:cubicBezTo>
                <a:cubicBezTo>
                  <a:pt x="821" y="87"/>
                  <a:pt x="811" y="89"/>
                  <a:pt x="801" y="90"/>
                </a:cubicBezTo>
                <a:close/>
                <a:moveTo>
                  <a:pt x="350" y="3"/>
                </a:moveTo>
                <a:cubicBezTo>
                  <a:pt x="327" y="6"/>
                  <a:pt x="302" y="5"/>
                  <a:pt x="279" y="9"/>
                </a:cubicBezTo>
                <a:cubicBezTo>
                  <a:pt x="254" y="13"/>
                  <a:pt x="247" y="29"/>
                  <a:pt x="250" y="52"/>
                </a:cubicBezTo>
                <a:cubicBezTo>
                  <a:pt x="254" y="78"/>
                  <a:pt x="272" y="104"/>
                  <a:pt x="292" y="119"/>
                </a:cubicBezTo>
                <a:cubicBezTo>
                  <a:pt x="316" y="134"/>
                  <a:pt x="371" y="153"/>
                  <a:pt x="398" y="149"/>
                </a:cubicBezTo>
                <a:cubicBezTo>
                  <a:pt x="416" y="147"/>
                  <a:pt x="430" y="132"/>
                  <a:pt x="435" y="115"/>
                </a:cubicBezTo>
                <a:cubicBezTo>
                  <a:pt x="441" y="99"/>
                  <a:pt x="439" y="81"/>
                  <a:pt x="436" y="64"/>
                </a:cubicBezTo>
                <a:cubicBezTo>
                  <a:pt x="433" y="44"/>
                  <a:pt x="425" y="22"/>
                  <a:pt x="408" y="10"/>
                </a:cubicBezTo>
                <a:cubicBezTo>
                  <a:pt x="398" y="3"/>
                  <a:pt x="385" y="1"/>
                  <a:pt x="373" y="1"/>
                </a:cubicBezTo>
                <a:cubicBezTo>
                  <a:pt x="365" y="1"/>
                  <a:pt x="357" y="2"/>
                  <a:pt x="350" y="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10"/>
          <p:cNvSpPr txBox="1">
            <a:spLocks noGrp="1"/>
          </p:cNvSpPr>
          <p:nvPr>
            <p:ph type="body" idx="1"/>
          </p:nvPr>
        </p:nvSpPr>
        <p:spPr>
          <a:xfrm>
            <a:off x="4243725" y="3514600"/>
            <a:ext cx="4185300" cy="1093800"/>
          </a:xfrm>
          <a:prstGeom prst="rect">
            <a:avLst/>
          </a:prstGeom>
          <a:ln>
            <a:noFill/>
          </a:ln>
        </p:spPr>
        <p:txBody>
          <a:bodyPr spcFirstLastPara="1" wrap="square" lIns="91425" tIns="91425" rIns="91425" bIns="91425" anchor="b" anchorCtr="0">
            <a:noAutofit/>
          </a:bodyPr>
          <a:lstStyle>
            <a:lvl1pPr marL="457200" lvl="0" indent="-228600" algn="ctr">
              <a:lnSpc>
                <a:spcPct val="100000"/>
              </a:lnSpc>
              <a:spcBef>
                <a:spcPts val="0"/>
              </a:spcBef>
              <a:spcAft>
                <a:spcPts val="0"/>
              </a:spcAft>
              <a:buSzPts val="1400"/>
              <a:buNone/>
              <a:defRPr sz="3000">
                <a:solidFill>
                  <a:schemeClr val="dk1"/>
                </a:solidFill>
                <a:latin typeface="Dela Gothic One"/>
                <a:ea typeface="Dela Gothic One"/>
                <a:cs typeface="Dela Gothic One"/>
                <a:sym typeface="Dela Gothic One"/>
              </a:defRPr>
            </a:lvl1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34"/>
        <p:cNvGrpSpPr/>
        <p:nvPr/>
      </p:nvGrpSpPr>
      <p:grpSpPr>
        <a:xfrm>
          <a:off x="0" y="0"/>
          <a:ext cx="0" cy="0"/>
          <a:chOff x="0" y="0"/>
          <a:chExt cx="0" cy="0"/>
        </a:xfrm>
      </p:grpSpPr>
      <p:sp>
        <p:nvSpPr>
          <p:cNvPr id="135" name="Google Shape;135;p11"/>
          <p:cNvSpPr/>
          <p:nvPr/>
        </p:nvSpPr>
        <p:spPr>
          <a:xfrm rot="-8319575" flipH="1">
            <a:off x="180278" y="3807760"/>
            <a:ext cx="6190473" cy="5449748"/>
          </a:xfrm>
          <a:custGeom>
            <a:avLst/>
            <a:gdLst/>
            <a:ahLst/>
            <a:cxnLst/>
            <a:rect l="l" t="t" r="r" b="b"/>
            <a:pathLst>
              <a:path w="5710" h="5082" extrusionOk="0">
                <a:moveTo>
                  <a:pt x="2944" y="1"/>
                </a:moveTo>
                <a:cubicBezTo>
                  <a:pt x="2933" y="1"/>
                  <a:pt x="2923" y="1"/>
                  <a:pt x="2912" y="1"/>
                </a:cubicBezTo>
                <a:cubicBezTo>
                  <a:pt x="2698" y="6"/>
                  <a:pt x="2485" y="52"/>
                  <a:pt x="2269" y="62"/>
                </a:cubicBezTo>
                <a:cubicBezTo>
                  <a:pt x="2232" y="64"/>
                  <a:pt x="2195" y="65"/>
                  <a:pt x="2157" y="65"/>
                </a:cubicBezTo>
                <a:cubicBezTo>
                  <a:pt x="1921" y="65"/>
                  <a:pt x="1685" y="33"/>
                  <a:pt x="1448" y="33"/>
                </a:cubicBezTo>
                <a:cubicBezTo>
                  <a:pt x="1425" y="33"/>
                  <a:pt x="1402" y="33"/>
                  <a:pt x="1379" y="34"/>
                </a:cubicBezTo>
                <a:cubicBezTo>
                  <a:pt x="1031" y="44"/>
                  <a:pt x="154" y="72"/>
                  <a:pt x="187" y="531"/>
                </a:cubicBezTo>
                <a:cubicBezTo>
                  <a:pt x="206" y="778"/>
                  <a:pt x="248" y="939"/>
                  <a:pt x="180" y="1191"/>
                </a:cubicBezTo>
                <a:cubicBezTo>
                  <a:pt x="97" y="1500"/>
                  <a:pt x="23" y="1798"/>
                  <a:pt x="10" y="2119"/>
                </a:cubicBezTo>
                <a:cubicBezTo>
                  <a:pt x="0" y="2369"/>
                  <a:pt x="40" y="2657"/>
                  <a:pt x="249" y="2794"/>
                </a:cubicBezTo>
                <a:cubicBezTo>
                  <a:pt x="398" y="2890"/>
                  <a:pt x="602" y="2888"/>
                  <a:pt x="730" y="3010"/>
                </a:cubicBezTo>
                <a:cubicBezTo>
                  <a:pt x="831" y="3107"/>
                  <a:pt x="860" y="3261"/>
                  <a:pt x="958" y="3360"/>
                </a:cubicBezTo>
                <a:cubicBezTo>
                  <a:pt x="1064" y="3467"/>
                  <a:pt x="1211" y="3482"/>
                  <a:pt x="1366" y="3482"/>
                </a:cubicBezTo>
                <a:cubicBezTo>
                  <a:pt x="1426" y="3482"/>
                  <a:pt x="1488" y="3480"/>
                  <a:pt x="1549" y="3480"/>
                </a:cubicBezTo>
                <a:cubicBezTo>
                  <a:pt x="1668" y="3480"/>
                  <a:pt x="1785" y="3488"/>
                  <a:pt x="1887" y="3538"/>
                </a:cubicBezTo>
                <a:cubicBezTo>
                  <a:pt x="2207" y="3695"/>
                  <a:pt x="2209" y="4146"/>
                  <a:pt x="2390" y="4452"/>
                </a:cubicBezTo>
                <a:cubicBezTo>
                  <a:pt x="2500" y="4639"/>
                  <a:pt x="2684" y="4774"/>
                  <a:pt x="2877" y="4872"/>
                </a:cubicBezTo>
                <a:cubicBezTo>
                  <a:pt x="3134" y="5005"/>
                  <a:pt x="3424" y="5082"/>
                  <a:pt x="3713" y="5082"/>
                </a:cubicBezTo>
                <a:cubicBezTo>
                  <a:pt x="3852" y="5082"/>
                  <a:pt x="3990" y="5064"/>
                  <a:pt x="4124" y="5026"/>
                </a:cubicBezTo>
                <a:cubicBezTo>
                  <a:pt x="4537" y="4909"/>
                  <a:pt x="4898" y="4585"/>
                  <a:pt x="5009" y="4170"/>
                </a:cubicBezTo>
                <a:cubicBezTo>
                  <a:pt x="5137" y="3694"/>
                  <a:pt x="4939" y="3155"/>
                  <a:pt x="5146" y="2706"/>
                </a:cubicBezTo>
                <a:cubicBezTo>
                  <a:pt x="5257" y="2464"/>
                  <a:pt x="5474" y="2281"/>
                  <a:pt x="5570" y="2032"/>
                </a:cubicBezTo>
                <a:cubicBezTo>
                  <a:pt x="5710" y="1667"/>
                  <a:pt x="5547" y="1243"/>
                  <a:pt x="5272" y="965"/>
                </a:cubicBezTo>
                <a:cubicBezTo>
                  <a:pt x="4997" y="688"/>
                  <a:pt x="4629" y="526"/>
                  <a:pt x="4271" y="371"/>
                </a:cubicBezTo>
                <a:cubicBezTo>
                  <a:pt x="3847" y="188"/>
                  <a:pt x="3406" y="1"/>
                  <a:pt x="2944" y="1"/>
                </a:cubicBezTo>
                <a:close/>
              </a:path>
            </a:pathLst>
          </a:custGeom>
          <a:gradFill>
            <a:gsLst>
              <a:gs pos="0">
                <a:schemeClr val="lt1"/>
              </a:gs>
              <a:gs pos="100000">
                <a:schemeClr val="accent1"/>
              </a:gs>
            </a:gsLst>
            <a:lin ang="2700006"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36" name="Google Shape;136;p11"/>
          <p:cNvSpPr/>
          <p:nvPr/>
        </p:nvSpPr>
        <p:spPr>
          <a:xfrm rot="10420494">
            <a:off x="-626067" y="-2750460"/>
            <a:ext cx="6389226" cy="4117664"/>
          </a:xfrm>
          <a:custGeom>
            <a:avLst/>
            <a:gdLst/>
            <a:ahLst/>
            <a:cxnLst/>
            <a:rect l="l" t="t" r="r" b="b"/>
            <a:pathLst>
              <a:path w="5710" h="5082" extrusionOk="0">
                <a:moveTo>
                  <a:pt x="2944" y="1"/>
                </a:moveTo>
                <a:cubicBezTo>
                  <a:pt x="2933" y="1"/>
                  <a:pt x="2923" y="1"/>
                  <a:pt x="2912" y="1"/>
                </a:cubicBezTo>
                <a:cubicBezTo>
                  <a:pt x="2698" y="6"/>
                  <a:pt x="2485" y="52"/>
                  <a:pt x="2269" y="62"/>
                </a:cubicBezTo>
                <a:cubicBezTo>
                  <a:pt x="2232" y="64"/>
                  <a:pt x="2195" y="65"/>
                  <a:pt x="2157" y="65"/>
                </a:cubicBezTo>
                <a:cubicBezTo>
                  <a:pt x="1921" y="65"/>
                  <a:pt x="1685" y="33"/>
                  <a:pt x="1448" y="33"/>
                </a:cubicBezTo>
                <a:cubicBezTo>
                  <a:pt x="1425" y="33"/>
                  <a:pt x="1402" y="33"/>
                  <a:pt x="1379" y="34"/>
                </a:cubicBezTo>
                <a:cubicBezTo>
                  <a:pt x="1031" y="44"/>
                  <a:pt x="154" y="72"/>
                  <a:pt x="187" y="531"/>
                </a:cubicBezTo>
                <a:cubicBezTo>
                  <a:pt x="206" y="778"/>
                  <a:pt x="248" y="939"/>
                  <a:pt x="180" y="1191"/>
                </a:cubicBezTo>
                <a:cubicBezTo>
                  <a:pt x="97" y="1500"/>
                  <a:pt x="23" y="1798"/>
                  <a:pt x="10" y="2119"/>
                </a:cubicBezTo>
                <a:cubicBezTo>
                  <a:pt x="0" y="2369"/>
                  <a:pt x="40" y="2657"/>
                  <a:pt x="249" y="2794"/>
                </a:cubicBezTo>
                <a:cubicBezTo>
                  <a:pt x="398" y="2890"/>
                  <a:pt x="602" y="2888"/>
                  <a:pt x="730" y="3010"/>
                </a:cubicBezTo>
                <a:cubicBezTo>
                  <a:pt x="831" y="3107"/>
                  <a:pt x="860" y="3261"/>
                  <a:pt x="958" y="3360"/>
                </a:cubicBezTo>
                <a:cubicBezTo>
                  <a:pt x="1064" y="3467"/>
                  <a:pt x="1211" y="3482"/>
                  <a:pt x="1366" y="3482"/>
                </a:cubicBezTo>
                <a:cubicBezTo>
                  <a:pt x="1426" y="3482"/>
                  <a:pt x="1488" y="3480"/>
                  <a:pt x="1549" y="3480"/>
                </a:cubicBezTo>
                <a:cubicBezTo>
                  <a:pt x="1668" y="3480"/>
                  <a:pt x="1785" y="3488"/>
                  <a:pt x="1887" y="3538"/>
                </a:cubicBezTo>
                <a:cubicBezTo>
                  <a:pt x="2207" y="3695"/>
                  <a:pt x="2209" y="4146"/>
                  <a:pt x="2390" y="4452"/>
                </a:cubicBezTo>
                <a:cubicBezTo>
                  <a:pt x="2500" y="4639"/>
                  <a:pt x="2684" y="4774"/>
                  <a:pt x="2877" y="4872"/>
                </a:cubicBezTo>
                <a:cubicBezTo>
                  <a:pt x="3134" y="5005"/>
                  <a:pt x="3424" y="5082"/>
                  <a:pt x="3713" y="5082"/>
                </a:cubicBezTo>
                <a:cubicBezTo>
                  <a:pt x="3852" y="5082"/>
                  <a:pt x="3990" y="5064"/>
                  <a:pt x="4124" y="5026"/>
                </a:cubicBezTo>
                <a:cubicBezTo>
                  <a:pt x="4537" y="4909"/>
                  <a:pt x="4898" y="4585"/>
                  <a:pt x="5009" y="4170"/>
                </a:cubicBezTo>
                <a:cubicBezTo>
                  <a:pt x="5137" y="3694"/>
                  <a:pt x="4939" y="3155"/>
                  <a:pt x="5146" y="2706"/>
                </a:cubicBezTo>
                <a:cubicBezTo>
                  <a:pt x="5257" y="2464"/>
                  <a:pt x="5474" y="2281"/>
                  <a:pt x="5570" y="2032"/>
                </a:cubicBezTo>
                <a:cubicBezTo>
                  <a:pt x="5710" y="1667"/>
                  <a:pt x="5547" y="1243"/>
                  <a:pt x="5272" y="965"/>
                </a:cubicBezTo>
                <a:cubicBezTo>
                  <a:pt x="4997" y="688"/>
                  <a:pt x="4629" y="526"/>
                  <a:pt x="4271" y="371"/>
                </a:cubicBezTo>
                <a:cubicBezTo>
                  <a:pt x="3847" y="188"/>
                  <a:pt x="3406" y="1"/>
                  <a:pt x="2944" y="1"/>
                </a:cubicBezTo>
                <a:close/>
              </a:path>
            </a:pathLst>
          </a:custGeom>
          <a:gradFill>
            <a:gsLst>
              <a:gs pos="0">
                <a:schemeClr val="lt1"/>
              </a:gs>
              <a:gs pos="100000">
                <a:schemeClr val="accent1"/>
              </a:gs>
            </a:gsLst>
            <a:lin ang="2700006"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37" name="Google Shape;137;p11"/>
          <p:cNvSpPr/>
          <p:nvPr/>
        </p:nvSpPr>
        <p:spPr>
          <a:xfrm rot="7681570">
            <a:off x="6921506" y="-49412"/>
            <a:ext cx="6289838" cy="4230742"/>
          </a:xfrm>
          <a:custGeom>
            <a:avLst/>
            <a:gdLst/>
            <a:ahLst/>
            <a:cxnLst/>
            <a:rect l="l" t="t" r="r" b="b"/>
            <a:pathLst>
              <a:path w="3699" h="3926" extrusionOk="0">
                <a:moveTo>
                  <a:pt x="2087" y="0"/>
                </a:moveTo>
                <a:cubicBezTo>
                  <a:pt x="2036" y="0"/>
                  <a:pt x="1985" y="4"/>
                  <a:pt x="1935" y="9"/>
                </a:cubicBezTo>
                <a:cubicBezTo>
                  <a:pt x="1689" y="35"/>
                  <a:pt x="1448" y="100"/>
                  <a:pt x="1221" y="200"/>
                </a:cubicBezTo>
                <a:cubicBezTo>
                  <a:pt x="1158" y="229"/>
                  <a:pt x="1094" y="260"/>
                  <a:pt x="1026" y="277"/>
                </a:cubicBezTo>
                <a:cubicBezTo>
                  <a:pt x="951" y="294"/>
                  <a:pt x="872" y="293"/>
                  <a:pt x="795" y="301"/>
                </a:cubicBezTo>
                <a:cubicBezTo>
                  <a:pt x="412" y="345"/>
                  <a:pt x="80" y="674"/>
                  <a:pt x="34" y="1058"/>
                </a:cubicBezTo>
                <a:cubicBezTo>
                  <a:pt x="1" y="1333"/>
                  <a:pt x="100" y="1603"/>
                  <a:pt x="181" y="1868"/>
                </a:cubicBezTo>
                <a:cubicBezTo>
                  <a:pt x="269" y="2163"/>
                  <a:pt x="338" y="2470"/>
                  <a:pt x="506" y="2727"/>
                </a:cubicBezTo>
                <a:cubicBezTo>
                  <a:pt x="642" y="2934"/>
                  <a:pt x="834" y="3096"/>
                  <a:pt x="1023" y="3256"/>
                </a:cubicBezTo>
                <a:cubicBezTo>
                  <a:pt x="1294" y="3484"/>
                  <a:pt x="1571" y="3715"/>
                  <a:pt x="1900" y="3843"/>
                </a:cubicBezTo>
                <a:cubicBezTo>
                  <a:pt x="2030" y="3893"/>
                  <a:pt x="2168" y="3926"/>
                  <a:pt x="2307" y="3926"/>
                </a:cubicBezTo>
                <a:cubicBezTo>
                  <a:pt x="2333" y="3926"/>
                  <a:pt x="2358" y="3925"/>
                  <a:pt x="2384" y="3922"/>
                </a:cubicBezTo>
                <a:cubicBezTo>
                  <a:pt x="2514" y="3910"/>
                  <a:pt x="2639" y="3866"/>
                  <a:pt x="2762" y="3817"/>
                </a:cubicBezTo>
                <a:cubicBezTo>
                  <a:pt x="2908" y="3756"/>
                  <a:pt x="3066" y="3673"/>
                  <a:pt x="3162" y="3543"/>
                </a:cubicBezTo>
                <a:cubicBezTo>
                  <a:pt x="3240" y="3437"/>
                  <a:pt x="3224" y="3322"/>
                  <a:pt x="3279" y="3212"/>
                </a:cubicBezTo>
                <a:cubicBezTo>
                  <a:pt x="3426" y="2916"/>
                  <a:pt x="3670" y="2728"/>
                  <a:pt x="3689" y="2368"/>
                </a:cubicBezTo>
                <a:cubicBezTo>
                  <a:pt x="3699" y="2199"/>
                  <a:pt x="3656" y="2030"/>
                  <a:pt x="3653" y="1860"/>
                </a:cubicBezTo>
                <a:cubicBezTo>
                  <a:pt x="3651" y="1753"/>
                  <a:pt x="3665" y="1643"/>
                  <a:pt x="3651" y="1536"/>
                </a:cubicBezTo>
                <a:cubicBezTo>
                  <a:pt x="3623" y="1318"/>
                  <a:pt x="3481" y="1131"/>
                  <a:pt x="3322" y="977"/>
                </a:cubicBezTo>
                <a:cubicBezTo>
                  <a:pt x="3164" y="824"/>
                  <a:pt x="2983" y="693"/>
                  <a:pt x="2841" y="526"/>
                </a:cubicBezTo>
                <a:cubicBezTo>
                  <a:pt x="2706" y="365"/>
                  <a:pt x="2601" y="168"/>
                  <a:pt x="2416" y="70"/>
                </a:cubicBezTo>
                <a:cubicBezTo>
                  <a:pt x="2315" y="17"/>
                  <a:pt x="2202" y="0"/>
                  <a:pt x="2087" y="0"/>
                </a:cubicBezTo>
                <a:close/>
              </a:path>
            </a:pathLst>
          </a:custGeom>
          <a:gradFill>
            <a:gsLst>
              <a:gs pos="0">
                <a:schemeClr val="lt1"/>
              </a:gs>
              <a:gs pos="100000">
                <a:schemeClr val="accen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1"/>
          <p:cNvSpPr/>
          <p:nvPr/>
        </p:nvSpPr>
        <p:spPr>
          <a:xfrm rot="-7573445">
            <a:off x="7547788" y="-342207"/>
            <a:ext cx="2718582" cy="1754405"/>
          </a:xfrm>
          <a:custGeom>
            <a:avLst/>
            <a:gdLst/>
            <a:ahLst/>
            <a:cxnLst/>
            <a:rect l="l" t="t" r="r" b="b"/>
            <a:pathLst>
              <a:path w="7612" h="5879" extrusionOk="0">
                <a:moveTo>
                  <a:pt x="5948" y="1"/>
                </a:moveTo>
                <a:cubicBezTo>
                  <a:pt x="5750" y="1"/>
                  <a:pt x="5548" y="28"/>
                  <a:pt x="5364" y="70"/>
                </a:cubicBezTo>
                <a:cubicBezTo>
                  <a:pt x="4731" y="214"/>
                  <a:pt x="4130" y="490"/>
                  <a:pt x="3472" y="490"/>
                </a:cubicBezTo>
                <a:cubicBezTo>
                  <a:pt x="3423" y="490"/>
                  <a:pt x="3374" y="489"/>
                  <a:pt x="3325" y="485"/>
                </a:cubicBezTo>
                <a:cubicBezTo>
                  <a:pt x="2774" y="451"/>
                  <a:pt x="2229" y="207"/>
                  <a:pt x="1693" y="207"/>
                </a:cubicBezTo>
                <a:cubicBezTo>
                  <a:pt x="1611" y="207"/>
                  <a:pt x="1529" y="212"/>
                  <a:pt x="1448" y="225"/>
                </a:cubicBezTo>
                <a:cubicBezTo>
                  <a:pt x="627" y="355"/>
                  <a:pt x="0" y="1242"/>
                  <a:pt x="198" y="1900"/>
                </a:cubicBezTo>
                <a:cubicBezTo>
                  <a:pt x="285" y="2190"/>
                  <a:pt x="471" y="2451"/>
                  <a:pt x="533" y="2748"/>
                </a:cubicBezTo>
                <a:cubicBezTo>
                  <a:pt x="556" y="2855"/>
                  <a:pt x="570" y="2963"/>
                  <a:pt x="579" y="3073"/>
                </a:cubicBezTo>
                <a:cubicBezTo>
                  <a:pt x="588" y="3180"/>
                  <a:pt x="580" y="3293"/>
                  <a:pt x="601" y="3399"/>
                </a:cubicBezTo>
                <a:cubicBezTo>
                  <a:pt x="616" y="3475"/>
                  <a:pt x="646" y="3535"/>
                  <a:pt x="646" y="3615"/>
                </a:cubicBezTo>
                <a:cubicBezTo>
                  <a:pt x="646" y="3727"/>
                  <a:pt x="640" y="3841"/>
                  <a:pt x="631" y="3953"/>
                </a:cubicBezTo>
                <a:cubicBezTo>
                  <a:pt x="624" y="4024"/>
                  <a:pt x="615" y="4097"/>
                  <a:pt x="633" y="4168"/>
                </a:cubicBezTo>
                <a:cubicBezTo>
                  <a:pt x="646" y="4218"/>
                  <a:pt x="671" y="4265"/>
                  <a:pt x="695" y="4312"/>
                </a:cubicBezTo>
                <a:cubicBezTo>
                  <a:pt x="736" y="4389"/>
                  <a:pt x="777" y="4467"/>
                  <a:pt x="818" y="4544"/>
                </a:cubicBezTo>
                <a:cubicBezTo>
                  <a:pt x="839" y="4585"/>
                  <a:pt x="861" y="4626"/>
                  <a:pt x="892" y="4663"/>
                </a:cubicBezTo>
                <a:cubicBezTo>
                  <a:pt x="989" y="4782"/>
                  <a:pt x="1097" y="4876"/>
                  <a:pt x="1152" y="5014"/>
                </a:cubicBezTo>
                <a:cubicBezTo>
                  <a:pt x="1178" y="5077"/>
                  <a:pt x="1199" y="5150"/>
                  <a:pt x="1258" y="5200"/>
                </a:cubicBezTo>
                <a:cubicBezTo>
                  <a:pt x="1318" y="5251"/>
                  <a:pt x="1403" y="5278"/>
                  <a:pt x="1453" y="5338"/>
                </a:cubicBezTo>
                <a:cubicBezTo>
                  <a:pt x="1472" y="5358"/>
                  <a:pt x="1486" y="5377"/>
                  <a:pt x="1502" y="5393"/>
                </a:cubicBezTo>
                <a:cubicBezTo>
                  <a:pt x="1516" y="5406"/>
                  <a:pt x="1531" y="5420"/>
                  <a:pt x="1552" y="5434"/>
                </a:cubicBezTo>
                <a:cubicBezTo>
                  <a:pt x="1600" y="5468"/>
                  <a:pt x="1651" y="5499"/>
                  <a:pt x="1698" y="5535"/>
                </a:cubicBezTo>
                <a:cubicBezTo>
                  <a:pt x="1793" y="5609"/>
                  <a:pt x="1889" y="5688"/>
                  <a:pt x="2010" y="5734"/>
                </a:cubicBezTo>
                <a:cubicBezTo>
                  <a:pt x="2145" y="5785"/>
                  <a:pt x="2300" y="5778"/>
                  <a:pt x="2439" y="5820"/>
                </a:cubicBezTo>
                <a:cubicBezTo>
                  <a:pt x="2489" y="5836"/>
                  <a:pt x="2536" y="5859"/>
                  <a:pt x="2587" y="5870"/>
                </a:cubicBezTo>
                <a:cubicBezTo>
                  <a:pt x="2612" y="5876"/>
                  <a:pt x="2635" y="5878"/>
                  <a:pt x="2656" y="5878"/>
                </a:cubicBezTo>
                <a:cubicBezTo>
                  <a:pt x="2725" y="5878"/>
                  <a:pt x="2777" y="5852"/>
                  <a:pt x="2849" y="5838"/>
                </a:cubicBezTo>
                <a:cubicBezTo>
                  <a:pt x="2973" y="5814"/>
                  <a:pt x="3108" y="5822"/>
                  <a:pt x="3234" y="5795"/>
                </a:cubicBezTo>
                <a:cubicBezTo>
                  <a:pt x="3488" y="5739"/>
                  <a:pt x="3724" y="5628"/>
                  <a:pt x="3991" y="5616"/>
                </a:cubicBezTo>
                <a:cubicBezTo>
                  <a:pt x="4009" y="5615"/>
                  <a:pt x="4026" y="5615"/>
                  <a:pt x="4044" y="5615"/>
                </a:cubicBezTo>
                <a:cubicBezTo>
                  <a:pt x="4218" y="5615"/>
                  <a:pt x="4392" y="5651"/>
                  <a:pt x="4567" y="5662"/>
                </a:cubicBezTo>
                <a:cubicBezTo>
                  <a:pt x="4603" y="5665"/>
                  <a:pt x="4640" y="5666"/>
                  <a:pt x="4676" y="5666"/>
                </a:cubicBezTo>
                <a:cubicBezTo>
                  <a:pt x="5156" y="5666"/>
                  <a:pt x="5617" y="5466"/>
                  <a:pt x="5864" y="5146"/>
                </a:cubicBezTo>
                <a:cubicBezTo>
                  <a:pt x="6162" y="4759"/>
                  <a:pt x="6144" y="4251"/>
                  <a:pt x="6405" y="3846"/>
                </a:cubicBezTo>
                <a:cubicBezTo>
                  <a:pt x="6578" y="3575"/>
                  <a:pt x="6867" y="3366"/>
                  <a:pt x="7070" y="3108"/>
                </a:cubicBezTo>
                <a:cubicBezTo>
                  <a:pt x="7611" y="2419"/>
                  <a:pt x="7459" y="1488"/>
                  <a:pt x="7087" y="692"/>
                </a:cubicBezTo>
                <a:cubicBezTo>
                  <a:pt x="7014" y="535"/>
                  <a:pt x="6929" y="376"/>
                  <a:pt x="6785" y="254"/>
                </a:cubicBezTo>
                <a:cubicBezTo>
                  <a:pt x="6568" y="69"/>
                  <a:pt x="6262" y="1"/>
                  <a:pt x="594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1"/>
          <p:cNvSpPr/>
          <p:nvPr/>
        </p:nvSpPr>
        <p:spPr>
          <a:xfrm rot="1501453">
            <a:off x="6331811" y="-652485"/>
            <a:ext cx="2007541" cy="1562357"/>
          </a:xfrm>
          <a:custGeom>
            <a:avLst/>
            <a:gdLst/>
            <a:ahLst/>
            <a:cxnLst/>
            <a:rect l="l" t="t" r="r" b="b"/>
            <a:pathLst>
              <a:path w="5661" h="4406" extrusionOk="0">
                <a:moveTo>
                  <a:pt x="3929" y="173"/>
                </a:moveTo>
                <a:cubicBezTo>
                  <a:pt x="3921" y="173"/>
                  <a:pt x="3913" y="178"/>
                  <a:pt x="3911" y="188"/>
                </a:cubicBezTo>
                <a:cubicBezTo>
                  <a:pt x="3834" y="564"/>
                  <a:pt x="3834" y="955"/>
                  <a:pt x="3911" y="1330"/>
                </a:cubicBezTo>
                <a:cubicBezTo>
                  <a:pt x="3951" y="1519"/>
                  <a:pt x="4017" y="1699"/>
                  <a:pt x="4061" y="1885"/>
                </a:cubicBezTo>
                <a:cubicBezTo>
                  <a:pt x="4103" y="2066"/>
                  <a:pt x="4119" y="2255"/>
                  <a:pt x="4047" y="2430"/>
                </a:cubicBezTo>
                <a:cubicBezTo>
                  <a:pt x="3985" y="2583"/>
                  <a:pt x="3872" y="2710"/>
                  <a:pt x="3745" y="2813"/>
                </a:cubicBezTo>
                <a:cubicBezTo>
                  <a:pt x="3712" y="2841"/>
                  <a:pt x="3674" y="2877"/>
                  <a:pt x="3630" y="2885"/>
                </a:cubicBezTo>
                <a:cubicBezTo>
                  <a:pt x="3623" y="2886"/>
                  <a:pt x="3617" y="2887"/>
                  <a:pt x="3610" y="2887"/>
                </a:cubicBezTo>
                <a:cubicBezTo>
                  <a:pt x="3571" y="2887"/>
                  <a:pt x="3533" y="2867"/>
                  <a:pt x="3499" y="2850"/>
                </a:cubicBezTo>
                <a:cubicBezTo>
                  <a:pt x="3431" y="2814"/>
                  <a:pt x="3370" y="2766"/>
                  <a:pt x="3318" y="2709"/>
                </a:cubicBezTo>
                <a:cubicBezTo>
                  <a:pt x="3211" y="2594"/>
                  <a:pt x="3136" y="2455"/>
                  <a:pt x="3071" y="2314"/>
                </a:cubicBezTo>
                <a:cubicBezTo>
                  <a:pt x="2991" y="2142"/>
                  <a:pt x="2918" y="1966"/>
                  <a:pt x="2852" y="1789"/>
                </a:cubicBezTo>
                <a:cubicBezTo>
                  <a:pt x="2717" y="1427"/>
                  <a:pt x="2606" y="1056"/>
                  <a:pt x="2523" y="680"/>
                </a:cubicBezTo>
                <a:cubicBezTo>
                  <a:pt x="2512" y="633"/>
                  <a:pt x="2503" y="587"/>
                  <a:pt x="2493" y="541"/>
                </a:cubicBezTo>
                <a:cubicBezTo>
                  <a:pt x="2491" y="530"/>
                  <a:pt x="2484" y="526"/>
                  <a:pt x="2475" y="526"/>
                </a:cubicBezTo>
                <a:cubicBezTo>
                  <a:pt x="2463" y="526"/>
                  <a:pt x="2450" y="536"/>
                  <a:pt x="2453" y="551"/>
                </a:cubicBezTo>
                <a:cubicBezTo>
                  <a:pt x="2533" y="941"/>
                  <a:pt x="2640" y="1325"/>
                  <a:pt x="2775" y="1699"/>
                </a:cubicBezTo>
                <a:cubicBezTo>
                  <a:pt x="2843" y="1885"/>
                  <a:pt x="2917" y="2071"/>
                  <a:pt x="2998" y="2252"/>
                </a:cubicBezTo>
                <a:cubicBezTo>
                  <a:pt x="3063" y="2401"/>
                  <a:pt x="3135" y="2548"/>
                  <a:pt x="3235" y="2677"/>
                </a:cubicBezTo>
                <a:cubicBezTo>
                  <a:pt x="3283" y="2737"/>
                  <a:pt x="3338" y="2793"/>
                  <a:pt x="3400" y="2837"/>
                </a:cubicBezTo>
                <a:cubicBezTo>
                  <a:pt x="3457" y="2878"/>
                  <a:pt x="3535" y="2928"/>
                  <a:pt x="3610" y="2928"/>
                </a:cubicBezTo>
                <a:cubicBezTo>
                  <a:pt x="3616" y="2928"/>
                  <a:pt x="3622" y="2928"/>
                  <a:pt x="3628" y="2927"/>
                </a:cubicBezTo>
                <a:cubicBezTo>
                  <a:pt x="3671" y="2923"/>
                  <a:pt x="3706" y="2897"/>
                  <a:pt x="3739" y="2870"/>
                </a:cubicBezTo>
                <a:cubicBezTo>
                  <a:pt x="3772" y="2845"/>
                  <a:pt x="3804" y="2819"/>
                  <a:pt x="3834" y="2790"/>
                </a:cubicBezTo>
                <a:cubicBezTo>
                  <a:pt x="3896" y="2734"/>
                  <a:pt x="3952" y="2672"/>
                  <a:pt x="3999" y="2603"/>
                </a:cubicBezTo>
                <a:cubicBezTo>
                  <a:pt x="4102" y="2456"/>
                  <a:pt x="4149" y="2285"/>
                  <a:pt x="4137" y="2106"/>
                </a:cubicBezTo>
                <a:cubicBezTo>
                  <a:pt x="4125" y="1909"/>
                  <a:pt x="4058" y="1720"/>
                  <a:pt x="4004" y="1532"/>
                </a:cubicBezTo>
                <a:cubicBezTo>
                  <a:pt x="3894" y="1147"/>
                  <a:pt x="3864" y="740"/>
                  <a:pt x="3925" y="343"/>
                </a:cubicBezTo>
                <a:cubicBezTo>
                  <a:pt x="3932" y="295"/>
                  <a:pt x="3942" y="247"/>
                  <a:pt x="3951" y="199"/>
                </a:cubicBezTo>
                <a:cubicBezTo>
                  <a:pt x="3955" y="184"/>
                  <a:pt x="3941" y="173"/>
                  <a:pt x="3929" y="173"/>
                </a:cubicBezTo>
                <a:close/>
                <a:moveTo>
                  <a:pt x="1704" y="267"/>
                </a:moveTo>
                <a:cubicBezTo>
                  <a:pt x="1696" y="267"/>
                  <a:pt x="1689" y="272"/>
                  <a:pt x="1687" y="282"/>
                </a:cubicBezTo>
                <a:cubicBezTo>
                  <a:pt x="1631" y="547"/>
                  <a:pt x="1783" y="786"/>
                  <a:pt x="1929" y="991"/>
                </a:cubicBezTo>
                <a:cubicBezTo>
                  <a:pt x="2006" y="1099"/>
                  <a:pt x="2081" y="1206"/>
                  <a:pt x="2140" y="1325"/>
                </a:cubicBezTo>
                <a:cubicBezTo>
                  <a:pt x="2199" y="1444"/>
                  <a:pt x="2244" y="1568"/>
                  <a:pt x="2289" y="1692"/>
                </a:cubicBezTo>
                <a:cubicBezTo>
                  <a:pt x="2382" y="1951"/>
                  <a:pt x="2482" y="2204"/>
                  <a:pt x="2595" y="2454"/>
                </a:cubicBezTo>
                <a:cubicBezTo>
                  <a:pt x="2653" y="2579"/>
                  <a:pt x="2712" y="2704"/>
                  <a:pt x="2770" y="2828"/>
                </a:cubicBezTo>
                <a:cubicBezTo>
                  <a:pt x="2824" y="2941"/>
                  <a:pt x="2882" y="3055"/>
                  <a:pt x="2955" y="3157"/>
                </a:cubicBezTo>
                <a:cubicBezTo>
                  <a:pt x="3085" y="3336"/>
                  <a:pt x="3267" y="3461"/>
                  <a:pt x="3481" y="3518"/>
                </a:cubicBezTo>
                <a:cubicBezTo>
                  <a:pt x="3580" y="3545"/>
                  <a:pt x="3682" y="3557"/>
                  <a:pt x="3784" y="3557"/>
                </a:cubicBezTo>
                <a:cubicBezTo>
                  <a:pt x="3895" y="3557"/>
                  <a:pt x="4005" y="3543"/>
                  <a:pt x="4111" y="3516"/>
                </a:cubicBezTo>
                <a:cubicBezTo>
                  <a:pt x="4319" y="3462"/>
                  <a:pt x="4552" y="3358"/>
                  <a:pt x="4631" y="3143"/>
                </a:cubicBezTo>
                <a:cubicBezTo>
                  <a:pt x="4673" y="3027"/>
                  <a:pt x="4667" y="2897"/>
                  <a:pt x="4660" y="2776"/>
                </a:cubicBezTo>
                <a:cubicBezTo>
                  <a:pt x="4652" y="2630"/>
                  <a:pt x="4643" y="2484"/>
                  <a:pt x="4634" y="2338"/>
                </a:cubicBezTo>
                <a:cubicBezTo>
                  <a:pt x="4598" y="1759"/>
                  <a:pt x="4563" y="1179"/>
                  <a:pt x="4529" y="599"/>
                </a:cubicBezTo>
                <a:cubicBezTo>
                  <a:pt x="4524" y="527"/>
                  <a:pt x="4520" y="454"/>
                  <a:pt x="4515" y="382"/>
                </a:cubicBezTo>
                <a:cubicBezTo>
                  <a:pt x="4515" y="369"/>
                  <a:pt x="4503" y="362"/>
                  <a:pt x="4493" y="362"/>
                </a:cubicBezTo>
                <a:cubicBezTo>
                  <a:pt x="4483" y="362"/>
                  <a:pt x="4473" y="368"/>
                  <a:pt x="4474" y="382"/>
                </a:cubicBezTo>
                <a:cubicBezTo>
                  <a:pt x="4508" y="948"/>
                  <a:pt x="4543" y="1513"/>
                  <a:pt x="4577" y="2079"/>
                </a:cubicBezTo>
                <a:cubicBezTo>
                  <a:pt x="4585" y="2221"/>
                  <a:pt x="4594" y="2362"/>
                  <a:pt x="4603" y="2504"/>
                </a:cubicBezTo>
                <a:cubicBezTo>
                  <a:pt x="4611" y="2635"/>
                  <a:pt x="4623" y="2768"/>
                  <a:pt x="4624" y="2900"/>
                </a:cubicBezTo>
                <a:cubicBezTo>
                  <a:pt x="4624" y="3021"/>
                  <a:pt x="4606" y="3146"/>
                  <a:pt x="4528" y="3243"/>
                </a:cubicBezTo>
                <a:cubicBezTo>
                  <a:pt x="4458" y="3330"/>
                  <a:pt x="4355" y="3385"/>
                  <a:pt x="4253" y="3426"/>
                </a:cubicBezTo>
                <a:cubicBezTo>
                  <a:pt x="4107" y="3484"/>
                  <a:pt x="3944" y="3516"/>
                  <a:pt x="3783" y="3516"/>
                </a:cubicBezTo>
                <a:cubicBezTo>
                  <a:pt x="3523" y="3516"/>
                  <a:pt x="3266" y="3433"/>
                  <a:pt x="3081" y="3243"/>
                </a:cubicBezTo>
                <a:cubicBezTo>
                  <a:pt x="2907" y="3063"/>
                  <a:pt x="2811" y="2820"/>
                  <a:pt x="2707" y="2596"/>
                </a:cubicBezTo>
                <a:cubicBezTo>
                  <a:pt x="2593" y="2351"/>
                  <a:pt x="2481" y="2104"/>
                  <a:pt x="2389" y="1850"/>
                </a:cubicBezTo>
                <a:cubicBezTo>
                  <a:pt x="2302" y="1610"/>
                  <a:pt x="2226" y="1365"/>
                  <a:pt x="2088" y="1149"/>
                </a:cubicBezTo>
                <a:cubicBezTo>
                  <a:pt x="1952" y="935"/>
                  <a:pt x="1763" y="739"/>
                  <a:pt x="1722" y="480"/>
                </a:cubicBezTo>
                <a:cubicBezTo>
                  <a:pt x="1713" y="418"/>
                  <a:pt x="1714" y="355"/>
                  <a:pt x="1727" y="294"/>
                </a:cubicBezTo>
                <a:cubicBezTo>
                  <a:pt x="1730" y="278"/>
                  <a:pt x="1716" y="267"/>
                  <a:pt x="1704" y="267"/>
                </a:cubicBezTo>
                <a:close/>
                <a:moveTo>
                  <a:pt x="4818" y="0"/>
                </a:moveTo>
                <a:cubicBezTo>
                  <a:pt x="4806" y="0"/>
                  <a:pt x="4793" y="11"/>
                  <a:pt x="4796" y="27"/>
                </a:cubicBezTo>
                <a:cubicBezTo>
                  <a:pt x="4870" y="384"/>
                  <a:pt x="4932" y="744"/>
                  <a:pt x="4983" y="1106"/>
                </a:cubicBezTo>
                <a:cubicBezTo>
                  <a:pt x="5033" y="1467"/>
                  <a:pt x="5073" y="1830"/>
                  <a:pt x="5100" y="2194"/>
                </a:cubicBezTo>
                <a:cubicBezTo>
                  <a:pt x="5114" y="2367"/>
                  <a:pt x="5127" y="2542"/>
                  <a:pt x="5129" y="2717"/>
                </a:cubicBezTo>
                <a:cubicBezTo>
                  <a:pt x="5132" y="2883"/>
                  <a:pt x="5121" y="3052"/>
                  <a:pt x="5072" y="3212"/>
                </a:cubicBezTo>
                <a:cubicBezTo>
                  <a:pt x="4990" y="3477"/>
                  <a:pt x="4792" y="3681"/>
                  <a:pt x="4547" y="3805"/>
                </a:cubicBezTo>
                <a:cubicBezTo>
                  <a:pt x="4347" y="3905"/>
                  <a:pt x="4127" y="3950"/>
                  <a:pt x="3906" y="3950"/>
                </a:cubicBezTo>
                <a:cubicBezTo>
                  <a:pt x="3845" y="3950"/>
                  <a:pt x="3785" y="3946"/>
                  <a:pt x="3724" y="3940"/>
                </a:cubicBezTo>
                <a:cubicBezTo>
                  <a:pt x="3386" y="3902"/>
                  <a:pt x="3064" y="3775"/>
                  <a:pt x="2760" y="3628"/>
                </a:cubicBezTo>
                <a:cubicBezTo>
                  <a:pt x="2612" y="3557"/>
                  <a:pt x="2448" y="3489"/>
                  <a:pt x="2339" y="3363"/>
                </a:cubicBezTo>
                <a:cubicBezTo>
                  <a:pt x="2286" y="3302"/>
                  <a:pt x="2246" y="3232"/>
                  <a:pt x="2206" y="3162"/>
                </a:cubicBezTo>
                <a:cubicBezTo>
                  <a:pt x="2160" y="3082"/>
                  <a:pt x="2113" y="3001"/>
                  <a:pt x="2067" y="2921"/>
                </a:cubicBezTo>
                <a:cubicBezTo>
                  <a:pt x="1898" y="2628"/>
                  <a:pt x="1730" y="2333"/>
                  <a:pt x="1556" y="2043"/>
                </a:cubicBezTo>
                <a:cubicBezTo>
                  <a:pt x="1391" y="1767"/>
                  <a:pt x="1219" y="1494"/>
                  <a:pt x="1028" y="1234"/>
                </a:cubicBezTo>
                <a:cubicBezTo>
                  <a:pt x="840" y="977"/>
                  <a:pt x="637" y="730"/>
                  <a:pt x="408" y="508"/>
                </a:cubicBezTo>
                <a:cubicBezTo>
                  <a:pt x="353" y="453"/>
                  <a:pt x="296" y="400"/>
                  <a:pt x="238" y="350"/>
                </a:cubicBezTo>
                <a:cubicBezTo>
                  <a:pt x="234" y="346"/>
                  <a:pt x="229" y="344"/>
                  <a:pt x="224" y="344"/>
                </a:cubicBezTo>
                <a:cubicBezTo>
                  <a:pt x="207" y="344"/>
                  <a:pt x="193" y="365"/>
                  <a:pt x="208" y="378"/>
                </a:cubicBezTo>
                <a:cubicBezTo>
                  <a:pt x="452" y="593"/>
                  <a:pt x="671" y="834"/>
                  <a:pt x="869" y="1091"/>
                </a:cubicBezTo>
                <a:cubicBezTo>
                  <a:pt x="1071" y="1351"/>
                  <a:pt x="1253" y="1626"/>
                  <a:pt x="1425" y="1906"/>
                </a:cubicBezTo>
                <a:cubicBezTo>
                  <a:pt x="1601" y="2193"/>
                  <a:pt x="1768" y="2485"/>
                  <a:pt x="1935" y="2776"/>
                </a:cubicBezTo>
                <a:cubicBezTo>
                  <a:pt x="2028" y="2936"/>
                  <a:pt x="2117" y="3099"/>
                  <a:pt x="2213" y="3256"/>
                </a:cubicBezTo>
                <a:cubicBezTo>
                  <a:pt x="2255" y="3323"/>
                  <a:pt x="2300" y="3390"/>
                  <a:pt x="2359" y="3443"/>
                </a:cubicBezTo>
                <a:cubicBezTo>
                  <a:pt x="2420" y="3499"/>
                  <a:pt x="2493" y="3540"/>
                  <a:pt x="2567" y="3578"/>
                </a:cubicBezTo>
                <a:cubicBezTo>
                  <a:pt x="2869" y="3734"/>
                  <a:pt x="3185" y="3878"/>
                  <a:pt x="3520" y="3949"/>
                </a:cubicBezTo>
                <a:cubicBezTo>
                  <a:pt x="3649" y="3976"/>
                  <a:pt x="3779" y="3991"/>
                  <a:pt x="3910" y="3991"/>
                </a:cubicBezTo>
                <a:cubicBezTo>
                  <a:pt x="4076" y="3991"/>
                  <a:pt x="4242" y="3966"/>
                  <a:pt x="4402" y="3910"/>
                </a:cubicBezTo>
                <a:cubicBezTo>
                  <a:pt x="4651" y="3823"/>
                  <a:pt x="4880" y="3664"/>
                  <a:pt x="5018" y="3435"/>
                </a:cubicBezTo>
                <a:cubicBezTo>
                  <a:pt x="5189" y="3150"/>
                  <a:pt x="5180" y="2805"/>
                  <a:pt x="5162" y="2484"/>
                </a:cubicBezTo>
                <a:cubicBezTo>
                  <a:pt x="5140" y="2114"/>
                  <a:pt x="5106" y="1745"/>
                  <a:pt x="5060" y="1378"/>
                </a:cubicBezTo>
                <a:cubicBezTo>
                  <a:pt x="5015" y="1011"/>
                  <a:pt x="4957" y="644"/>
                  <a:pt x="4888" y="280"/>
                </a:cubicBezTo>
                <a:cubicBezTo>
                  <a:pt x="4872" y="192"/>
                  <a:pt x="4854" y="103"/>
                  <a:pt x="4836" y="15"/>
                </a:cubicBezTo>
                <a:cubicBezTo>
                  <a:pt x="4834" y="5"/>
                  <a:pt x="4826" y="0"/>
                  <a:pt x="4818" y="0"/>
                </a:cubicBezTo>
                <a:close/>
                <a:moveTo>
                  <a:pt x="5555" y="543"/>
                </a:moveTo>
                <a:cubicBezTo>
                  <a:pt x="5543" y="543"/>
                  <a:pt x="5529" y="554"/>
                  <a:pt x="5533" y="570"/>
                </a:cubicBezTo>
                <a:cubicBezTo>
                  <a:pt x="5609" y="946"/>
                  <a:pt x="5610" y="1332"/>
                  <a:pt x="5581" y="1713"/>
                </a:cubicBezTo>
                <a:cubicBezTo>
                  <a:pt x="5550" y="2098"/>
                  <a:pt x="5489" y="2479"/>
                  <a:pt x="5441" y="2862"/>
                </a:cubicBezTo>
                <a:cubicBezTo>
                  <a:pt x="5418" y="3046"/>
                  <a:pt x="5403" y="3231"/>
                  <a:pt x="5382" y="3415"/>
                </a:cubicBezTo>
                <a:cubicBezTo>
                  <a:pt x="5362" y="3589"/>
                  <a:pt x="5327" y="3764"/>
                  <a:pt x="5231" y="3914"/>
                </a:cubicBezTo>
                <a:cubicBezTo>
                  <a:pt x="5058" y="4183"/>
                  <a:pt x="4738" y="4321"/>
                  <a:pt x="4431" y="4354"/>
                </a:cubicBezTo>
                <a:cubicBezTo>
                  <a:pt x="4363" y="4361"/>
                  <a:pt x="4295" y="4365"/>
                  <a:pt x="4227" y="4365"/>
                </a:cubicBezTo>
                <a:cubicBezTo>
                  <a:pt x="4105" y="4365"/>
                  <a:pt x="3982" y="4354"/>
                  <a:pt x="3860" y="4338"/>
                </a:cubicBezTo>
                <a:cubicBezTo>
                  <a:pt x="3666" y="4313"/>
                  <a:pt x="3473" y="4278"/>
                  <a:pt x="3281" y="4239"/>
                </a:cubicBezTo>
                <a:cubicBezTo>
                  <a:pt x="3094" y="4201"/>
                  <a:pt x="2906" y="4161"/>
                  <a:pt x="2722" y="4110"/>
                </a:cubicBezTo>
                <a:cubicBezTo>
                  <a:pt x="2557" y="4066"/>
                  <a:pt x="2391" y="4006"/>
                  <a:pt x="2258" y="3899"/>
                </a:cubicBezTo>
                <a:cubicBezTo>
                  <a:pt x="2015" y="3703"/>
                  <a:pt x="1909" y="3395"/>
                  <a:pt x="1783" y="3122"/>
                </a:cubicBezTo>
                <a:cubicBezTo>
                  <a:pt x="1656" y="2848"/>
                  <a:pt x="1484" y="2602"/>
                  <a:pt x="1288" y="2372"/>
                </a:cubicBezTo>
                <a:cubicBezTo>
                  <a:pt x="1092" y="2140"/>
                  <a:pt x="878" y="1925"/>
                  <a:pt x="675" y="1699"/>
                </a:cubicBezTo>
                <a:cubicBezTo>
                  <a:pt x="474" y="1476"/>
                  <a:pt x="283" y="1242"/>
                  <a:pt x="138" y="977"/>
                </a:cubicBezTo>
                <a:cubicBezTo>
                  <a:pt x="104" y="913"/>
                  <a:pt x="72" y="847"/>
                  <a:pt x="43" y="780"/>
                </a:cubicBezTo>
                <a:cubicBezTo>
                  <a:pt x="40" y="772"/>
                  <a:pt x="34" y="769"/>
                  <a:pt x="28" y="769"/>
                </a:cubicBezTo>
                <a:cubicBezTo>
                  <a:pt x="15" y="769"/>
                  <a:pt x="0" y="784"/>
                  <a:pt x="7" y="800"/>
                </a:cubicBezTo>
                <a:cubicBezTo>
                  <a:pt x="127" y="1080"/>
                  <a:pt x="304" y="1330"/>
                  <a:pt x="500" y="1562"/>
                </a:cubicBezTo>
                <a:cubicBezTo>
                  <a:pt x="699" y="1798"/>
                  <a:pt x="917" y="2017"/>
                  <a:pt x="1124" y="2247"/>
                </a:cubicBezTo>
                <a:cubicBezTo>
                  <a:pt x="1330" y="2477"/>
                  <a:pt x="1527" y="2718"/>
                  <a:pt x="1673" y="2992"/>
                </a:cubicBezTo>
                <a:cubicBezTo>
                  <a:pt x="1817" y="3264"/>
                  <a:pt x="1905" y="3573"/>
                  <a:pt x="2109" y="3812"/>
                </a:cubicBezTo>
                <a:cubicBezTo>
                  <a:pt x="2341" y="4083"/>
                  <a:pt x="2704" y="4155"/>
                  <a:pt x="3036" y="4229"/>
                </a:cubicBezTo>
                <a:cubicBezTo>
                  <a:pt x="3233" y="4273"/>
                  <a:pt x="3430" y="4312"/>
                  <a:pt x="3628" y="4344"/>
                </a:cubicBezTo>
                <a:cubicBezTo>
                  <a:pt x="3819" y="4376"/>
                  <a:pt x="4011" y="4404"/>
                  <a:pt x="4204" y="4405"/>
                </a:cubicBezTo>
                <a:cubicBezTo>
                  <a:pt x="4212" y="4405"/>
                  <a:pt x="4221" y="4405"/>
                  <a:pt x="4230" y="4405"/>
                </a:cubicBezTo>
                <a:cubicBezTo>
                  <a:pt x="4551" y="4405"/>
                  <a:pt x="4880" y="4326"/>
                  <a:pt x="5122" y="4105"/>
                </a:cubicBezTo>
                <a:cubicBezTo>
                  <a:pt x="5242" y="3996"/>
                  <a:pt x="5325" y="3857"/>
                  <a:pt x="5370" y="3702"/>
                </a:cubicBezTo>
                <a:cubicBezTo>
                  <a:pt x="5421" y="3529"/>
                  <a:pt x="5430" y="3347"/>
                  <a:pt x="5448" y="3169"/>
                </a:cubicBezTo>
                <a:cubicBezTo>
                  <a:pt x="5486" y="2778"/>
                  <a:pt x="5551" y="2389"/>
                  <a:pt x="5595" y="1999"/>
                </a:cubicBezTo>
                <a:cubicBezTo>
                  <a:pt x="5637" y="1613"/>
                  <a:pt x="5661" y="1222"/>
                  <a:pt x="5616" y="835"/>
                </a:cubicBezTo>
                <a:cubicBezTo>
                  <a:pt x="5606" y="742"/>
                  <a:pt x="5591" y="650"/>
                  <a:pt x="5573" y="558"/>
                </a:cubicBezTo>
                <a:cubicBezTo>
                  <a:pt x="5571" y="548"/>
                  <a:pt x="5563" y="543"/>
                  <a:pt x="5555" y="54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 name="Google Shape;140;p11"/>
          <p:cNvGrpSpPr/>
          <p:nvPr/>
        </p:nvGrpSpPr>
        <p:grpSpPr>
          <a:xfrm rot="-3475979" flipH="1">
            <a:off x="-532333" y="-390470"/>
            <a:ext cx="2310888" cy="1844991"/>
            <a:chOff x="2143583" y="1570310"/>
            <a:chExt cx="875027" cy="698599"/>
          </a:xfrm>
        </p:grpSpPr>
        <p:sp>
          <p:nvSpPr>
            <p:cNvPr id="141" name="Google Shape;141;p11"/>
            <p:cNvSpPr/>
            <p:nvPr/>
          </p:nvSpPr>
          <p:spPr>
            <a:xfrm>
              <a:off x="2143583" y="1570310"/>
              <a:ext cx="875027" cy="698527"/>
            </a:xfrm>
            <a:custGeom>
              <a:avLst/>
              <a:gdLst/>
              <a:ahLst/>
              <a:cxnLst/>
              <a:rect l="l" t="t" r="r" b="b"/>
              <a:pathLst>
                <a:path w="5142" h="4105" extrusionOk="0">
                  <a:moveTo>
                    <a:pt x="3708" y="1"/>
                  </a:moveTo>
                  <a:cubicBezTo>
                    <a:pt x="3659" y="1"/>
                    <a:pt x="3610" y="5"/>
                    <a:pt x="3561" y="14"/>
                  </a:cubicBezTo>
                  <a:cubicBezTo>
                    <a:pt x="3290" y="65"/>
                    <a:pt x="3071" y="256"/>
                    <a:pt x="2850" y="420"/>
                  </a:cubicBezTo>
                  <a:cubicBezTo>
                    <a:pt x="2657" y="563"/>
                    <a:pt x="2431" y="695"/>
                    <a:pt x="2197" y="695"/>
                  </a:cubicBezTo>
                  <a:cubicBezTo>
                    <a:pt x="2162" y="695"/>
                    <a:pt x="2127" y="692"/>
                    <a:pt x="2092" y="686"/>
                  </a:cubicBezTo>
                  <a:cubicBezTo>
                    <a:pt x="1884" y="649"/>
                    <a:pt x="1702" y="499"/>
                    <a:pt x="1491" y="498"/>
                  </a:cubicBezTo>
                  <a:cubicBezTo>
                    <a:pt x="1491" y="498"/>
                    <a:pt x="1490" y="498"/>
                    <a:pt x="1489" y="498"/>
                  </a:cubicBezTo>
                  <a:cubicBezTo>
                    <a:pt x="1321" y="498"/>
                    <a:pt x="1169" y="593"/>
                    <a:pt x="1036" y="694"/>
                  </a:cubicBezTo>
                  <a:cubicBezTo>
                    <a:pt x="729" y="924"/>
                    <a:pt x="363" y="1243"/>
                    <a:pt x="178" y="1587"/>
                  </a:cubicBezTo>
                  <a:cubicBezTo>
                    <a:pt x="1" y="1918"/>
                    <a:pt x="218" y="2329"/>
                    <a:pt x="397" y="2608"/>
                  </a:cubicBezTo>
                  <a:cubicBezTo>
                    <a:pt x="613" y="2946"/>
                    <a:pt x="851" y="3269"/>
                    <a:pt x="1110" y="3574"/>
                  </a:cubicBezTo>
                  <a:cubicBezTo>
                    <a:pt x="1225" y="3710"/>
                    <a:pt x="1346" y="3844"/>
                    <a:pt x="1492" y="3946"/>
                  </a:cubicBezTo>
                  <a:cubicBezTo>
                    <a:pt x="1628" y="4039"/>
                    <a:pt x="1789" y="4105"/>
                    <a:pt x="1954" y="4105"/>
                  </a:cubicBezTo>
                  <a:cubicBezTo>
                    <a:pt x="1967" y="4105"/>
                    <a:pt x="1980" y="4104"/>
                    <a:pt x="1993" y="4104"/>
                  </a:cubicBezTo>
                  <a:cubicBezTo>
                    <a:pt x="2232" y="4089"/>
                    <a:pt x="2438" y="3939"/>
                    <a:pt x="2626" y="3791"/>
                  </a:cubicBezTo>
                  <a:cubicBezTo>
                    <a:pt x="3376" y="3204"/>
                    <a:pt x="4088" y="2570"/>
                    <a:pt x="4757" y="1892"/>
                  </a:cubicBezTo>
                  <a:cubicBezTo>
                    <a:pt x="4934" y="1712"/>
                    <a:pt x="5119" y="1506"/>
                    <a:pt x="5130" y="1254"/>
                  </a:cubicBezTo>
                  <a:cubicBezTo>
                    <a:pt x="5142" y="972"/>
                    <a:pt x="4932" y="732"/>
                    <a:pt x="4728" y="538"/>
                  </a:cubicBezTo>
                  <a:cubicBezTo>
                    <a:pt x="4567" y="385"/>
                    <a:pt x="4399" y="236"/>
                    <a:pt x="4202" y="133"/>
                  </a:cubicBezTo>
                  <a:cubicBezTo>
                    <a:pt x="4051" y="52"/>
                    <a:pt x="3879" y="1"/>
                    <a:pt x="370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1"/>
            <p:cNvSpPr/>
            <p:nvPr/>
          </p:nvSpPr>
          <p:spPr>
            <a:xfrm>
              <a:off x="2213179" y="1572594"/>
              <a:ext cx="800662" cy="696315"/>
            </a:xfrm>
            <a:custGeom>
              <a:avLst/>
              <a:gdLst/>
              <a:ahLst/>
              <a:cxnLst/>
              <a:rect l="l" t="t" r="r" b="b"/>
              <a:pathLst>
                <a:path w="4705" h="4092" extrusionOk="0">
                  <a:moveTo>
                    <a:pt x="1378" y="2640"/>
                  </a:moveTo>
                  <a:cubicBezTo>
                    <a:pt x="1573" y="2668"/>
                    <a:pt x="1765" y="2761"/>
                    <a:pt x="1875" y="2929"/>
                  </a:cubicBezTo>
                  <a:cubicBezTo>
                    <a:pt x="1966" y="3071"/>
                    <a:pt x="1986" y="3246"/>
                    <a:pt x="1959" y="3410"/>
                  </a:cubicBezTo>
                  <a:cubicBezTo>
                    <a:pt x="1780" y="3285"/>
                    <a:pt x="1591" y="3171"/>
                    <a:pt x="1387" y="3094"/>
                  </a:cubicBezTo>
                  <a:cubicBezTo>
                    <a:pt x="1340" y="3076"/>
                    <a:pt x="1292" y="3061"/>
                    <a:pt x="1244" y="3048"/>
                  </a:cubicBezTo>
                  <a:cubicBezTo>
                    <a:pt x="1270" y="2907"/>
                    <a:pt x="1314" y="2769"/>
                    <a:pt x="1378" y="2640"/>
                  </a:cubicBezTo>
                  <a:close/>
                  <a:moveTo>
                    <a:pt x="3425" y="0"/>
                  </a:moveTo>
                  <a:lnTo>
                    <a:pt x="3425" y="0"/>
                  </a:lnTo>
                  <a:cubicBezTo>
                    <a:pt x="3528" y="275"/>
                    <a:pt x="3483" y="601"/>
                    <a:pt x="3319" y="844"/>
                  </a:cubicBezTo>
                  <a:cubicBezTo>
                    <a:pt x="3271" y="915"/>
                    <a:pt x="3211" y="976"/>
                    <a:pt x="3146" y="1027"/>
                  </a:cubicBezTo>
                  <a:cubicBezTo>
                    <a:pt x="2966" y="842"/>
                    <a:pt x="2851" y="593"/>
                    <a:pt x="2821" y="336"/>
                  </a:cubicBezTo>
                  <a:cubicBezTo>
                    <a:pt x="2814" y="270"/>
                    <a:pt x="2812" y="203"/>
                    <a:pt x="2817" y="136"/>
                  </a:cubicBezTo>
                  <a:lnTo>
                    <a:pt x="2817" y="136"/>
                  </a:lnTo>
                  <a:cubicBezTo>
                    <a:pt x="2804" y="145"/>
                    <a:pt x="2791" y="153"/>
                    <a:pt x="2778" y="162"/>
                  </a:cubicBezTo>
                  <a:cubicBezTo>
                    <a:pt x="2777" y="186"/>
                    <a:pt x="2776" y="211"/>
                    <a:pt x="2777" y="235"/>
                  </a:cubicBezTo>
                  <a:cubicBezTo>
                    <a:pt x="2784" y="535"/>
                    <a:pt x="2907" y="833"/>
                    <a:pt x="3115" y="1050"/>
                  </a:cubicBezTo>
                  <a:cubicBezTo>
                    <a:pt x="2969" y="1151"/>
                    <a:pt x="2793" y="1203"/>
                    <a:pt x="2613" y="1203"/>
                  </a:cubicBezTo>
                  <a:cubicBezTo>
                    <a:pt x="2544" y="1203"/>
                    <a:pt x="2474" y="1195"/>
                    <a:pt x="2405" y="1180"/>
                  </a:cubicBezTo>
                  <a:cubicBezTo>
                    <a:pt x="2289" y="1154"/>
                    <a:pt x="2178" y="1106"/>
                    <a:pt x="2081" y="1038"/>
                  </a:cubicBezTo>
                  <a:cubicBezTo>
                    <a:pt x="2116" y="924"/>
                    <a:pt x="2138" y="805"/>
                    <a:pt x="2148" y="686"/>
                  </a:cubicBezTo>
                  <a:cubicBezTo>
                    <a:pt x="2150" y="653"/>
                    <a:pt x="2151" y="620"/>
                    <a:pt x="2152" y="587"/>
                  </a:cubicBezTo>
                  <a:lnTo>
                    <a:pt x="2152" y="587"/>
                  </a:lnTo>
                  <a:cubicBezTo>
                    <a:pt x="2139" y="594"/>
                    <a:pt x="2126" y="600"/>
                    <a:pt x="2114" y="605"/>
                  </a:cubicBezTo>
                  <a:cubicBezTo>
                    <a:pt x="2111" y="660"/>
                    <a:pt x="2108" y="715"/>
                    <a:pt x="2101" y="770"/>
                  </a:cubicBezTo>
                  <a:cubicBezTo>
                    <a:pt x="2090" y="853"/>
                    <a:pt x="2072" y="935"/>
                    <a:pt x="2048" y="1016"/>
                  </a:cubicBezTo>
                  <a:cubicBezTo>
                    <a:pt x="2017" y="991"/>
                    <a:pt x="1986" y="965"/>
                    <a:pt x="1959" y="936"/>
                  </a:cubicBezTo>
                  <a:cubicBezTo>
                    <a:pt x="1888" y="863"/>
                    <a:pt x="1833" y="776"/>
                    <a:pt x="1790" y="684"/>
                  </a:cubicBezTo>
                  <a:cubicBezTo>
                    <a:pt x="1776" y="684"/>
                    <a:pt x="1762" y="684"/>
                    <a:pt x="1747" y="683"/>
                  </a:cubicBezTo>
                  <a:lnTo>
                    <a:pt x="1747" y="683"/>
                  </a:lnTo>
                  <a:cubicBezTo>
                    <a:pt x="1794" y="789"/>
                    <a:pt x="1855" y="887"/>
                    <a:pt x="1938" y="969"/>
                  </a:cubicBezTo>
                  <a:cubicBezTo>
                    <a:pt x="1968" y="1000"/>
                    <a:pt x="2001" y="1029"/>
                    <a:pt x="2036" y="1054"/>
                  </a:cubicBezTo>
                  <a:cubicBezTo>
                    <a:pt x="1943" y="1340"/>
                    <a:pt x="1766" y="1598"/>
                    <a:pt x="1516" y="1767"/>
                  </a:cubicBezTo>
                  <a:cubicBezTo>
                    <a:pt x="1428" y="1826"/>
                    <a:pt x="1332" y="1873"/>
                    <a:pt x="1231" y="1905"/>
                  </a:cubicBezTo>
                  <a:cubicBezTo>
                    <a:pt x="1307" y="1567"/>
                    <a:pt x="1208" y="1196"/>
                    <a:pt x="968" y="945"/>
                  </a:cubicBezTo>
                  <a:cubicBezTo>
                    <a:pt x="865" y="838"/>
                    <a:pt x="732" y="749"/>
                    <a:pt x="587" y="710"/>
                  </a:cubicBezTo>
                  <a:cubicBezTo>
                    <a:pt x="574" y="720"/>
                    <a:pt x="561" y="730"/>
                    <a:pt x="548" y="740"/>
                  </a:cubicBezTo>
                  <a:cubicBezTo>
                    <a:pt x="557" y="742"/>
                    <a:pt x="568" y="744"/>
                    <a:pt x="577" y="747"/>
                  </a:cubicBezTo>
                  <a:cubicBezTo>
                    <a:pt x="759" y="797"/>
                    <a:pt x="914" y="921"/>
                    <a:pt x="1024" y="1072"/>
                  </a:cubicBezTo>
                  <a:cubicBezTo>
                    <a:pt x="1202" y="1316"/>
                    <a:pt x="1258" y="1629"/>
                    <a:pt x="1187" y="1917"/>
                  </a:cubicBezTo>
                  <a:cubicBezTo>
                    <a:pt x="1122" y="1934"/>
                    <a:pt x="1055" y="1945"/>
                    <a:pt x="988" y="1947"/>
                  </a:cubicBezTo>
                  <a:cubicBezTo>
                    <a:pt x="974" y="1948"/>
                    <a:pt x="961" y="1948"/>
                    <a:pt x="948" y="1948"/>
                  </a:cubicBezTo>
                  <a:cubicBezTo>
                    <a:pt x="781" y="1948"/>
                    <a:pt x="614" y="1908"/>
                    <a:pt x="468" y="1829"/>
                  </a:cubicBezTo>
                  <a:cubicBezTo>
                    <a:pt x="312" y="1746"/>
                    <a:pt x="179" y="1620"/>
                    <a:pt x="101" y="1460"/>
                  </a:cubicBezTo>
                  <a:cubicBezTo>
                    <a:pt x="64" y="1382"/>
                    <a:pt x="41" y="1292"/>
                    <a:pt x="38" y="1203"/>
                  </a:cubicBezTo>
                  <a:cubicBezTo>
                    <a:pt x="25" y="1216"/>
                    <a:pt x="13" y="1230"/>
                    <a:pt x="1" y="1244"/>
                  </a:cubicBezTo>
                  <a:cubicBezTo>
                    <a:pt x="30" y="1519"/>
                    <a:pt x="240" y="1766"/>
                    <a:pt x="493" y="1884"/>
                  </a:cubicBezTo>
                  <a:cubicBezTo>
                    <a:pt x="633" y="1951"/>
                    <a:pt x="788" y="1986"/>
                    <a:pt x="943" y="1986"/>
                  </a:cubicBezTo>
                  <a:cubicBezTo>
                    <a:pt x="976" y="1986"/>
                    <a:pt x="1009" y="1985"/>
                    <a:pt x="1042" y="1981"/>
                  </a:cubicBezTo>
                  <a:cubicBezTo>
                    <a:pt x="1087" y="1978"/>
                    <a:pt x="1132" y="1970"/>
                    <a:pt x="1176" y="1959"/>
                  </a:cubicBezTo>
                  <a:lnTo>
                    <a:pt x="1176" y="1959"/>
                  </a:lnTo>
                  <a:cubicBezTo>
                    <a:pt x="1157" y="2025"/>
                    <a:pt x="1131" y="2090"/>
                    <a:pt x="1098" y="2151"/>
                  </a:cubicBezTo>
                  <a:cubicBezTo>
                    <a:pt x="907" y="2502"/>
                    <a:pt x="536" y="2737"/>
                    <a:pt x="141" y="2769"/>
                  </a:cubicBezTo>
                  <a:cubicBezTo>
                    <a:pt x="127" y="2771"/>
                    <a:pt x="113" y="2771"/>
                    <a:pt x="99" y="2772"/>
                  </a:cubicBezTo>
                  <a:cubicBezTo>
                    <a:pt x="107" y="2784"/>
                    <a:pt x="115" y="2796"/>
                    <a:pt x="123" y="2808"/>
                  </a:cubicBezTo>
                  <a:cubicBezTo>
                    <a:pt x="172" y="2805"/>
                    <a:pt x="220" y="2799"/>
                    <a:pt x="268" y="2791"/>
                  </a:cubicBezTo>
                  <a:cubicBezTo>
                    <a:pt x="674" y="2717"/>
                    <a:pt x="1041" y="2428"/>
                    <a:pt x="1190" y="2041"/>
                  </a:cubicBezTo>
                  <a:cubicBezTo>
                    <a:pt x="1202" y="2010"/>
                    <a:pt x="1211" y="1979"/>
                    <a:pt x="1220" y="1947"/>
                  </a:cubicBezTo>
                  <a:cubicBezTo>
                    <a:pt x="1350" y="1910"/>
                    <a:pt x="1473" y="1847"/>
                    <a:pt x="1582" y="1766"/>
                  </a:cubicBezTo>
                  <a:cubicBezTo>
                    <a:pt x="1814" y="1593"/>
                    <a:pt x="1978" y="1347"/>
                    <a:pt x="2069" y="1077"/>
                  </a:cubicBezTo>
                  <a:cubicBezTo>
                    <a:pt x="2171" y="1146"/>
                    <a:pt x="2288" y="1195"/>
                    <a:pt x="2408" y="1220"/>
                  </a:cubicBezTo>
                  <a:cubicBezTo>
                    <a:pt x="2475" y="1234"/>
                    <a:pt x="2543" y="1241"/>
                    <a:pt x="2611" y="1241"/>
                  </a:cubicBezTo>
                  <a:cubicBezTo>
                    <a:pt x="2802" y="1241"/>
                    <a:pt x="2988" y="1185"/>
                    <a:pt x="3142" y="1077"/>
                  </a:cubicBezTo>
                  <a:cubicBezTo>
                    <a:pt x="3195" y="1128"/>
                    <a:pt x="3253" y="1175"/>
                    <a:pt x="3317" y="1215"/>
                  </a:cubicBezTo>
                  <a:cubicBezTo>
                    <a:pt x="3469" y="1311"/>
                    <a:pt x="3644" y="1366"/>
                    <a:pt x="3822" y="1382"/>
                  </a:cubicBezTo>
                  <a:cubicBezTo>
                    <a:pt x="3812" y="1439"/>
                    <a:pt x="3803" y="1497"/>
                    <a:pt x="3794" y="1554"/>
                  </a:cubicBezTo>
                  <a:cubicBezTo>
                    <a:pt x="3621" y="1560"/>
                    <a:pt x="3449" y="1580"/>
                    <a:pt x="3280" y="1614"/>
                  </a:cubicBezTo>
                  <a:cubicBezTo>
                    <a:pt x="3151" y="1640"/>
                    <a:pt x="3022" y="1677"/>
                    <a:pt x="2901" y="1730"/>
                  </a:cubicBezTo>
                  <a:cubicBezTo>
                    <a:pt x="2841" y="1720"/>
                    <a:pt x="2780" y="1715"/>
                    <a:pt x="2719" y="1715"/>
                  </a:cubicBezTo>
                  <a:cubicBezTo>
                    <a:pt x="2660" y="1715"/>
                    <a:pt x="2600" y="1720"/>
                    <a:pt x="2541" y="1728"/>
                  </a:cubicBezTo>
                  <a:cubicBezTo>
                    <a:pt x="2107" y="1793"/>
                    <a:pt x="1712" y="2059"/>
                    <a:pt x="1464" y="2417"/>
                  </a:cubicBezTo>
                  <a:cubicBezTo>
                    <a:pt x="1424" y="2476"/>
                    <a:pt x="1388" y="2537"/>
                    <a:pt x="1356" y="2599"/>
                  </a:cubicBezTo>
                  <a:cubicBezTo>
                    <a:pt x="1317" y="2594"/>
                    <a:pt x="1278" y="2592"/>
                    <a:pt x="1239" y="2592"/>
                  </a:cubicBezTo>
                  <a:cubicBezTo>
                    <a:pt x="1096" y="2592"/>
                    <a:pt x="953" y="2619"/>
                    <a:pt x="816" y="2659"/>
                  </a:cubicBezTo>
                  <a:cubicBezTo>
                    <a:pt x="600" y="2720"/>
                    <a:pt x="389" y="2804"/>
                    <a:pt x="189" y="2902"/>
                  </a:cubicBezTo>
                  <a:cubicBezTo>
                    <a:pt x="196" y="2913"/>
                    <a:pt x="204" y="2923"/>
                    <a:pt x="211" y="2934"/>
                  </a:cubicBezTo>
                  <a:cubicBezTo>
                    <a:pt x="360" y="2861"/>
                    <a:pt x="513" y="2798"/>
                    <a:pt x="670" y="2744"/>
                  </a:cubicBezTo>
                  <a:cubicBezTo>
                    <a:pt x="853" y="2682"/>
                    <a:pt x="1045" y="2630"/>
                    <a:pt x="1241" y="2630"/>
                  </a:cubicBezTo>
                  <a:cubicBezTo>
                    <a:pt x="1263" y="2630"/>
                    <a:pt x="1286" y="2630"/>
                    <a:pt x="1308" y="2632"/>
                  </a:cubicBezTo>
                  <a:cubicBezTo>
                    <a:pt x="1319" y="2633"/>
                    <a:pt x="1328" y="2634"/>
                    <a:pt x="1339" y="2634"/>
                  </a:cubicBezTo>
                  <a:cubicBezTo>
                    <a:pt x="1277" y="2764"/>
                    <a:pt x="1233" y="2900"/>
                    <a:pt x="1208" y="3040"/>
                  </a:cubicBezTo>
                  <a:cubicBezTo>
                    <a:pt x="1099" y="3013"/>
                    <a:pt x="987" y="2999"/>
                    <a:pt x="875" y="2999"/>
                  </a:cubicBezTo>
                  <a:cubicBezTo>
                    <a:pt x="692" y="2999"/>
                    <a:pt x="511" y="3038"/>
                    <a:pt x="354" y="3131"/>
                  </a:cubicBezTo>
                  <a:lnTo>
                    <a:pt x="377" y="3163"/>
                  </a:lnTo>
                  <a:cubicBezTo>
                    <a:pt x="528" y="3075"/>
                    <a:pt x="705" y="3037"/>
                    <a:pt x="884" y="3037"/>
                  </a:cubicBezTo>
                  <a:cubicBezTo>
                    <a:pt x="991" y="3037"/>
                    <a:pt x="1098" y="3051"/>
                    <a:pt x="1202" y="3076"/>
                  </a:cubicBezTo>
                  <a:cubicBezTo>
                    <a:pt x="1174" y="3249"/>
                    <a:pt x="1173" y="3427"/>
                    <a:pt x="1201" y="3602"/>
                  </a:cubicBezTo>
                  <a:cubicBezTo>
                    <a:pt x="1226" y="3762"/>
                    <a:pt x="1276" y="3919"/>
                    <a:pt x="1346" y="4064"/>
                  </a:cubicBezTo>
                  <a:cubicBezTo>
                    <a:pt x="1363" y="4069"/>
                    <a:pt x="1379" y="4073"/>
                    <a:pt x="1395" y="4077"/>
                  </a:cubicBezTo>
                  <a:cubicBezTo>
                    <a:pt x="1330" y="3950"/>
                    <a:pt x="1283" y="3814"/>
                    <a:pt x="1253" y="3674"/>
                  </a:cubicBezTo>
                  <a:cubicBezTo>
                    <a:pt x="1212" y="3481"/>
                    <a:pt x="1207" y="3280"/>
                    <a:pt x="1237" y="3086"/>
                  </a:cubicBezTo>
                  <a:lnTo>
                    <a:pt x="1237" y="3086"/>
                  </a:lnTo>
                  <a:cubicBezTo>
                    <a:pt x="1465" y="3149"/>
                    <a:pt x="1675" y="3264"/>
                    <a:pt x="1869" y="3395"/>
                  </a:cubicBezTo>
                  <a:cubicBezTo>
                    <a:pt x="1897" y="3413"/>
                    <a:pt x="1924" y="3433"/>
                    <a:pt x="1950" y="3451"/>
                  </a:cubicBezTo>
                  <a:cubicBezTo>
                    <a:pt x="1899" y="3694"/>
                    <a:pt x="1763" y="3916"/>
                    <a:pt x="1586" y="4092"/>
                  </a:cubicBezTo>
                  <a:cubicBezTo>
                    <a:pt x="1607" y="4091"/>
                    <a:pt x="1628" y="4088"/>
                    <a:pt x="1648" y="4085"/>
                  </a:cubicBezTo>
                  <a:cubicBezTo>
                    <a:pt x="1798" y="3925"/>
                    <a:pt x="1913" y="3733"/>
                    <a:pt x="1972" y="3527"/>
                  </a:cubicBezTo>
                  <a:cubicBezTo>
                    <a:pt x="1976" y="3509"/>
                    <a:pt x="1980" y="3492"/>
                    <a:pt x="1984" y="3475"/>
                  </a:cubicBezTo>
                  <a:cubicBezTo>
                    <a:pt x="2042" y="3516"/>
                    <a:pt x="2100" y="3559"/>
                    <a:pt x="2157" y="3604"/>
                  </a:cubicBezTo>
                  <a:cubicBezTo>
                    <a:pt x="2203" y="3639"/>
                    <a:pt x="2248" y="3677"/>
                    <a:pt x="2291" y="3718"/>
                  </a:cubicBezTo>
                  <a:cubicBezTo>
                    <a:pt x="2302" y="3710"/>
                    <a:pt x="2311" y="3701"/>
                    <a:pt x="2322" y="3694"/>
                  </a:cubicBezTo>
                  <a:cubicBezTo>
                    <a:pt x="2238" y="3614"/>
                    <a:pt x="2144" y="3544"/>
                    <a:pt x="2054" y="3478"/>
                  </a:cubicBezTo>
                  <a:cubicBezTo>
                    <a:pt x="2034" y="3463"/>
                    <a:pt x="2013" y="3448"/>
                    <a:pt x="1993" y="3434"/>
                  </a:cubicBezTo>
                  <a:cubicBezTo>
                    <a:pt x="2018" y="3293"/>
                    <a:pt x="2014" y="3145"/>
                    <a:pt x="1960" y="3011"/>
                  </a:cubicBezTo>
                  <a:cubicBezTo>
                    <a:pt x="1879" y="2812"/>
                    <a:pt x="1696" y="2679"/>
                    <a:pt x="1492" y="2624"/>
                  </a:cubicBezTo>
                  <a:cubicBezTo>
                    <a:pt x="1460" y="2615"/>
                    <a:pt x="1429" y="2609"/>
                    <a:pt x="1395" y="2604"/>
                  </a:cubicBezTo>
                  <a:cubicBezTo>
                    <a:pt x="1407" y="2583"/>
                    <a:pt x="1418" y="2562"/>
                    <a:pt x="1430" y="2541"/>
                  </a:cubicBezTo>
                  <a:cubicBezTo>
                    <a:pt x="1640" y="2185"/>
                    <a:pt x="1987" y="1909"/>
                    <a:pt x="2386" y="1800"/>
                  </a:cubicBezTo>
                  <a:cubicBezTo>
                    <a:pt x="2495" y="1770"/>
                    <a:pt x="2607" y="1753"/>
                    <a:pt x="2720" y="1753"/>
                  </a:cubicBezTo>
                  <a:cubicBezTo>
                    <a:pt x="2760" y="1753"/>
                    <a:pt x="2800" y="1755"/>
                    <a:pt x="2840" y="1760"/>
                  </a:cubicBezTo>
                  <a:cubicBezTo>
                    <a:pt x="2778" y="1790"/>
                    <a:pt x="2719" y="1825"/>
                    <a:pt x="2664" y="1867"/>
                  </a:cubicBezTo>
                  <a:cubicBezTo>
                    <a:pt x="2500" y="1994"/>
                    <a:pt x="2374" y="2181"/>
                    <a:pt x="2350" y="2389"/>
                  </a:cubicBezTo>
                  <a:cubicBezTo>
                    <a:pt x="2309" y="2738"/>
                    <a:pt x="2618" y="3048"/>
                    <a:pt x="2960" y="3048"/>
                  </a:cubicBezTo>
                  <a:cubicBezTo>
                    <a:pt x="2975" y="3048"/>
                    <a:pt x="2991" y="3048"/>
                    <a:pt x="3006" y="3047"/>
                  </a:cubicBezTo>
                  <a:cubicBezTo>
                    <a:pt x="3049" y="3043"/>
                    <a:pt x="3091" y="3034"/>
                    <a:pt x="3130" y="3020"/>
                  </a:cubicBezTo>
                  <a:cubicBezTo>
                    <a:pt x="3164" y="2991"/>
                    <a:pt x="3198" y="2961"/>
                    <a:pt x="3232" y="2931"/>
                  </a:cubicBezTo>
                  <a:lnTo>
                    <a:pt x="3232" y="2931"/>
                  </a:lnTo>
                  <a:cubicBezTo>
                    <a:pt x="3183" y="2963"/>
                    <a:pt x="3128" y="2986"/>
                    <a:pt x="3067" y="2999"/>
                  </a:cubicBezTo>
                  <a:cubicBezTo>
                    <a:pt x="3032" y="3007"/>
                    <a:pt x="2996" y="3011"/>
                    <a:pt x="2960" y="3011"/>
                  </a:cubicBezTo>
                  <a:cubicBezTo>
                    <a:pt x="2656" y="3011"/>
                    <a:pt x="2369" y="2743"/>
                    <a:pt x="2385" y="2430"/>
                  </a:cubicBezTo>
                  <a:cubicBezTo>
                    <a:pt x="2395" y="2225"/>
                    <a:pt x="2514" y="2036"/>
                    <a:pt x="2671" y="1911"/>
                  </a:cubicBezTo>
                  <a:cubicBezTo>
                    <a:pt x="2743" y="1853"/>
                    <a:pt x="2822" y="1807"/>
                    <a:pt x="2906" y="1769"/>
                  </a:cubicBezTo>
                  <a:cubicBezTo>
                    <a:pt x="2941" y="1775"/>
                    <a:pt x="2975" y="1783"/>
                    <a:pt x="3009" y="1794"/>
                  </a:cubicBezTo>
                  <a:cubicBezTo>
                    <a:pt x="3201" y="1853"/>
                    <a:pt x="3376" y="1987"/>
                    <a:pt x="3465" y="2169"/>
                  </a:cubicBezTo>
                  <a:cubicBezTo>
                    <a:pt x="3564" y="2376"/>
                    <a:pt x="3517" y="2628"/>
                    <a:pt x="3377" y="2803"/>
                  </a:cubicBezTo>
                  <a:cubicBezTo>
                    <a:pt x="3413" y="2770"/>
                    <a:pt x="3449" y="2738"/>
                    <a:pt x="3485" y="2705"/>
                  </a:cubicBezTo>
                  <a:cubicBezTo>
                    <a:pt x="3552" y="2574"/>
                    <a:pt x="3577" y="2422"/>
                    <a:pt x="3544" y="2278"/>
                  </a:cubicBezTo>
                  <a:cubicBezTo>
                    <a:pt x="3497" y="2077"/>
                    <a:pt x="3346" y="1912"/>
                    <a:pt x="3167" y="1818"/>
                  </a:cubicBezTo>
                  <a:cubicBezTo>
                    <a:pt x="3103" y="1784"/>
                    <a:pt x="3036" y="1760"/>
                    <a:pt x="2966" y="1744"/>
                  </a:cubicBezTo>
                  <a:cubicBezTo>
                    <a:pt x="3061" y="1706"/>
                    <a:pt x="3160" y="1678"/>
                    <a:pt x="3259" y="1657"/>
                  </a:cubicBezTo>
                  <a:cubicBezTo>
                    <a:pt x="3432" y="1620"/>
                    <a:pt x="3610" y="1599"/>
                    <a:pt x="3788" y="1593"/>
                  </a:cubicBezTo>
                  <a:lnTo>
                    <a:pt x="3788" y="1593"/>
                  </a:lnTo>
                  <a:cubicBezTo>
                    <a:pt x="3763" y="1741"/>
                    <a:pt x="3741" y="1889"/>
                    <a:pt x="3728" y="2038"/>
                  </a:cubicBezTo>
                  <a:cubicBezTo>
                    <a:pt x="3716" y="2180"/>
                    <a:pt x="3713" y="2328"/>
                    <a:pt x="3739" y="2470"/>
                  </a:cubicBezTo>
                  <a:cubicBezTo>
                    <a:pt x="3749" y="2460"/>
                    <a:pt x="3761" y="2449"/>
                    <a:pt x="3772" y="2439"/>
                  </a:cubicBezTo>
                  <a:cubicBezTo>
                    <a:pt x="3755" y="2328"/>
                    <a:pt x="3755" y="2214"/>
                    <a:pt x="3762" y="2102"/>
                  </a:cubicBezTo>
                  <a:cubicBezTo>
                    <a:pt x="3772" y="1931"/>
                    <a:pt x="3800" y="1761"/>
                    <a:pt x="3827" y="1592"/>
                  </a:cubicBezTo>
                  <a:cubicBezTo>
                    <a:pt x="3851" y="1591"/>
                    <a:pt x="3874" y="1591"/>
                    <a:pt x="3898" y="1591"/>
                  </a:cubicBezTo>
                  <a:cubicBezTo>
                    <a:pt x="4111" y="1591"/>
                    <a:pt x="4323" y="1612"/>
                    <a:pt x="4532" y="1656"/>
                  </a:cubicBezTo>
                  <a:cubicBezTo>
                    <a:pt x="4535" y="1657"/>
                    <a:pt x="4539" y="1657"/>
                    <a:pt x="4543" y="1658"/>
                  </a:cubicBezTo>
                  <a:cubicBezTo>
                    <a:pt x="4551" y="1648"/>
                    <a:pt x="4560" y="1636"/>
                    <a:pt x="4567" y="1625"/>
                  </a:cubicBezTo>
                  <a:cubicBezTo>
                    <a:pt x="4348" y="1577"/>
                    <a:pt x="4123" y="1553"/>
                    <a:pt x="3898" y="1553"/>
                  </a:cubicBezTo>
                  <a:cubicBezTo>
                    <a:pt x="3877" y="1553"/>
                    <a:pt x="3855" y="1553"/>
                    <a:pt x="3833" y="1554"/>
                  </a:cubicBezTo>
                  <a:cubicBezTo>
                    <a:pt x="3837" y="1529"/>
                    <a:pt x="3841" y="1504"/>
                    <a:pt x="3845" y="1479"/>
                  </a:cubicBezTo>
                  <a:lnTo>
                    <a:pt x="3859" y="1385"/>
                  </a:lnTo>
                  <a:cubicBezTo>
                    <a:pt x="3883" y="1386"/>
                    <a:pt x="3907" y="1387"/>
                    <a:pt x="3931" y="1387"/>
                  </a:cubicBezTo>
                  <a:cubicBezTo>
                    <a:pt x="4105" y="1387"/>
                    <a:pt x="4279" y="1351"/>
                    <a:pt x="4436" y="1279"/>
                  </a:cubicBezTo>
                  <a:cubicBezTo>
                    <a:pt x="4532" y="1237"/>
                    <a:pt x="4623" y="1177"/>
                    <a:pt x="4705" y="1106"/>
                  </a:cubicBezTo>
                  <a:cubicBezTo>
                    <a:pt x="4702" y="1092"/>
                    <a:pt x="4698" y="1078"/>
                    <a:pt x="4695" y="1064"/>
                  </a:cubicBezTo>
                  <a:cubicBezTo>
                    <a:pt x="4628" y="1125"/>
                    <a:pt x="4555" y="1176"/>
                    <a:pt x="4480" y="1216"/>
                  </a:cubicBezTo>
                  <a:cubicBezTo>
                    <a:pt x="4312" y="1304"/>
                    <a:pt x="4121" y="1349"/>
                    <a:pt x="3930" y="1349"/>
                  </a:cubicBezTo>
                  <a:cubicBezTo>
                    <a:pt x="3909" y="1349"/>
                    <a:pt x="3887" y="1349"/>
                    <a:pt x="3865" y="1347"/>
                  </a:cubicBezTo>
                  <a:cubicBezTo>
                    <a:pt x="3897" y="1142"/>
                    <a:pt x="3929" y="937"/>
                    <a:pt x="3961" y="732"/>
                  </a:cubicBezTo>
                  <a:cubicBezTo>
                    <a:pt x="3983" y="588"/>
                    <a:pt x="4005" y="437"/>
                    <a:pt x="4057" y="299"/>
                  </a:cubicBezTo>
                  <a:cubicBezTo>
                    <a:pt x="4046" y="291"/>
                    <a:pt x="4036" y="282"/>
                    <a:pt x="4025" y="274"/>
                  </a:cubicBezTo>
                  <a:cubicBezTo>
                    <a:pt x="3992" y="363"/>
                    <a:pt x="3970" y="456"/>
                    <a:pt x="3954" y="544"/>
                  </a:cubicBezTo>
                  <a:cubicBezTo>
                    <a:pt x="3905" y="801"/>
                    <a:pt x="3872" y="1061"/>
                    <a:pt x="3831" y="1320"/>
                  </a:cubicBezTo>
                  <a:cubicBezTo>
                    <a:pt x="3831" y="1328"/>
                    <a:pt x="3829" y="1336"/>
                    <a:pt x="3827" y="1344"/>
                  </a:cubicBezTo>
                  <a:cubicBezTo>
                    <a:pt x="3680" y="1332"/>
                    <a:pt x="3536" y="1292"/>
                    <a:pt x="3405" y="1223"/>
                  </a:cubicBezTo>
                  <a:cubicBezTo>
                    <a:pt x="3320" y="1177"/>
                    <a:pt x="3242" y="1120"/>
                    <a:pt x="3173" y="1054"/>
                  </a:cubicBezTo>
                  <a:cubicBezTo>
                    <a:pt x="3242" y="1000"/>
                    <a:pt x="3303" y="935"/>
                    <a:pt x="3354" y="859"/>
                  </a:cubicBezTo>
                  <a:cubicBezTo>
                    <a:pt x="3518" y="615"/>
                    <a:pt x="3566" y="287"/>
                    <a:pt x="3469" y="7"/>
                  </a:cubicBezTo>
                  <a:cubicBezTo>
                    <a:pt x="3455" y="5"/>
                    <a:pt x="3440" y="2"/>
                    <a:pt x="34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3" name="Google Shape;143;p11"/>
          <p:cNvSpPr txBox="1">
            <a:spLocks noGrp="1"/>
          </p:cNvSpPr>
          <p:nvPr>
            <p:ph type="title" hasCustomPrompt="1"/>
          </p:nvPr>
        </p:nvSpPr>
        <p:spPr>
          <a:xfrm>
            <a:off x="1870050" y="1666459"/>
            <a:ext cx="5403900" cy="1075800"/>
          </a:xfrm>
          <a:prstGeom prst="rect">
            <a:avLst/>
          </a:prstGeom>
        </p:spPr>
        <p:txBody>
          <a:bodyPr spcFirstLastPara="1" wrap="square" lIns="91425" tIns="91425" rIns="91425" bIns="91425" anchor="ctr" anchorCtr="0">
            <a:noAutofit/>
          </a:bodyPr>
          <a:lstStyle>
            <a:lvl1pPr lvl="0" algn="ctr">
              <a:spcBef>
                <a:spcPts val="0"/>
              </a:spcBef>
              <a:spcAft>
                <a:spcPts val="0"/>
              </a:spcAft>
              <a:buSzPts val="10000"/>
              <a:buNone/>
              <a:defRPr sz="6000"/>
            </a:lvl1pPr>
            <a:lvl2pPr lvl="1" algn="ctr">
              <a:spcBef>
                <a:spcPts val="0"/>
              </a:spcBef>
              <a:spcAft>
                <a:spcPts val="0"/>
              </a:spcAft>
              <a:buSzPts val="10000"/>
              <a:buNone/>
              <a:defRPr sz="10000"/>
            </a:lvl2pPr>
            <a:lvl3pPr lvl="2" algn="ctr">
              <a:spcBef>
                <a:spcPts val="0"/>
              </a:spcBef>
              <a:spcAft>
                <a:spcPts val="0"/>
              </a:spcAft>
              <a:buSzPts val="10000"/>
              <a:buNone/>
              <a:defRPr sz="10000"/>
            </a:lvl3pPr>
            <a:lvl4pPr lvl="3" algn="ctr">
              <a:spcBef>
                <a:spcPts val="0"/>
              </a:spcBef>
              <a:spcAft>
                <a:spcPts val="0"/>
              </a:spcAft>
              <a:buSzPts val="10000"/>
              <a:buNone/>
              <a:defRPr sz="10000"/>
            </a:lvl4pPr>
            <a:lvl5pPr lvl="4" algn="ctr">
              <a:spcBef>
                <a:spcPts val="0"/>
              </a:spcBef>
              <a:spcAft>
                <a:spcPts val="0"/>
              </a:spcAft>
              <a:buSzPts val="10000"/>
              <a:buNone/>
              <a:defRPr sz="10000"/>
            </a:lvl5pPr>
            <a:lvl6pPr lvl="5" algn="ctr">
              <a:spcBef>
                <a:spcPts val="0"/>
              </a:spcBef>
              <a:spcAft>
                <a:spcPts val="0"/>
              </a:spcAft>
              <a:buSzPts val="10000"/>
              <a:buNone/>
              <a:defRPr sz="10000"/>
            </a:lvl6pPr>
            <a:lvl7pPr lvl="6" algn="ctr">
              <a:spcBef>
                <a:spcPts val="0"/>
              </a:spcBef>
              <a:spcAft>
                <a:spcPts val="0"/>
              </a:spcAft>
              <a:buSzPts val="10000"/>
              <a:buNone/>
              <a:defRPr sz="10000"/>
            </a:lvl7pPr>
            <a:lvl8pPr lvl="7" algn="ctr">
              <a:spcBef>
                <a:spcPts val="0"/>
              </a:spcBef>
              <a:spcAft>
                <a:spcPts val="0"/>
              </a:spcAft>
              <a:buSzPts val="10000"/>
              <a:buNone/>
              <a:defRPr sz="10000"/>
            </a:lvl8pPr>
            <a:lvl9pPr lvl="8" algn="ctr">
              <a:spcBef>
                <a:spcPts val="0"/>
              </a:spcBef>
              <a:spcAft>
                <a:spcPts val="0"/>
              </a:spcAft>
              <a:buSzPts val="10000"/>
              <a:buNone/>
              <a:defRPr sz="10000"/>
            </a:lvl9pPr>
          </a:lstStyle>
          <a:p>
            <a:r>
              <a:t>xx%</a:t>
            </a:r>
          </a:p>
        </p:txBody>
      </p:sp>
      <p:sp>
        <p:nvSpPr>
          <p:cNvPr id="144" name="Google Shape;144;p11"/>
          <p:cNvSpPr txBox="1">
            <a:spLocks noGrp="1"/>
          </p:cNvSpPr>
          <p:nvPr>
            <p:ph type="subTitle" idx="1"/>
          </p:nvPr>
        </p:nvSpPr>
        <p:spPr>
          <a:xfrm>
            <a:off x="1870050" y="2814341"/>
            <a:ext cx="5403900" cy="510300"/>
          </a:xfrm>
          <a:prstGeom prst="rect">
            <a:avLst/>
          </a:prstGeom>
        </p:spPr>
        <p:txBody>
          <a:bodyPr spcFirstLastPara="1" wrap="square" lIns="91425" tIns="91425" rIns="91425" bIns="91425" anchor="t" anchorCtr="0">
            <a:noAutofit/>
          </a:bodyPr>
          <a:lstStyle>
            <a:lvl1pPr lvl="0" algn="ctr">
              <a:spcBef>
                <a:spcPts val="0"/>
              </a:spcBef>
              <a:spcAft>
                <a:spcPts val="0"/>
              </a:spcAft>
              <a:buSzPts val="1400"/>
              <a:buNone/>
              <a:defRPr sz="18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145" name="Google Shape;145;p11"/>
          <p:cNvSpPr/>
          <p:nvPr/>
        </p:nvSpPr>
        <p:spPr>
          <a:xfrm rot="-5400000">
            <a:off x="5995122" y="3572942"/>
            <a:ext cx="2253282" cy="2181898"/>
          </a:xfrm>
          <a:custGeom>
            <a:avLst/>
            <a:gdLst/>
            <a:ahLst/>
            <a:cxnLst/>
            <a:rect l="l" t="t" r="r" b="b"/>
            <a:pathLst>
              <a:path w="8144" h="7886" extrusionOk="0">
                <a:moveTo>
                  <a:pt x="6356" y="3009"/>
                </a:moveTo>
                <a:cubicBezTo>
                  <a:pt x="6419" y="2989"/>
                  <a:pt x="6482" y="2968"/>
                  <a:pt x="6544" y="2953"/>
                </a:cubicBezTo>
                <a:cubicBezTo>
                  <a:pt x="6589" y="2943"/>
                  <a:pt x="6622" y="2958"/>
                  <a:pt x="6662" y="2965"/>
                </a:cubicBezTo>
                <a:cubicBezTo>
                  <a:pt x="6703" y="2972"/>
                  <a:pt x="6745" y="2966"/>
                  <a:pt x="6789" y="2952"/>
                </a:cubicBezTo>
                <a:cubicBezTo>
                  <a:pt x="6965" y="2902"/>
                  <a:pt x="7154" y="2814"/>
                  <a:pt x="7316" y="2686"/>
                </a:cubicBezTo>
                <a:cubicBezTo>
                  <a:pt x="7460" y="2575"/>
                  <a:pt x="7589" y="2429"/>
                  <a:pt x="7673" y="2254"/>
                </a:cubicBezTo>
                <a:cubicBezTo>
                  <a:pt x="7719" y="2156"/>
                  <a:pt x="7755" y="2056"/>
                  <a:pt x="7801" y="1957"/>
                </a:cubicBezTo>
                <a:cubicBezTo>
                  <a:pt x="7846" y="1858"/>
                  <a:pt x="7896" y="1762"/>
                  <a:pt x="7943" y="1664"/>
                </a:cubicBezTo>
                <a:cubicBezTo>
                  <a:pt x="8043" y="1457"/>
                  <a:pt x="8132" y="1237"/>
                  <a:pt x="8142" y="1017"/>
                </a:cubicBezTo>
                <a:cubicBezTo>
                  <a:pt x="8143" y="987"/>
                  <a:pt x="8117" y="972"/>
                  <a:pt x="8095" y="992"/>
                </a:cubicBezTo>
                <a:cubicBezTo>
                  <a:pt x="7950" y="1125"/>
                  <a:pt x="7804" y="1254"/>
                  <a:pt x="7664" y="1394"/>
                </a:cubicBezTo>
                <a:cubicBezTo>
                  <a:pt x="7595" y="1462"/>
                  <a:pt x="7528" y="1532"/>
                  <a:pt x="7463" y="1606"/>
                </a:cubicBezTo>
                <a:cubicBezTo>
                  <a:pt x="7399" y="1679"/>
                  <a:pt x="7340" y="1755"/>
                  <a:pt x="7278" y="1829"/>
                </a:cubicBezTo>
                <a:cubicBezTo>
                  <a:pt x="7215" y="1902"/>
                  <a:pt x="7150" y="1973"/>
                  <a:pt x="7075" y="2028"/>
                </a:cubicBezTo>
                <a:cubicBezTo>
                  <a:pt x="7002" y="2084"/>
                  <a:pt x="6924" y="2129"/>
                  <a:pt x="6852" y="2187"/>
                </a:cubicBezTo>
                <a:cubicBezTo>
                  <a:pt x="6728" y="2285"/>
                  <a:pt x="6614" y="2401"/>
                  <a:pt x="6513" y="2530"/>
                </a:cubicBezTo>
                <a:cubicBezTo>
                  <a:pt x="6407" y="2665"/>
                  <a:pt x="6319" y="2815"/>
                  <a:pt x="6251" y="2971"/>
                </a:cubicBezTo>
                <a:cubicBezTo>
                  <a:pt x="6242" y="2979"/>
                  <a:pt x="6235" y="2991"/>
                  <a:pt x="6235" y="3001"/>
                </a:cubicBezTo>
                <a:cubicBezTo>
                  <a:pt x="6047" y="3145"/>
                  <a:pt x="5860" y="3287"/>
                  <a:pt x="5674" y="3429"/>
                </a:cubicBezTo>
                <a:cubicBezTo>
                  <a:pt x="5486" y="3573"/>
                  <a:pt x="5295" y="3713"/>
                  <a:pt x="5111" y="3861"/>
                </a:cubicBezTo>
                <a:cubicBezTo>
                  <a:pt x="5031" y="3925"/>
                  <a:pt x="4951" y="3992"/>
                  <a:pt x="4875" y="4062"/>
                </a:cubicBezTo>
                <a:cubicBezTo>
                  <a:pt x="4972" y="3893"/>
                  <a:pt x="5061" y="3720"/>
                  <a:pt x="5141" y="3544"/>
                </a:cubicBezTo>
                <a:cubicBezTo>
                  <a:pt x="5302" y="3186"/>
                  <a:pt x="5426" y="2812"/>
                  <a:pt x="5503" y="2439"/>
                </a:cubicBezTo>
                <a:cubicBezTo>
                  <a:pt x="5554" y="2388"/>
                  <a:pt x="5605" y="2335"/>
                  <a:pt x="5648" y="2277"/>
                </a:cubicBezTo>
                <a:cubicBezTo>
                  <a:pt x="5698" y="2207"/>
                  <a:pt x="5736" y="2129"/>
                  <a:pt x="5766" y="2051"/>
                </a:cubicBezTo>
                <a:cubicBezTo>
                  <a:pt x="5795" y="1971"/>
                  <a:pt x="5818" y="1889"/>
                  <a:pt x="5839" y="1808"/>
                </a:cubicBezTo>
                <a:cubicBezTo>
                  <a:pt x="5863" y="1719"/>
                  <a:pt x="5884" y="1631"/>
                  <a:pt x="5898" y="1541"/>
                </a:cubicBezTo>
                <a:cubicBezTo>
                  <a:pt x="5928" y="1359"/>
                  <a:pt x="5916" y="1180"/>
                  <a:pt x="5911" y="1003"/>
                </a:cubicBezTo>
                <a:cubicBezTo>
                  <a:pt x="5905" y="821"/>
                  <a:pt x="5893" y="642"/>
                  <a:pt x="5845" y="474"/>
                </a:cubicBezTo>
                <a:cubicBezTo>
                  <a:pt x="5819" y="381"/>
                  <a:pt x="5786" y="291"/>
                  <a:pt x="5749" y="204"/>
                </a:cubicBezTo>
                <a:cubicBezTo>
                  <a:pt x="5732" y="161"/>
                  <a:pt x="5712" y="118"/>
                  <a:pt x="5694" y="76"/>
                </a:cubicBezTo>
                <a:cubicBezTo>
                  <a:pt x="5679" y="44"/>
                  <a:pt x="5664" y="2"/>
                  <a:pt x="5626" y="1"/>
                </a:cubicBezTo>
                <a:cubicBezTo>
                  <a:pt x="5603" y="0"/>
                  <a:pt x="5584" y="15"/>
                  <a:pt x="5582" y="41"/>
                </a:cubicBezTo>
                <a:cubicBezTo>
                  <a:pt x="5574" y="200"/>
                  <a:pt x="5546" y="360"/>
                  <a:pt x="5499" y="516"/>
                </a:cubicBezTo>
                <a:cubicBezTo>
                  <a:pt x="5477" y="595"/>
                  <a:pt x="5449" y="672"/>
                  <a:pt x="5417" y="748"/>
                </a:cubicBezTo>
                <a:cubicBezTo>
                  <a:pt x="5386" y="822"/>
                  <a:pt x="5349" y="894"/>
                  <a:pt x="5317" y="968"/>
                </a:cubicBezTo>
                <a:cubicBezTo>
                  <a:pt x="5285" y="1042"/>
                  <a:pt x="5260" y="1118"/>
                  <a:pt x="5250" y="1197"/>
                </a:cubicBezTo>
                <a:cubicBezTo>
                  <a:pt x="5238" y="1280"/>
                  <a:pt x="5239" y="1365"/>
                  <a:pt x="5240" y="1448"/>
                </a:cubicBezTo>
                <a:cubicBezTo>
                  <a:pt x="5244" y="1622"/>
                  <a:pt x="5265" y="1794"/>
                  <a:pt x="5297" y="1962"/>
                </a:cubicBezTo>
                <a:cubicBezTo>
                  <a:pt x="5328" y="2125"/>
                  <a:pt x="5365" y="2289"/>
                  <a:pt x="5412" y="2446"/>
                </a:cubicBezTo>
                <a:cubicBezTo>
                  <a:pt x="5411" y="2457"/>
                  <a:pt x="5415" y="2467"/>
                  <a:pt x="5421" y="2474"/>
                </a:cubicBezTo>
                <a:cubicBezTo>
                  <a:pt x="5423" y="2483"/>
                  <a:pt x="5426" y="2491"/>
                  <a:pt x="5429" y="2498"/>
                </a:cubicBezTo>
                <a:cubicBezTo>
                  <a:pt x="5360" y="2781"/>
                  <a:pt x="5264" y="3063"/>
                  <a:pt x="5144" y="3338"/>
                </a:cubicBezTo>
                <a:cubicBezTo>
                  <a:pt x="4933" y="3829"/>
                  <a:pt x="4649" y="4301"/>
                  <a:pt x="4313" y="4735"/>
                </a:cubicBezTo>
                <a:cubicBezTo>
                  <a:pt x="4164" y="4929"/>
                  <a:pt x="4003" y="5115"/>
                  <a:pt x="3834" y="5293"/>
                </a:cubicBezTo>
                <a:cubicBezTo>
                  <a:pt x="3881" y="5141"/>
                  <a:pt x="3900" y="4989"/>
                  <a:pt x="3883" y="4844"/>
                </a:cubicBezTo>
                <a:cubicBezTo>
                  <a:pt x="3873" y="4752"/>
                  <a:pt x="3851" y="4666"/>
                  <a:pt x="3829" y="4579"/>
                </a:cubicBezTo>
                <a:cubicBezTo>
                  <a:pt x="3806" y="4492"/>
                  <a:pt x="3784" y="4405"/>
                  <a:pt x="3760" y="4319"/>
                </a:cubicBezTo>
                <a:cubicBezTo>
                  <a:pt x="3874" y="4328"/>
                  <a:pt x="3996" y="4287"/>
                  <a:pt x="4095" y="4204"/>
                </a:cubicBezTo>
                <a:cubicBezTo>
                  <a:pt x="4196" y="4117"/>
                  <a:pt x="4262" y="3998"/>
                  <a:pt x="4310" y="3880"/>
                </a:cubicBezTo>
                <a:cubicBezTo>
                  <a:pt x="4338" y="3812"/>
                  <a:pt x="4361" y="3742"/>
                  <a:pt x="4384" y="3673"/>
                </a:cubicBezTo>
                <a:cubicBezTo>
                  <a:pt x="4408" y="3604"/>
                  <a:pt x="4435" y="3537"/>
                  <a:pt x="4462" y="3469"/>
                </a:cubicBezTo>
                <a:cubicBezTo>
                  <a:pt x="4490" y="3403"/>
                  <a:pt x="4516" y="3336"/>
                  <a:pt x="4536" y="3268"/>
                </a:cubicBezTo>
                <a:cubicBezTo>
                  <a:pt x="4556" y="3196"/>
                  <a:pt x="4564" y="3125"/>
                  <a:pt x="4575" y="3053"/>
                </a:cubicBezTo>
                <a:cubicBezTo>
                  <a:pt x="4585" y="2981"/>
                  <a:pt x="4608" y="2915"/>
                  <a:pt x="4633" y="2845"/>
                </a:cubicBezTo>
                <a:cubicBezTo>
                  <a:pt x="4646" y="2813"/>
                  <a:pt x="4657" y="2780"/>
                  <a:pt x="4667" y="2747"/>
                </a:cubicBezTo>
                <a:cubicBezTo>
                  <a:pt x="4677" y="2717"/>
                  <a:pt x="4690" y="2684"/>
                  <a:pt x="4690" y="2652"/>
                </a:cubicBezTo>
                <a:cubicBezTo>
                  <a:pt x="4690" y="2630"/>
                  <a:pt x="4683" y="2608"/>
                  <a:pt x="4664" y="2599"/>
                </a:cubicBezTo>
                <a:cubicBezTo>
                  <a:pt x="4638" y="2587"/>
                  <a:pt x="4611" y="2606"/>
                  <a:pt x="4591" y="2627"/>
                </a:cubicBezTo>
                <a:cubicBezTo>
                  <a:pt x="4548" y="2674"/>
                  <a:pt x="4507" y="2724"/>
                  <a:pt x="4468" y="2775"/>
                </a:cubicBezTo>
                <a:cubicBezTo>
                  <a:pt x="4391" y="2880"/>
                  <a:pt x="4326" y="2993"/>
                  <a:pt x="4274" y="3110"/>
                </a:cubicBezTo>
                <a:cubicBezTo>
                  <a:pt x="4245" y="3178"/>
                  <a:pt x="4220" y="3248"/>
                  <a:pt x="4190" y="3316"/>
                </a:cubicBezTo>
                <a:cubicBezTo>
                  <a:pt x="4163" y="3377"/>
                  <a:pt x="4130" y="3436"/>
                  <a:pt x="4096" y="3495"/>
                </a:cubicBezTo>
                <a:cubicBezTo>
                  <a:pt x="4019" y="3626"/>
                  <a:pt x="3932" y="3751"/>
                  <a:pt x="3858" y="3884"/>
                </a:cubicBezTo>
                <a:cubicBezTo>
                  <a:pt x="3820" y="3952"/>
                  <a:pt x="3785" y="4023"/>
                  <a:pt x="3757" y="4095"/>
                </a:cubicBezTo>
                <a:cubicBezTo>
                  <a:pt x="3744" y="4124"/>
                  <a:pt x="3733" y="4155"/>
                  <a:pt x="3723" y="4185"/>
                </a:cubicBezTo>
                <a:cubicBezTo>
                  <a:pt x="3686" y="4053"/>
                  <a:pt x="3648" y="3923"/>
                  <a:pt x="3602" y="3796"/>
                </a:cubicBezTo>
                <a:cubicBezTo>
                  <a:pt x="3594" y="3774"/>
                  <a:pt x="3586" y="3754"/>
                  <a:pt x="3578" y="3733"/>
                </a:cubicBezTo>
                <a:cubicBezTo>
                  <a:pt x="3591" y="3483"/>
                  <a:pt x="3586" y="3228"/>
                  <a:pt x="3473" y="3018"/>
                </a:cubicBezTo>
                <a:cubicBezTo>
                  <a:pt x="3414" y="2910"/>
                  <a:pt x="3324" y="2821"/>
                  <a:pt x="3280" y="2704"/>
                </a:cubicBezTo>
                <a:cubicBezTo>
                  <a:pt x="3258" y="2644"/>
                  <a:pt x="3242" y="2582"/>
                  <a:pt x="3223" y="2522"/>
                </a:cubicBezTo>
                <a:cubicBezTo>
                  <a:pt x="3204" y="2462"/>
                  <a:pt x="3180" y="2404"/>
                  <a:pt x="3149" y="2349"/>
                </a:cubicBezTo>
                <a:cubicBezTo>
                  <a:pt x="3082" y="2228"/>
                  <a:pt x="2990" y="2123"/>
                  <a:pt x="2900" y="2019"/>
                </a:cubicBezTo>
                <a:cubicBezTo>
                  <a:pt x="2879" y="1996"/>
                  <a:pt x="2842" y="2007"/>
                  <a:pt x="2842" y="2040"/>
                </a:cubicBezTo>
                <a:cubicBezTo>
                  <a:pt x="2837" y="2190"/>
                  <a:pt x="2803" y="2338"/>
                  <a:pt x="2777" y="2487"/>
                </a:cubicBezTo>
                <a:cubicBezTo>
                  <a:pt x="2752" y="2631"/>
                  <a:pt x="2727" y="2787"/>
                  <a:pt x="2774" y="2929"/>
                </a:cubicBezTo>
                <a:cubicBezTo>
                  <a:pt x="2813" y="3049"/>
                  <a:pt x="2893" y="3145"/>
                  <a:pt x="2962" y="3248"/>
                </a:cubicBezTo>
                <a:cubicBezTo>
                  <a:pt x="3001" y="3305"/>
                  <a:pt x="3032" y="3367"/>
                  <a:pt x="3065" y="3428"/>
                </a:cubicBezTo>
                <a:cubicBezTo>
                  <a:pt x="3097" y="3484"/>
                  <a:pt x="3135" y="3536"/>
                  <a:pt x="3179" y="3582"/>
                </a:cubicBezTo>
                <a:cubicBezTo>
                  <a:pt x="3276" y="3684"/>
                  <a:pt x="3400" y="3762"/>
                  <a:pt x="3525" y="3829"/>
                </a:cubicBezTo>
                <a:cubicBezTo>
                  <a:pt x="3574" y="3968"/>
                  <a:pt x="3615" y="4111"/>
                  <a:pt x="3654" y="4254"/>
                </a:cubicBezTo>
                <a:cubicBezTo>
                  <a:pt x="3702" y="4427"/>
                  <a:pt x="3753" y="4600"/>
                  <a:pt x="3786" y="4780"/>
                </a:cubicBezTo>
                <a:cubicBezTo>
                  <a:pt x="3805" y="4879"/>
                  <a:pt x="3812" y="4980"/>
                  <a:pt x="3799" y="5086"/>
                </a:cubicBezTo>
                <a:cubicBezTo>
                  <a:pt x="3788" y="5189"/>
                  <a:pt x="3764" y="5293"/>
                  <a:pt x="3735" y="5397"/>
                </a:cubicBezTo>
                <a:cubicBezTo>
                  <a:pt x="3545" y="5590"/>
                  <a:pt x="3345" y="5774"/>
                  <a:pt x="3138" y="5948"/>
                </a:cubicBezTo>
                <a:cubicBezTo>
                  <a:pt x="2918" y="6132"/>
                  <a:pt x="2691" y="6305"/>
                  <a:pt x="2455" y="6469"/>
                </a:cubicBezTo>
                <a:cubicBezTo>
                  <a:pt x="2219" y="6631"/>
                  <a:pt x="1975" y="6780"/>
                  <a:pt x="1733" y="6931"/>
                </a:cubicBezTo>
                <a:cubicBezTo>
                  <a:pt x="1610" y="7007"/>
                  <a:pt x="1487" y="7084"/>
                  <a:pt x="1367" y="7164"/>
                </a:cubicBezTo>
                <a:cubicBezTo>
                  <a:pt x="1250" y="7243"/>
                  <a:pt x="1136" y="7327"/>
                  <a:pt x="1020" y="7408"/>
                </a:cubicBezTo>
                <a:cubicBezTo>
                  <a:pt x="905" y="7489"/>
                  <a:pt x="784" y="7566"/>
                  <a:pt x="654" y="7623"/>
                </a:cubicBezTo>
                <a:cubicBezTo>
                  <a:pt x="528" y="7679"/>
                  <a:pt x="396" y="7715"/>
                  <a:pt x="265" y="7746"/>
                </a:cubicBezTo>
                <a:cubicBezTo>
                  <a:pt x="199" y="7762"/>
                  <a:pt x="132" y="7777"/>
                  <a:pt x="66" y="7792"/>
                </a:cubicBezTo>
                <a:cubicBezTo>
                  <a:pt x="0" y="7807"/>
                  <a:pt x="10" y="7886"/>
                  <a:pt x="75" y="7876"/>
                </a:cubicBezTo>
                <a:cubicBezTo>
                  <a:pt x="347" y="7834"/>
                  <a:pt x="627" y="7760"/>
                  <a:pt x="875" y="7614"/>
                </a:cubicBezTo>
                <a:cubicBezTo>
                  <a:pt x="999" y="7541"/>
                  <a:pt x="1115" y="7456"/>
                  <a:pt x="1230" y="7373"/>
                </a:cubicBezTo>
                <a:cubicBezTo>
                  <a:pt x="1349" y="7288"/>
                  <a:pt x="1470" y="7207"/>
                  <a:pt x="1593" y="7129"/>
                </a:cubicBezTo>
                <a:cubicBezTo>
                  <a:pt x="1838" y="6972"/>
                  <a:pt x="2089" y="6825"/>
                  <a:pt x="2331" y="6664"/>
                </a:cubicBezTo>
                <a:cubicBezTo>
                  <a:pt x="2572" y="6506"/>
                  <a:pt x="2805" y="6337"/>
                  <a:pt x="3030" y="6158"/>
                </a:cubicBezTo>
                <a:cubicBezTo>
                  <a:pt x="3483" y="5795"/>
                  <a:pt x="3902" y="5390"/>
                  <a:pt x="4266" y="4944"/>
                </a:cubicBezTo>
                <a:cubicBezTo>
                  <a:pt x="4286" y="4920"/>
                  <a:pt x="4306" y="4894"/>
                  <a:pt x="4325" y="4869"/>
                </a:cubicBezTo>
                <a:cubicBezTo>
                  <a:pt x="4398" y="4843"/>
                  <a:pt x="4471" y="4818"/>
                  <a:pt x="4548" y="4802"/>
                </a:cubicBezTo>
                <a:cubicBezTo>
                  <a:pt x="4659" y="4778"/>
                  <a:pt x="4771" y="4763"/>
                  <a:pt x="4884" y="4751"/>
                </a:cubicBezTo>
                <a:cubicBezTo>
                  <a:pt x="4992" y="4739"/>
                  <a:pt x="5100" y="4729"/>
                  <a:pt x="5210" y="4723"/>
                </a:cubicBezTo>
                <a:cubicBezTo>
                  <a:pt x="5313" y="4774"/>
                  <a:pt x="5421" y="4815"/>
                  <a:pt x="5534" y="4842"/>
                </a:cubicBezTo>
                <a:cubicBezTo>
                  <a:pt x="5668" y="4875"/>
                  <a:pt x="5805" y="4889"/>
                  <a:pt x="5942" y="4898"/>
                </a:cubicBezTo>
                <a:cubicBezTo>
                  <a:pt x="6087" y="4907"/>
                  <a:pt x="6233" y="4913"/>
                  <a:pt x="6379" y="4920"/>
                </a:cubicBezTo>
                <a:cubicBezTo>
                  <a:pt x="6516" y="4927"/>
                  <a:pt x="6653" y="4934"/>
                  <a:pt x="6790" y="4935"/>
                </a:cubicBezTo>
                <a:cubicBezTo>
                  <a:pt x="6944" y="4935"/>
                  <a:pt x="7098" y="4924"/>
                  <a:pt x="7247" y="4885"/>
                </a:cubicBezTo>
                <a:cubicBezTo>
                  <a:pt x="7274" y="4878"/>
                  <a:pt x="7279" y="4843"/>
                  <a:pt x="7257" y="4828"/>
                </a:cubicBezTo>
                <a:cubicBezTo>
                  <a:pt x="7022" y="4675"/>
                  <a:pt x="6748" y="4604"/>
                  <a:pt x="6475" y="4555"/>
                </a:cubicBezTo>
                <a:cubicBezTo>
                  <a:pt x="6332" y="4529"/>
                  <a:pt x="6188" y="4505"/>
                  <a:pt x="6043" y="4488"/>
                </a:cubicBezTo>
                <a:cubicBezTo>
                  <a:pt x="5890" y="4471"/>
                  <a:pt x="5738" y="4478"/>
                  <a:pt x="5586" y="4508"/>
                </a:cubicBezTo>
                <a:cubicBezTo>
                  <a:pt x="5505" y="4525"/>
                  <a:pt x="5424" y="4547"/>
                  <a:pt x="5345" y="4569"/>
                </a:cubicBezTo>
                <a:cubicBezTo>
                  <a:pt x="5266" y="4590"/>
                  <a:pt x="5186" y="4610"/>
                  <a:pt x="5115" y="4650"/>
                </a:cubicBezTo>
                <a:cubicBezTo>
                  <a:pt x="5109" y="4653"/>
                  <a:pt x="5105" y="4658"/>
                  <a:pt x="5102" y="4663"/>
                </a:cubicBezTo>
                <a:cubicBezTo>
                  <a:pt x="4926" y="4676"/>
                  <a:pt x="4749" y="4697"/>
                  <a:pt x="4576" y="4734"/>
                </a:cubicBezTo>
                <a:cubicBezTo>
                  <a:pt x="4516" y="4747"/>
                  <a:pt x="4454" y="4762"/>
                  <a:pt x="4394" y="4781"/>
                </a:cubicBezTo>
                <a:cubicBezTo>
                  <a:pt x="4494" y="4652"/>
                  <a:pt x="4588" y="4519"/>
                  <a:pt x="4677" y="4384"/>
                </a:cubicBezTo>
                <a:cubicBezTo>
                  <a:pt x="4739" y="4319"/>
                  <a:pt x="4797" y="4252"/>
                  <a:pt x="4862" y="4189"/>
                </a:cubicBezTo>
                <a:cubicBezTo>
                  <a:pt x="4941" y="4113"/>
                  <a:pt x="5024" y="4041"/>
                  <a:pt x="5107" y="3973"/>
                </a:cubicBezTo>
                <a:cubicBezTo>
                  <a:pt x="5206" y="3893"/>
                  <a:pt x="5306" y="3816"/>
                  <a:pt x="5408" y="3739"/>
                </a:cubicBezTo>
                <a:cubicBezTo>
                  <a:pt x="5546" y="3711"/>
                  <a:pt x="5674" y="3770"/>
                  <a:pt x="5794" y="3802"/>
                </a:cubicBezTo>
                <a:cubicBezTo>
                  <a:pt x="5939" y="3841"/>
                  <a:pt x="6093" y="3862"/>
                  <a:pt x="6252" y="3863"/>
                </a:cubicBezTo>
                <a:cubicBezTo>
                  <a:pt x="6409" y="3865"/>
                  <a:pt x="6573" y="3847"/>
                  <a:pt x="6737" y="3810"/>
                </a:cubicBezTo>
                <a:cubicBezTo>
                  <a:pt x="6820" y="3791"/>
                  <a:pt x="6903" y="3766"/>
                  <a:pt x="6986" y="3737"/>
                </a:cubicBezTo>
                <a:cubicBezTo>
                  <a:pt x="7067" y="3709"/>
                  <a:pt x="7148" y="3671"/>
                  <a:pt x="7227" y="3654"/>
                </a:cubicBezTo>
                <a:cubicBezTo>
                  <a:pt x="7275" y="3644"/>
                  <a:pt x="7316" y="3647"/>
                  <a:pt x="7357" y="3660"/>
                </a:cubicBezTo>
                <a:cubicBezTo>
                  <a:pt x="7394" y="3673"/>
                  <a:pt x="7430" y="3684"/>
                  <a:pt x="7473" y="3685"/>
                </a:cubicBezTo>
                <a:cubicBezTo>
                  <a:pt x="7559" y="3686"/>
                  <a:pt x="7653" y="3650"/>
                  <a:pt x="7744" y="3613"/>
                </a:cubicBezTo>
                <a:cubicBezTo>
                  <a:pt x="7774" y="3601"/>
                  <a:pt x="7788" y="3558"/>
                  <a:pt x="7768" y="3542"/>
                </a:cubicBezTo>
                <a:cubicBezTo>
                  <a:pt x="7556" y="3379"/>
                  <a:pt x="7299" y="3276"/>
                  <a:pt x="7024" y="3231"/>
                </a:cubicBezTo>
                <a:cubicBezTo>
                  <a:pt x="6887" y="3209"/>
                  <a:pt x="6743" y="3202"/>
                  <a:pt x="6597" y="3209"/>
                </a:cubicBezTo>
                <a:cubicBezTo>
                  <a:pt x="6440" y="3216"/>
                  <a:pt x="6275" y="3236"/>
                  <a:pt x="6114" y="3283"/>
                </a:cubicBezTo>
                <a:cubicBezTo>
                  <a:pt x="6041" y="3305"/>
                  <a:pt x="5969" y="3332"/>
                  <a:pt x="5898" y="3363"/>
                </a:cubicBezTo>
                <a:cubicBezTo>
                  <a:pt x="6014" y="3273"/>
                  <a:pt x="6129" y="3182"/>
                  <a:pt x="6246" y="3092"/>
                </a:cubicBezTo>
                <a:cubicBezTo>
                  <a:pt x="6283" y="3064"/>
                  <a:pt x="6319" y="3037"/>
                  <a:pt x="6356" y="3009"/>
                </a:cubicBezTo>
                <a:close/>
              </a:path>
            </a:pathLst>
          </a:custGeom>
          <a:solidFill>
            <a:srgbClr val="FBCF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000"/>
              <a:buFont typeface="Dela Gothic One"/>
              <a:buNone/>
              <a:defRPr sz="3000">
                <a:solidFill>
                  <a:schemeClr val="dk1"/>
                </a:solidFill>
                <a:latin typeface="Dela Gothic One"/>
                <a:ea typeface="Dela Gothic One"/>
                <a:cs typeface="Dela Gothic One"/>
                <a:sym typeface="Dela Gothic One"/>
              </a:defRPr>
            </a:lvl1pPr>
            <a:lvl2pPr lvl="1">
              <a:spcBef>
                <a:spcPts val="0"/>
              </a:spcBef>
              <a:spcAft>
                <a:spcPts val="0"/>
              </a:spcAft>
              <a:buClr>
                <a:schemeClr val="dk1"/>
              </a:buClr>
              <a:buSzPts val="3000"/>
              <a:buFont typeface="Dela Gothic One"/>
              <a:buNone/>
              <a:defRPr sz="3000">
                <a:solidFill>
                  <a:schemeClr val="dk1"/>
                </a:solidFill>
                <a:latin typeface="Dela Gothic One"/>
                <a:ea typeface="Dela Gothic One"/>
                <a:cs typeface="Dela Gothic One"/>
                <a:sym typeface="Dela Gothic One"/>
              </a:defRPr>
            </a:lvl2pPr>
            <a:lvl3pPr lvl="2">
              <a:spcBef>
                <a:spcPts val="0"/>
              </a:spcBef>
              <a:spcAft>
                <a:spcPts val="0"/>
              </a:spcAft>
              <a:buClr>
                <a:schemeClr val="dk1"/>
              </a:buClr>
              <a:buSzPts val="3000"/>
              <a:buFont typeface="Dela Gothic One"/>
              <a:buNone/>
              <a:defRPr sz="3000">
                <a:solidFill>
                  <a:schemeClr val="dk1"/>
                </a:solidFill>
                <a:latin typeface="Dela Gothic One"/>
                <a:ea typeface="Dela Gothic One"/>
                <a:cs typeface="Dela Gothic One"/>
                <a:sym typeface="Dela Gothic One"/>
              </a:defRPr>
            </a:lvl3pPr>
            <a:lvl4pPr lvl="3">
              <a:spcBef>
                <a:spcPts val="0"/>
              </a:spcBef>
              <a:spcAft>
                <a:spcPts val="0"/>
              </a:spcAft>
              <a:buClr>
                <a:schemeClr val="dk1"/>
              </a:buClr>
              <a:buSzPts val="3000"/>
              <a:buFont typeface="Dela Gothic One"/>
              <a:buNone/>
              <a:defRPr sz="3000">
                <a:solidFill>
                  <a:schemeClr val="dk1"/>
                </a:solidFill>
                <a:latin typeface="Dela Gothic One"/>
                <a:ea typeface="Dela Gothic One"/>
                <a:cs typeface="Dela Gothic One"/>
                <a:sym typeface="Dela Gothic One"/>
              </a:defRPr>
            </a:lvl4pPr>
            <a:lvl5pPr lvl="4">
              <a:spcBef>
                <a:spcPts val="0"/>
              </a:spcBef>
              <a:spcAft>
                <a:spcPts val="0"/>
              </a:spcAft>
              <a:buClr>
                <a:schemeClr val="dk1"/>
              </a:buClr>
              <a:buSzPts val="3000"/>
              <a:buFont typeface="Dela Gothic One"/>
              <a:buNone/>
              <a:defRPr sz="3000">
                <a:solidFill>
                  <a:schemeClr val="dk1"/>
                </a:solidFill>
                <a:latin typeface="Dela Gothic One"/>
                <a:ea typeface="Dela Gothic One"/>
                <a:cs typeface="Dela Gothic One"/>
                <a:sym typeface="Dela Gothic One"/>
              </a:defRPr>
            </a:lvl5pPr>
            <a:lvl6pPr lvl="5">
              <a:spcBef>
                <a:spcPts val="0"/>
              </a:spcBef>
              <a:spcAft>
                <a:spcPts val="0"/>
              </a:spcAft>
              <a:buClr>
                <a:schemeClr val="dk1"/>
              </a:buClr>
              <a:buSzPts val="3000"/>
              <a:buFont typeface="Dela Gothic One"/>
              <a:buNone/>
              <a:defRPr sz="3000">
                <a:solidFill>
                  <a:schemeClr val="dk1"/>
                </a:solidFill>
                <a:latin typeface="Dela Gothic One"/>
                <a:ea typeface="Dela Gothic One"/>
                <a:cs typeface="Dela Gothic One"/>
                <a:sym typeface="Dela Gothic One"/>
              </a:defRPr>
            </a:lvl6pPr>
            <a:lvl7pPr lvl="6">
              <a:spcBef>
                <a:spcPts val="0"/>
              </a:spcBef>
              <a:spcAft>
                <a:spcPts val="0"/>
              </a:spcAft>
              <a:buClr>
                <a:schemeClr val="dk1"/>
              </a:buClr>
              <a:buSzPts val="3000"/>
              <a:buFont typeface="Dela Gothic One"/>
              <a:buNone/>
              <a:defRPr sz="3000">
                <a:solidFill>
                  <a:schemeClr val="dk1"/>
                </a:solidFill>
                <a:latin typeface="Dela Gothic One"/>
                <a:ea typeface="Dela Gothic One"/>
                <a:cs typeface="Dela Gothic One"/>
                <a:sym typeface="Dela Gothic One"/>
              </a:defRPr>
            </a:lvl7pPr>
            <a:lvl8pPr lvl="7">
              <a:spcBef>
                <a:spcPts val="0"/>
              </a:spcBef>
              <a:spcAft>
                <a:spcPts val="0"/>
              </a:spcAft>
              <a:buClr>
                <a:schemeClr val="dk1"/>
              </a:buClr>
              <a:buSzPts val="3000"/>
              <a:buFont typeface="Dela Gothic One"/>
              <a:buNone/>
              <a:defRPr sz="3000">
                <a:solidFill>
                  <a:schemeClr val="dk1"/>
                </a:solidFill>
                <a:latin typeface="Dela Gothic One"/>
                <a:ea typeface="Dela Gothic One"/>
                <a:cs typeface="Dela Gothic One"/>
                <a:sym typeface="Dela Gothic One"/>
              </a:defRPr>
            </a:lvl8pPr>
            <a:lvl9pPr lvl="8">
              <a:spcBef>
                <a:spcPts val="0"/>
              </a:spcBef>
              <a:spcAft>
                <a:spcPts val="0"/>
              </a:spcAft>
              <a:buClr>
                <a:schemeClr val="dk1"/>
              </a:buClr>
              <a:buSzPts val="3000"/>
              <a:buFont typeface="Dela Gothic One"/>
              <a:buNone/>
              <a:defRPr sz="3000">
                <a:solidFill>
                  <a:schemeClr val="dk1"/>
                </a:solidFill>
                <a:latin typeface="Dela Gothic One"/>
                <a:ea typeface="Dela Gothic One"/>
                <a:cs typeface="Dela Gothic One"/>
                <a:sym typeface="Dela Gothic One"/>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rtl="0">
              <a:lnSpc>
                <a:spcPct val="115000"/>
              </a:lnSpc>
              <a:spcBef>
                <a:spcPts val="0"/>
              </a:spcBef>
              <a:spcAft>
                <a:spcPts val="0"/>
              </a:spcAft>
              <a:buClr>
                <a:schemeClr val="dk2"/>
              </a:buClr>
              <a:buSzPts val="1400"/>
              <a:buFont typeface="Josefin Sans"/>
              <a:buChar char="●"/>
              <a:defRPr>
                <a:solidFill>
                  <a:schemeClr val="dk2"/>
                </a:solidFill>
                <a:latin typeface="Josefin Sans"/>
                <a:ea typeface="Josefin Sans"/>
                <a:cs typeface="Josefin Sans"/>
                <a:sym typeface="Josefin Sans"/>
              </a:defRPr>
            </a:lvl1pPr>
            <a:lvl2pPr marL="914400" lvl="1" indent="-317500" rtl="0">
              <a:lnSpc>
                <a:spcPct val="115000"/>
              </a:lnSpc>
              <a:spcBef>
                <a:spcPts val="0"/>
              </a:spcBef>
              <a:spcAft>
                <a:spcPts val="0"/>
              </a:spcAft>
              <a:buClr>
                <a:schemeClr val="dk2"/>
              </a:buClr>
              <a:buSzPts val="1400"/>
              <a:buFont typeface="Josefin Sans"/>
              <a:buChar char="○"/>
              <a:defRPr>
                <a:solidFill>
                  <a:schemeClr val="dk2"/>
                </a:solidFill>
                <a:latin typeface="Josefin Sans"/>
                <a:ea typeface="Josefin Sans"/>
                <a:cs typeface="Josefin Sans"/>
                <a:sym typeface="Josefin Sans"/>
              </a:defRPr>
            </a:lvl2pPr>
            <a:lvl3pPr marL="1371600" lvl="2" indent="-317500" rtl="0">
              <a:lnSpc>
                <a:spcPct val="115000"/>
              </a:lnSpc>
              <a:spcBef>
                <a:spcPts val="0"/>
              </a:spcBef>
              <a:spcAft>
                <a:spcPts val="0"/>
              </a:spcAft>
              <a:buClr>
                <a:schemeClr val="dk2"/>
              </a:buClr>
              <a:buSzPts val="1400"/>
              <a:buFont typeface="Josefin Sans"/>
              <a:buChar char="■"/>
              <a:defRPr>
                <a:solidFill>
                  <a:schemeClr val="dk2"/>
                </a:solidFill>
                <a:latin typeface="Josefin Sans"/>
                <a:ea typeface="Josefin Sans"/>
                <a:cs typeface="Josefin Sans"/>
                <a:sym typeface="Josefin Sans"/>
              </a:defRPr>
            </a:lvl3pPr>
            <a:lvl4pPr marL="1828800" lvl="3" indent="-317500" rtl="0">
              <a:lnSpc>
                <a:spcPct val="115000"/>
              </a:lnSpc>
              <a:spcBef>
                <a:spcPts val="0"/>
              </a:spcBef>
              <a:spcAft>
                <a:spcPts val="0"/>
              </a:spcAft>
              <a:buClr>
                <a:schemeClr val="dk2"/>
              </a:buClr>
              <a:buSzPts val="1400"/>
              <a:buFont typeface="Josefin Sans"/>
              <a:buChar char="●"/>
              <a:defRPr>
                <a:solidFill>
                  <a:schemeClr val="dk2"/>
                </a:solidFill>
                <a:latin typeface="Josefin Sans"/>
                <a:ea typeface="Josefin Sans"/>
                <a:cs typeface="Josefin Sans"/>
                <a:sym typeface="Josefin Sans"/>
              </a:defRPr>
            </a:lvl4pPr>
            <a:lvl5pPr marL="2286000" lvl="4" indent="-317500" rtl="0">
              <a:lnSpc>
                <a:spcPct val="115000"/>
              </a:lnSpc>
              <a:spcBef>
                <a:spcPts val="0"/>
              </a:spcBef>
              <a:spcAft>
                <a:spcPts val="0"/>
              </a:spcAft>
              <a:buClr>
                <a:schemeClr val="dk2"/>
              </a:buClr>
              <a:buSzPts val="1400"/>
              <a:buFont typeface="Josefin Sans"/>
              <a:buChar char="○"/>
              <a:defRPr>
                <a:solidFill>
                  <a:schemeClr val="dk2"/>
                </a:solidFill>
                <a:latin typeface="Josefin Sans"/>
                <a:ea typeface="Josefin Sans"/>
                <a:cs typeface="Josefin Sans"/>
                <a:sym typeface="Josefin Sans"/>
              </a:defRPr>
            </a:lvl5pPr>
            <a:lvl6pPr marL="2743200" lvl="5" indent="-317500" rtl="0">
              <a:lnSpc>
                <a:spcPct val="115000"/>
              </a:lnSpc>
              <a:spcBef>
                <a:spcPts val="0"/>
              </a:spcBef>
              <a:spcAft>
                <a:spcPts val="0"/>
              </a:spcAft>
              <a:buClr>
                <a:schemeClr val="dk2"/>
              </a:buClr>
              <a:buSzPts val="1400"/>
              <a:buFont typeface="Josefin Sans"/>
              <a:buChar char="■"/>
              <a:defRPr>
                <a:solidFill>
                  <a:schemeClr val="dk2"/>
                </a:solidFill>
                <a:latin typeface="Josefin Sans"/>
                <a:ea typeface="Josefin Sans"/>
                <a:cs typeface="Josefin Sans"/>
                <a:sym typeface="Josefin Sans"/>
              </a:defRPr>
            </a:lvl6pPr>
            <a:lvl7pPr marL="3200400" lvl="6" indent="-317500" rtl="0">
              <a:lnSpc>
                <a:spcPct val="115000"/>
              </a:lnSpc>
              <a:spcBef>
                <a:spcPts val="0"/>
              </a:spcBef>
              <a:spcAft>
                <a:spcPts val="0"/>
              </a:spcAft>
              <a:buClr>
                <a:schemeClr val="dk2"/>
              </a:buClr>
              <a:buSzPts val="1400"/>
              <a:buFont typeface="Josefin Sans"/>
              <a:buChar char="●"/>
              <a:defRPr>
                <a:solidFill>
                  <a:schemeClr val="dk2"/>
                </a:solidFill>
                <a:latin typeface="Josefin Sans"/>
                <a:ea typeface="Josefin Sans"/>
                <a:cs typeface="Josefin Sans"/>
                <a:sym typeface="Josefin Sans"/>
              </a:defRPr>
            </a:lvl7pPr>
            <a:lvl8pPr marL="3657600" lvl="7" indent="-317500" rtl="0">
              <a:lnSpc>
                <a:spcPct val="115000"/>
              </a:lnSpc>
              <a:spcBef>
                <a:spcPts val="0"/>
              </a:spcBef>
              <a:spcAft>
                <a:spcPts val="0"/>
              </a:spcAft>
              <a:buClr>
                <a:schemeClr val="dk2"/>
              </a:buClr>
              <a:buSzPts val="1400"/>
              <a:buFont typeface="Josefin Sans"/>
              <a:buChar char="○"/>
              <a:defRPr>
                <a:solidFill>
                  <a:schemeClr val="dk2"/>
                </a:solidFill>
                <a:latin typeface="Josefin Sans"/>
                <a:ea typeface="Josefin Sans"/>
                <a:cs typeface="Josefin Sans"/>
                <a:sym typeface="Josefin Sans"/>
              </a:defRPr>
            </a:lvl8pPr>
            <a:lvl9pPr marL="4114800" lvl="8" indent="-317500" rtl="0">
              <a:lnSpc>
                <a:spcPct val="115000"/>
              </a:lnSpc>
              <a:spcBef>
                <a:spcPts val="0"/>
              </a:spcBef>
              <a:spcAft>
                <a:spcPts val="0"/>
              </a:spcAft>
              <a:buClr>
                <a:schemeClr val="dk2"/>
              </a:buClr>
              <a:buSzPts val="1400"/>
              <a:buFont typeface="Josefin Sans"/>
              <a:buChar char="■"/>
              <a:defRPr>
                <a:solidFill>
                  <a:schemeClr val="dk2"/>
                </a:solidFill>
                <a:latin typeface="Josefin Sans"/>
                <a:ea typeface="Josefin Sans"/>
                <a:cs typeface="Josefin Sans"/>
                <a:sym typeface="Josefin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1" r:id="rId22"/>
    <p:sldLayoutId id="2147483672" r:id="rId23"/>
    <p:sldLayoutId id="2147483673" r:id="rId24"/>
    <p:sldLayoutId id="2147483674" r:id="rId25"/>
    <p:sldLayoutId id="2147483675" r:id="rId26"/>
    <p:sldLayoutId id="2147483676" r:id="rId27"/>
    <p:sldLayoutId id="2147483677" r:id="rId28"/>
    <p:sldLayoutId id="2147483678" r:id="rId29"/>
    <p:sldLayoutId id="2147483681" r:id="rId30"/>
    <p:sldLayoutId id="2147483682" r:id="rId3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3" Type="http://schemas.openxmlformats.org/officeDocument/2006/relationships/hyperlink" Target="https://docs.google.com/spreadsheets/d/12XOjiZyNhCjd46S_dkQ4Nkm_RxKNDBpuY53M1-A4rmA/copy" TargetMode="External"/><Relationship Id="rId2" Type="http://schemas.openxmlformats.org/officeDocument/2006/relationships/notesSlide" Target="../notesSlides/notesSlide11.xml"/><Relationship Id="rId1" Type="http://schemas.openxmlformats.org/officeDocument/2006/relationships/slideLayout" Target="../slideLayouts/slideLayout17.xml"/><Relationship Id="rId5"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2" Type="http://schemas.openxmlformats.org/officeDocument/2006/relationships/notesSlide" Target="../notesSlides/notesSlide18.xml"/><Relationship Id="rId1" Type="http://schemas.openxmlformats.org/officeDocument/2006/relationships/slideLayout" Target="../slideLayouts/slideLayout16.xml"/><Relationship Id="rId5" Type="http://schemas.openxmlformats.org/officeDocument/2006/relationships/image" Target="../media/image2.png"/><Relationship Id="rId4" Type="http://schemas.openxmlformats.org/officeDocument/2006/relationships/hyperlink" Target="https://docs.google.com/spreadsheets/d/12XOjiZyNhCjd46S_dkQ4Nkm_RxKNDBpuY53M1-A4rmA/copy" TargetMode="Externa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8" Type="http://schemas.openxmlformats.org/officeDocument/2006/relationships/hyperlink" Target="https://www.flaticon.com/?utm_source=slidesgo_template&amp;utm_medium=referral-link&amp;utm_campaign=promo-slide&amp;utm_term=slidesgo&amp;utm_content=flaticon" TargetMode="External"/><Relationship Id="rId3" Type="http://schemas.openxmlformats.org/officeDocument/2006/relationships/hyperlink" Target="https://slidesgo.com/slidesgo-school/presentation-tips/how-to-edit-the-master-slides-in-our-templates?utm_source=slidesgo_template&amp;utm_medium=referral-link&amp;utm_campaign=how-to-edit-the-master-slides-in-our-templates&amp;utm_term=slidesgo-school&amp;utm_content=how-to-edit-the-master-slides-in-our-templates" TargetMode="External"/><Relationship Id="rId7" Type="http://schemas.openxmlformats.org/officeDocument/2006/relationships/hyperlink" Target="https://www.freepik.com/?utm_source=slidesgo_template&amp;utm_medium=referral-link&amp;utm_campaign=promo-slide&amp;utm_term=slidesgo&amp;utm_content=freepik" TargetMode="External"/><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hyperlink" Target="http://bit.ly/33VAFh3" TargetMode="External"/><Relationship Id="rId11" Type="http://schemas.openxmlformats.org/officeDocument/2006/relationships/hyperlink" Target="https://vidfy.com/?utm_source=slidesgo_template&amp;utm_medium=referral-link&amp;utm_campaign=promo-slide&amp;utm_term=slidesgo&amp;utm_content=vidfy" TargetMode="External"/><Relationship Id="rId5" Type="http://schemas.openxmlformats.org/officeDocument/2006/relationships/hyperlink" Target="http://bit.ly/30B07Gq" TargetMode="External"/><Relationship Id="rId10" Type="http://schemas.openxmlformats.org/officeDocument/2006/relationships/hyperlink" Target="https://wepik.com/?utm_source=slidesgo_template&amp;utm_medium=referral-link&amp;utm_campaign=promo-slide&amp;utm_term=slidesgo&amp;utm_content=wepik" TargetMode="External"/><Relationship Id="rId4" Type="http://schemas.openxmlformats.org/officeDocument/2006/relationships/hyperlink" Target="http://bit.ly/2Tynxth" TargetMode="External"/><Relationship Id="rId9" Type="http://schemas.openxmlformats.org/officeDocument/2006/relationships/hyperlink" Target="https://storyset.com/?utm_source=slidesgo_template&amp;utm_medium=referral-link&amp;utm_campaign=promo-slide&amp;utm_term=slidesgo&amp;utm_content=storyset" TargetMode="External"/></Relationships>
</file>

<file path=ppt/slides/_rels/slide20.xml.rels><?xml version="1.0" encoding="UTF-8" standalone="yes"?>
<Relationships xmlns="http://schemas.openxmlformats.org/package/2006/relationships"><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2" Type="http://schemas.openxmlformats.org/officeDocument/2006/relationships/notesSlide" Target="../notesSlides/notesSlide20.xml"/><Relationship Id="rId1" Type="http://schemas.openxmlformats.org/officeDocument/2006/relationships/slideLayout" Target="../slideLayouts/slideLayout15.xml"/><Relationship Id="rId5" Type="http://schemas.openxmlformats.org/officeDocument/2006/relationships/image" Target="../media/image3.png"/><Relationship Id="rId4" Type="http://schemas.openxmlformats.org/officeDocument/2006/relationships/hyperlink" Target="https://docs.google.com/spreadsheets/d/12XOjiZyNhCjd46S_dkQ4Nkm_RxKNDBpuY53M1-A4rmA/copy" TargetMode="Externa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6.xml"/></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5.xml"/><Relationship Id="rId1" Type="http://schemas.openxmlformats.org/officeDocument/2006/relationships/slideLayout" Target="../slideLayouts/slideLayout28.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3.xml"/><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8.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2" Type="http://schemas.openxmlformats.org/officeDocument/2006/relationships/notesSlide" Target="../notesSlides/notesSlide39.xml"/><Relationship Id="rId1" Type="http://schemas.openxmlformats.org/officeDocument/2006/relationships/slideLayout" Target="../slideLayouts/slideLayout17.xml"/><Relationship Id="rId5" Type="http://schemas.openxmlformats.org/officeDocument/2006/relationships/image" Target="../media/image7.png"/><Relationship Id="rId4" Type="http://schemas.openxmlformats.org/officeDocument/2006/relationships/hyperlink" Target="https://docs.google.com/spreadsheets/d/12XOjiZyNhCjd46S_dkQ4Nkm_RxKNDBpuY53M1-A4rmA/copy"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9.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0.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8.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8.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6.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7.xml"/></Relationships>
</file>

<file path=ppt/slides/_rels/slide4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8.xml"/><Relationship Id="rId1" Type="http://schemas.openxmlformats.org/officeDocument/2006/relationships/slideLayout" Target="../slideLayouts/slideLayout29.xml"/></Relationships>
</file>

<file path=ppt/slides/_rels/slide49.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49.xml"/><Relationship Id="rId1" Type="http://schemas.openxmlformats.org/officeDocument/2006/relationships/slideLayout" Target="../slideLayouts/slideLayout21.xml"/><Relationship Id="rId4" Type="http://schemas.openxmlformats.org/officeDocument/2006/relationships/image" Target="../media/image10.jp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50"/>
        <p:cNvGrpSpPr/>
        <p:nvPr/>
      </p:nvGrpSpPr>
      <p:grpSpPr>
        <a:xfrm>
          <a:off x="0" y="0"/>
          <a:ext cx="0" cy="0"/>
          <a:chOff x="0" y="0"/>
          <a:chExt cx="0" cy="0"/>
        </a:xfrm>
      </p:grpSpPr>
      <p:grpSp>
        <p:nvGrpSpPr>
          <p:cNvPr id="551" name="Google Shape;551;p40"/>
          <p:cNvGrpSpPr/>
          <p:nvPr/>
        </p:nvGrpSpPr>
        <p:grpSpPr>
          <a:xfrm>
            <a:off x="5259081" y="1158956"/>
            <a:ext cx="3051901" cy="2825578"/>
            <a:chOff x="13115411" y="340928"/>
            <a:chExt cx="5089047" cy="4710867"/>
          </a:xfrm>
        </p:grpSpPr>
        <p:sp>
          <p:nvSpPr>
            <p:cNvPr id="552" name="Google Shape;552;p40"/>
            <p:cNvSpPr/>
            <p:nvPr/>
          </p:nvSpPr>
          <p:spPr>
            <a:xfrm>
              <a:off x="15314100" y="874073"/>
              <a:ext cx="2664303" cy="3751919"/>
            </a:xfrm>
            <a:custGeom>
              <a:avLst/>
              <a:gdLst/>
              <a:ahLst/>
              <a:cxnLst/>
              <a:rect l="l" t="t" r="r" b="b"/>
              <a:pathLst>
                <a:path w="3748" h="5278" extrusionOk="0">
                  <a:moveTo>
                    <a:pt x="2242" y="1"/>
                  </a:moveTo>
                  <a:cubicBezTo>
                    <a:pt x="2105" y="1"/>
                    <a:pt x="1992" y="126"/>
                    <a:pt x="1989" y="282"/>
                  </a:cubicBezTo>
                  <a:cubicBezTo>
                    <a:pt x="1977" y="898"/>
                    <a:pt x="1880" y="1549"/>
                    <a:pt x="1730" y="2220"/>
                  </a:cubicBezTo>
                  <a:lnTo>
                    <a:pt x="112" y="2220"/>
                  </a:lnTo>
                  <a:cubicBezTo>
                    <a:pt x="50" y="2220"/>
                    <a:pt x="0" y="2271"/>
                    <a:pt x="0" y="2332"/>
                  </a:cubicBezTo>
                  <a:lnTo>
                    <a:pt x="0" y="2580"/>
                  </a:lnTo>
                  <a:cubicBezTo>
                    <a:pt x="0" y="2642"/>
                    <a:pt x="50" y="2692"/>
                    <a:pt x="112" y="2692"/>
                  </a:cubicBezTo>
                  <a:lnTo>
                    <a:pt x="1111" y="2692"/>
                  </a:lnTo>
                  <a:lnTo>
                    <a:pt x="1219" y="3017"/>
                  </a:lnTo>
                  <a:cubicBezTo>
                    <a:pt x="1229" y="3044"/>
                    <a:pt x="1253" y="3062"/>
                    <a:pt x="1281" y="3062"/>
                  </a:cubicBezTo>
                  <a:lnTo>
                    <a:pt x="1442" y="3062"/>
                  </a:lnTo>
                  <a:lnTo>
                    <a:pt x="1442" y="4501"/>
                  </a:lnTo>
                  <a:lnTo>
                    <a:pt x="134" y="5007"/>
                  </a:lnTo>
                  <a:cubicBezTo>
                    <a:pt x="107" y="5018"/>
                    <a:pt x="89" y="5044"/>
                    <a:pt x="89" y="5073"/>
                  </a:cubicBezTo>
                  <a:lnTo>
                    <a:pt x="89" y="5170"/>
                  </a:lnTo>
                  <a:cubicBezTo>
                    <a:pt x="89" y="5210"/>
                    <a:pt x="122" y="5240"/>
                    <a:pt x="160" y="5240"/>
                  </a:cubicBezTo>
                  <a:cubicBezTo>
                    <a:pt x="168" y="5240"/>
                    <a:pt x="176" y="5239"/>
                    <a:pt x="183" y="5236"/>
                  </a:cubicBezTo>
                  <a:lnTo>
                    <a:pt x="1530" y="4755"/>
                  </a:lnTo>
                  <a:lnTo>
                    <a:pt x="1554" y="5210"/>
                  </a:lnTo>
                  <a:cubicBezTo>
                    <a:pt x="1557" y="5247"/>
                    <a:pt x="1587" y="5277"/>
                    <a:pt x="1625" y="5277"/>
                  </a:cubicBezTo>
                  <a:lnTo>
                    <a:pt x="1664" y="5277"/>
                  </a:lnTo>
                  <a:cubicBezTo>
                    <a:pt x="1701" y="5277"/>
                    <a:pt x="1732" y="5247"/>
                    <a:pt x="1734" y="5210"/>
                  </a:cubicBezTo>
                  <a:lnTo>
                    <a:pt x="1759" y="4755"/>
                  </a:lnTo>
                  <a:lnTo>
                    <a:pt x="3067" y="5223"/>
                  </a:lnTo>
                  <a:cubicBezTo>
                    <a:pt x="3075" y="5226"/>
                    <a:pt x="3083" y="5227"/>
                    <a:pt x="3091" y="5227"/>
                  </a:cubicBezTo>
                  <a:cubicBezTo>
                    <a:pt x="3128" y="5227"/>
                    <a:pt x="3162" y="5197"/>
                    <a:pt x="3162" y="5157"/>
                  </a:cubicBezTo>
                  <a:lnTo>
                    <a:pt x="3162" y="5060"/>
                  </a:lnTo>
                  <a:cubicBezTo>
                    <a:pt x="3162" y="5031"/>
                    <a:pt x="3143" y="5005"/>
                    <a:pt x="3115" y="4994"/>
                  </a:cubicBezTo>
                  <a:lnTo>
                    <a:pt x="1824" y="4492"/>
                  </a:lnTo>
                  <a:lnTo>
                    <a:pt x="1824" y="3062"/>
                  </a:lnTo>
                  <a:lnTo>
                    <a:pt x="1985" y="3062"/>
                  </a:lnTo>
                  <a:cubicBezTo>
                    <a:pt x="2013" y="3062"/>
                    <a:pt x="2038" y="3044"/>
                    <a:pt x="2047" y="3017"/>
                  </a:cubicBezTo>
                  <a:lnTo>
                    <a:pt x="2155" y="2692"/>
                  </a:lnTo>
                  <a:lnTo>
                    <a:pt x="2910" y="2692"/>
                  </a:lnTo>
                  <a:cubicBezTo>
                    <a:pt x="3177" y="2692"/>
                    <a:pt x="3350" y="2561"/>
                    <a:pt x="3437" y="2288"/>
                  </a:cubicBezTo>
                  <a:cubicBezTo>
                    <a:pt x="3672" y="1541"/>
                    <a:pt x="3748" y="996"/>
                    <a:pt x="3740" y="289"/>
                  </a:cubicBezTo>
                  <a:cubicBezTo>
                    <a:pt x="3739" y="130"/>
                    <a:pt x="3626" y="1"/>
                    <a:pt x="34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40"/>
            <p:cNvSpPr/>
            <p:nvPr/>
          </p:nvSpPr>
          <p:spPr>
            <a:xfrm>
              <a:off x="14901090" y="2099594"/>
              <a:ext cx="110894" cy="46917"/>
            </a:xfrm>
            <a:custGeom>
              <a:avLst/>
              <a:gdLst/>
              <a:ahLst/>
              <a:cxnLst/>
              <a:rect l="l" t="t" r="r" b="b"/>
              <a:pathLst>
                <a:path w="156" h="66" extrusionOk="0">
                  <a:moveTo>
                    <a:pt x="150" y="0"/>
                  </a:moveTo>
                  <a:cubicBezTo>
                    <a:pt x="82" y="13"/>
                    <a:pt x="58" y="22"/>
                    <a:pt x="4" y="56"/>
                  </a:cubicBezTo>
                  <a:cubicBezTo>
                    <a:pt x="1" y="58"/>
                    <a:pt x="0" y="61"/>
                    <a:pt x="2" y="63"/>
                  </a:cubicBezTo>
                  <a:cubicBezTo>
                    <a:pt x="3" y="65"/>
                    <a:pt x="5" y="66"/>
                    <a:pt x="7" y="66"/>
                  </a:cubicBezTo>
                  <a:cubicBezTo>
                    <a:pt x="7" y="66"/>
                    <a:pt x="8" y="66"/>
                    <a:pt x="9" y="65"/>
                  </a:cubicBezTo>
                  <a:cubicBezTo>
                    <a:pt x="62" y="32"/>
                    <a:pt x="85" y="23"/>
                    <a:pt x="151" y="11"/>
                  </a:cubicBezTo>
                  <a:cubicBezTo>
                    <a:pt x="154" y="10"/>
                    <a:pt x="156" y="7"/>
                    <a:pt x="156" y="5"/>
                  </a:cubicBezTo>
                  <a:cubicBezTo>
                    <a:pt x="155" y="2"/>
                    <a:pt x="152" y="0"/>
                    <a:pt x="150" y="0"/>
                  </a:cubicBezTo>
                  <a:close/>
                </a:path>
              </a:pathLst>
            </a:custGeom>
            <a:solidFill>
              <a:srgbClr val="5A50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40"/>
            <p:cNvSpPr/>
            <p:nvPr/>
          </p:nvSpPr>
          <p:spPr>
            <a:xfrm>
              <a:off x="14839246" y="2066184"/>
              <a:ext cx="153546" cy="64688"/>
            </a:xfrm>
            <a:custGeom>
              <a:avLst/>
              <a:gdLst/>
              <a:ahLst/>
              <a:cxnLst/>
              <a:rect l="l" t="t" r="r" b="b"/>
              <a:pathLst>
                <a:path w="216" h="91" extrusionOk="0">
                  <a:moveTo>
                    <a:pt x="209" y="0"/>
                  </a:moveTo>
                  <a:cubicBezTo>
                    <a:pt x="209" y="0"/>
                    <a:pt x="208" y="1"/>
                    <a:pt x="207" y="1"/>
                  </a:cubicBezTo>
                  <a:cubicBezTo>
                    <a:pt x="180" y="14"/>
                    <a:pt x="152" y="23"/>
                    <a:pt x="121" y="32"/>
                  </a:cubicBezTo>
                  <a:cubicBezTo>
                    <a:pt x="82" y="44"/>
                    <a:pt x="41" y="57"/>
                    <a:pt x="4" y="81"/>
                  </a:cubicBezTo>
                  <a:cubicBezTo>
                    <a:pt x="1" y="82"/>
                    <a:pt x="0" y="85"/>
                    <a:pt x="2" y="87"/>
                  </a:cubicBezTo>
                  <a:cubicBezTo>
                    <a:pt x="3" y="89"/>
                    <a:pt x="4" y="90"/>
                    <a:pt x="6" y="90"/>
                  </a:cubicBezTo>
                  <a:cubicBezTo>
                    <a:pt x="7" y="90"/>
                    <a:pt x="8" y="90"/>
                    <a:pt x="9" y="89"/>
                  </a:cubicBezTo>
                  <a:cubicBezTo>
                    <a:pt x="45" y="67"/>
                    <a:pt x="86" y="54"/>
                    <a:pt x="125" y="42"/>
                  </a:cubicBezTo>
                  <a:cubicBezTo>
                    <a:pt x="154" y="33"/>
                    <a:pt x="183" y="24"/>
                    <a:pt x="211" y="11"/>
                  </a:cubicBezTo>
                  <a:cubicBezTo>
                    <a:pt x="214" y="9"/>
                    <a:pt x="216" y="6"/>
                    <a:pt x="214" y="4"/>
                  </a:cubicBezTo>
                  <a:cubicBezTo>
                    <a:pt x="213" y="2"/>
                    <a:pt x="211" y="0"/>
                    <a:pt x="209" y="0"/>
                  </a:cubicBezTo>
                  <a:close/>
                </a:path>
              </a:pathLst>
            </a:custGeom>
            <a:solidFill>
              <a:srgbClr val="5A50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40"/>
            <p:cNvSpPr/>
            <p:nvPr/>
          </p:nvSpPr>
          <p:spPr>
            <a:xfrm>
              <a:off x="14830715" y="2040593"/>
              <a:ext cx="132931" cy="56869"/>
            </a:xfrm>
            <a:custGeom>
              <a:avLst/>
              <a:gdLst/>
              <a:ahLst/>
              <a:cxnLst/>
              <a:rect l="l" t="t" r="r" b="b"/>
              <a:pathLst>
                <a:path w="187" h="80" extrusionOk="0">
                  <a:moveTo>
                    <a:pt x="180" y="0"/>
                  </a:moveTo>
                  <a:cubicBezTo>
                    <a:pt x="179" y="0"/>
                    <a:pt x="178" y="1"/>
                    <a:pt x="177" y="1"/>
                  </a:cubicBezTo>
                  <a:cubicBezTo>
                    <a:pt x="152" y="19"/>
                    <a:pt x="124" y="27"/>
                    <a:pt x="91" y="38"/>
                  </a:cubicBezTo>
                  <a:cubicBezTo>
                    <a:pt x="64" y="47"/>
                    <a:pt x="35" y="55"/>
                    <a:pt x="4" y="70"/>
                  </a:cubicBezTo>
                  <a:cubicBezTo>
                    <a:pt x="2" y="71"/>
                    <a:pt x="1" y="75"/>
                    <a:pt x="2" y="77"/>
                  </a:cubicBezTo>
                  <a:cubicBezTo>
                    <a:pt x="2" y="79"/>
                    <a:pt x="5" y="80"/>
                    <a:pt x="7" y="80"/>
                  </a:cubicBezTo>
                  <a:lnTo>
                    <a:pt x="9" y="80"/>
                  </a:lnTo>
                  <a:cubicBezTo>
                    <a:pt x="39" y="65"/>
                    <a:pt x="67" y="56"/>
                    <a:pt x="94" y="48"/>
                  </a:cubicBezTo>
                  <a:cubicBezTo>
                    <a:pt x="126" y="38"/>
                    <a:pt x="157" y="28"/>
                    <a:pt x="183" y="10"/>
                  </a:cubicBezTo>
                  <a:cubicBezTo>
                    <a:pt x="186" y="8"/>
                    <a:pt x="187" y="5"/>
                    <a:pt x="185" y="3"/>
                  </a:cubicBezTo>
                  <a:cubicBezTo>
                    <a:pt x="184" y="1"/>
                    <a:pt x="182" y="0"/>
                    <a:pt x="180" y="0"/>
                  </a:cubicBezTo>
                  <a:close/>
                </a:path>
              </a:pathLst>
            </a:custGeom>
            <a:solidFill>
              <a:srgbClr val="5A50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40"/>
            <p:cNvSpPr/>
            <p:nvPr/>
          </p:nvSpPr>
          <p:spPr>
            <a:xfrm>
              <a:off x="15992260" y="1721417"/>
              <a:ext cx="126533" cy="18482"/>
            </a:xfrm>
            <a:custGeom>
              <a:avLst/>
              <a:gdLst/>
              <a:ahLst/>
              <a:cxnLst/>
              <a:rect l="l" t="t" r="r" b="b"/>
              <a:pathLst>
                <a:path w="178" h="26" extrusionOk="0">
                  <a:moveTo>
                    <a:pt x="45" y="1"/>
                  </a:moveTo>
                  <a:cubicBezTo>
                    <a:pt x="23" y="1"/>
                    <a:pt x="7" y="1"/>
                    <a:pt x="6" y="1"/>
                  </a:cubicBezTo>
                  <a:cubicBezTo>
                    <a:pt x="2" y="1"/>
                    <a:pt x="0" y="4"/>
                    <a:pt x="0" y="7"/>
                  </a:cubicBezTo>
                  <a:cubicBezTo>
                    <a:pt x="0" y="10"/>
                    <a:pt x="2" y="12"/>
                    <a:pt x="6" y="12"/>
                  </a:cubicBezTo>
                  <a:cubicBezTo>
                    <a:pt x="6" y="12"/>
                    <a:pt x="22" y="11"/>
                    <a:pt x="45" y="11"/>
                  </a:cubicBezTo>
                  <a:cubicBezTo>
                    <a:pt x="82" y="11"/>
                    <a:pt x="138" y="13"/>
                    <a:pt x="170" y="26"/>
                  </a:cubicBezTo>
                  <a:lnTo>
                    <a:pt x="171" y="26"/>
                  </a:lnTo>
                  <a:cubicBezTo>
                    <a:pt x="173" y="26"/>
                    <a:pt x="176" y="25"/>
                    <a:pt x="176" y="22"/>
                  </a:cubicBezTo>
                  <a:cubicBezTo>
                    <a:pt x="178" y="20"/>
                    <a:pt x="176" y="17"/>
                    <a:pt x="173" y="16"/>
                  </a:cubicBezTo>
                  <a:cubicBezTo>
                    <a:pt x="139" y="3"/>
                    <a:pt x="83" y="1"/>
                    <a:pt x="45" y="1"/>
                  </a:cubicBezTo>
                  <a:close/>
                </a:path>
              </a:pathLst>
            </a:custGeom>
            <a:solidFill>
              <a:srgbClr val="5A50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40"/>
            <p:cNvSpPr/>
            <p:nvPr/>
          </p:nvSpPr>
          <p:spPr>
            <a:xfrm>
              <a:off x="16627057" y="2782019"/>
              <a:ext cx="223210" cy="8530"/>
            </a:xfrm>
            <a:custGeom>
              <a:avLst/>
              <a:gdLst/>
              <a:ahLst/>
              <a:cxnLst/>
              <a:rect l="l" t="t" r="r" b="b"/>
              <a:pathLst>
                <a:path w="314" h="12" extrusionOk="0">
                  <a:moveTo>
                    <a:pt x="6" y="1"/>
                  </a:moveTo>
                  <a:cubicBezTo>
                    <a:pt x="3" y="1"/>
                    <a:pt x="1" y="3"/>
                    <a:pt x="1" y="6"/>
                  </a:cubicBezTo>
                  <a:cubicBezTo>
                    <a:pt x="1" y="9"/>
                    <a:pt x="3" y="11"/>
                    <a:pt x="6" y="11"/>
                  </a:cubicBezTo>
                  <a:lnTo>
                    <a:pt x="308" y="11"/>
                  </a:lnTo>
                  <a:cubicBezTo>
                    <a:pt x="311" y="11"/>
                    <a:pt x="313" y="9"/>
                    <a:pt x="313" y="6"/>
                  </a:cubicBezTo>
                  <a:cubicBezTo>
                    <a:pt x="313" y="3"/>
                    <a:pt x="311" y="1"/>
                    <a:pt x="308" y="1"/>
                  </a:cubicBezTo>
                  <a:close/>
                </a:path>
              </a:pathLst>
            </a:custGeom>
            <a:solidFill>
              <a:srgbClr val="5A50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40"/>
            <p:cNvSpPr/>
            <p:nvPr/>
          </p:nvSpPr>
          <p:spPr>
            <a:xfrm>
              <a:off x="14798016" y="1296323"/>
              <a:ext cx="1871694" cy="890708"/>
            </a:xfrm>
            <a:custGeom>
              <a:avLst/>
              <a:gdLst/>
              <a:ahLst/>
              <a:cxnLst/>
              <a:rect l="l" t="t" r="r" b="b"/>
              <a:pathLst>
                <a:path w="2633" h="1253" extrusionOk="0">
                  <a:moveTo>
                    <a:pt x="1784" y="0"/>
                  </a:moveTo>
                  <a:lnTo>
                    <a:pt x="1686" y="605"/>
                  </a:lnTo>
                  <a:lnTo>
                    <a:pt x="607" y="944"/>
                  </a:lnTo>
                  <a:cubicBezTo>
                    <a:pt x="607" y="944"/>
                    <a:pt x="574" y="943"/>
                    <a:pt x="529" y="943"/>
                  </a:cubicBezTo>
                  <a:cubicBezTo>
                    <a:pt x="446" y="943"/>
                    <a:pt x="322" y="947"/>
                    <a:pt x="289" y="968"/>
                  </a:cubicBezTo>
                  <a:cubicBezTo>
                    <a:pt x="240" y="1000"/>
                    <a:pt x="152" y="1054"/>
                    <a:pt x="105" y="1073"/>
                  </a:cubicBezTo>
                  <a:cubicBezTo>
                    <a:pt x="76" y="1085"/>
                    <a:pt x="35" y="1095"/>
                    <a:pt x="9" y="1102"/>
                  </a:cubicBezTo>
                  <a:cubicBezTo>
                    <a:pt x="1" y="1103"/>
                    <a:pt x="0" y="1115"/>
                    <a:pt x="8" y="1117"/>
                  </a:cubicBezTo>
                  <a:cubicBezTo>
                    <a:pt x="21" y="1122"/>
                    <a:pt x="34" y="1125"/>
                    <a:pt x="45" y="1125"/>
                  </a:cubicBezTo>
                  <a:cubicBezTo>
                    <a:pt x="32" y="1132"/>
                    <a:pt x="20" y="1139"/>
                    <a:pt x="8" y="1144"/>
                  </a:cubicBezTo>
                  <a:cubicBezTo>
                    <a:pt x="2" y="1148"/>
                    <a:pt x="2" y="1157"/>
                    <a:pt x="9" y="1160"/>
                  </a:cubicBezTo>
                  <a:cubicBezTo>
                    <a:pt x="25" y="1165"/>
                    <a:pt x="41" y="1168"/>
                    <a:pt x="58" y="1169"/>
                  </a:cubicBezTo>
                  <a:cubicBezTo>
                    <a:pt x="52" y="1174"/>
                    <a:pt x="45" y="1179"/>
                    <a:pt x="38" y="1184"/>
                  </a:cubicBezTo>
                  <a:cubicBezTo>
                    <a:pt x="32" y="1189"/>
                    <a:pt x="35" y="1198"/>
                    <a:pt x="42" y="1199"/>
                  </a:cubicBezTo>
                  <a:cubicBezTo>
                    <a:pt x="54" y="1200"/>
                    <a:pt x="66" y="1201"/>
                    <a:pt x="77" y="1201"/>
                  </a:cubicBezTo>
                  <a:cubicBezTo>
                    <a:pt x="101" y="1201"/>
                    <a:pt x="124" y="1198"/>
                    <a:pt x="145" y="1192"/>
                  </a:cubicBezTo>
                  <a:lnTo>
                    <a:pt x="145" y="1192"/>
                  </a:lnTo>
                  <a:cubicBezTo>
                    <a:pt x="138" y="1199"/>
                    <a:pt x="130" y="1205"/>
                    <a:pt x="122" y="1212"/>
                  </a:cubicBezTo>
                  <a:cubicBezTo>
                    <a:pt x="115" y="1216"/>
                    <a:pt x="119" y="1226"/>
                    <a:pt x="126" y="1226"/>
                  </a:cubicBezTo>
                  <a:cubicBezTo>
                    <a:pt x="127" y="1226"/>
                    <a:pt x="127" y="1226"/>
                    <a:pt x="128" y="1226"/>
                  </a:cubicBezTo>
                  <a:cubicBezTo>
                    <a:pt x="152" y="1223"/>
                    <a:pt x="259" y="1200"/>
                    <a:pt x="324" y="1185"/>
                  </a:cubicBezTo>
                  <a:cubicBezTo>
                    <a:pt x="335" y="1183"/>
                    <a:pt x="346" y="1182"/>
                    <a:pt x="357" y="1182"/>
                  </a:cubicBezTo>
                  <a:cubicBezTo>
                    <a:pt x="378" y="1182"/>
                    <a:pt x="399" y="1186"/>
                    <a:pt x="418" y="1193"/>
                  </a:cubicBezTo>
                  <a:cubicBezTo>
                    <a:pt x="452" y="1206"/>
                    <a:pt x="498" y="1221"/>
                    <a:pt x="529" y="1221"/>
                  </a:cubicBezTo>
                  <a:cubicBezTo>
                    <a:pt x="534" y="1221"/>
                    <a:pt x="538" y="1221"/>
                    <a:pt x="542" y="1220"/>
                  </a:cubicBezTo>
                  <a:cubicBezTo>
                    <a:pt x="570" y="1215"/>
                    <a:pt x="593" y="1196"/>
                    <a:pt x="610" y="1179"/>
                  </a:cubicBezTo>
                  <a:cubicBezTo>
                    <a:pt x="610" y="1179"/>
                    <a:pt x="1226" y="1253"/>
                    <a:pt x="1730" y="1253"/>
                  </a:cubicBezTo>
                  <a:cubicBezTo>
                    <a:pt x="1963" y="1253"/>
                    <a:pt x="2173" y="1237"/>
                    <a:pt x="2285" y="1191"/>
                  </a:cubicBezTo>
                  <a:cubicBezTo>
                    <a:pt x="2521" y="1094"/>
                    <a:pt x="2633" y="503"/>
                    <a:pt x="2631" y="65"/>
                  </a:cubicBezTo>
                  <a:lnTo>
                    <a:pt x="1784" y="0"/>
                  </a:lnTo>
                  <a:close/>
                </a:path>
              </a:pathLst>
            </a:custGeom>
            <a:solidFill>
              <a:srgbClr val="C284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40"/>
            <p:cNvSpPr/>
            <p:nvPr/>
          </p:nvSpPr>
          <p:spPr>
            <a:xfrm>
              <a:off x="14071517" y="1580667"/>
              <a:ext cx="3572782" cy="3265691"/>
            </a:xfrm>
            <a:custGeom>
              <a:avLst/>
              <a:gdLst/>
              <a:ahLst/>
              <a:cxnLst/>
              <a:rect l="l" t="t" r="r" b="b"/>
              <a:pathLst>
                <a:path w="5026" h="4594" extrusionOk="0">
                  <a:moveTo>
                    <a:pt x="3879" y="24"/>
                  </a:moveTo>
                  <a:lnTo>
                    <a:pt x="3284" y="24"/>
                  </a:lnTo>
                  <a:lnTo>
                    <a:pt x="1838" y="805"/>
                  </a:lnTo>
                  <a:cubicBezTo>
                    <a:pt x="1624" y="920"/>
                    <a:pt x="1456" y="1106"/>
                    <a:pt x="1362" y="1330"/>
                  </a:cubicBezTo>
                  <a:lnTo>
                    <a:pt x="1" y="4594"/>
                  </a:lnTo>
                  <a:lnTo>
                    <a:pt x="1421" y="4594"/>
                  </a:lnTo>
                  <a:lnTo>
                    <a:pt x="2323" y="2337"/>
                  </a:lnTo>
                  <a:lnTo>
                    <a:pt x="2703" y="4594"/>
                  </a:lnTo>
                  <a:lnTo>
                    <a:pt x="4108" y="4594"/>
                  </a:lnTo>
                  <a:lnTo>
                    <a:pt x="3502" y="1294"/>
                  </a:lnTo>
                  <a:cubicBezTo>
                    <a:pt x="3502" y="1294"/>
                    <a:pt x="4259" y="1323"/>
                    <a:pt x="4642" y="1031"/>
                  </a:cubicBezTo>
                  <a:cubicBezTo>
                    <a:pt x="5026" y="738"/>
                    <a:pt x="4804" y="24"/>
                    <a:pt x="4804" y="24"/>
                  </a:cubicBezTo>
                  <a:lnTo>
                    <a:pt x="3923" y="0"/>
                  </a:lnTo>
                  <a:close/>
                </a:path>
              </a:pathLst>
            </a:custGeom>
            <a:solidFill>
              <a:srgbClr val="FFB1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40"/>
            <p:cNvSpPr/>
            <p:nvPr/>
          </p:nvSpPr>
          <p:spPr>
            <a:xfrm>
              <a:off x="16300773" y="1567871"/>
              <a:ext cx="975300" cy="3167592"/>
            </a:xfrm>
            <a:custGeom>
              <a:avLst/>
              <a:gdLst/>
              <a:ahLst/>
              <a:cxnLst/>
              <a:rect l="l" t="t" r="r" b="b"/>
              <a:pathLst>
                <a:path w="1372" h="4456" extrusionOk="0">
                  <a:moveTo>
                    <a:pt x="1317" y="0"/>
                  </a:moveTo>
                  <a:cubicBezTo>
                    <a:pt x="1314" y="0"/>
                    <a:pt x="1313" y="3"/>
                    <a:pt x="1313" y="6"/>
                  </a:cubicBezTo>
                  <a:cubicBezTo>
                    <a:pt x="1326" y="143"/>
                    <a:pt x="1348" y="506"/>
                    <a:pt x="1286" y="543"/>
                  </a:cubicBezTo>
                  <a:cubicBezTo>
                    <a:pt x="1254" y="561"/>
                    <a:pt x="1015" y="650"/>
                    <a:pt x="47" y="969"/>
                  </a:cubicBezTo>
                  <a:lnTo>
                    <a:pt x="40" y="971"/>
                  </a:lnTo>
                  <a:cubicBezTo>
                    <a:pt x="27" y="976"/>
                    <a:pt x="15" y="988"/>
                    <a:pt x="12" y="1002"/>
                  </a:cubicBezTo>
                  <a:cubicBezTo>
                    <a:pt x="7" y="1016"/>
                    <a:pt x="11" y="1030"/>
                    <a:pt x="20" y="1042"/>
                  </a:cubicBezTo>
                  <a:lnTo>
                    <a:pt x="51" y="1078"/>
                  </a:lnTo>
                  <a:cubicBezTo>
                    <a:pt x="58" y="1086"/>
                    <a:pt x="61" y="1097"/>
                    <a:pt x="58" y="1108"/>
                  </a:cubicBezTo>
                  <a:cubicBezTo>
                    <a:pt x="55" y="1119"/>
                    <a:pt x="47" y="1127"/>
                    <a:pt x="38" y="1131"/>
                  </a:cubicBezTo>
                  <a:lnTo>
                    <a:pt x="30" y="1133"/>
                  </a:lnTo>
                  <a:cubicBezTo>
                    <a:pt x="12" y="1140"/>
                    <a:pt x="0" y="1158"/>
                    <a:pt x="2" y="1177"/>
                  </a:cubicBezTo>
                  <a:cubicBezTo>
                    <a:pt x="3" y="1196"/>
                    <a:pt x="16" y="1212"/>
                    <a:pt x="34" y="1217"/>
                  </a:cubicBezTo>
                  <a:cubicBezTo>
                    <a:pt x="45" y="1220"/>
                    <a:pt x="54" y="1228"/>
                    <a:pt x="57" y="1238"/>
                  </a:cubicBezTo>
                  <a:cubicBezTo>
                    <a:pt x="61" y="1249"/>
                    <a:pt x="60" y="1259"/>
                    <a:pt x="54" y="1269"/>
                  </a:cubicBezTo>
                  <a:lnTo>
                    <a:pt x="27" y="1308"/>
                  </a:lnTo>
                  <a:cubicBezTo>
                    <a:pt x="20" y="1317"/>
                    <a:pt x="18" y="1329"/>
                    <a:pt x="20" y="1341"/>
                  </a:cubicBezTo>
                  <a:lnTo>
                    <a:pt x="665" y="4451"/>
                  </a:lnTo>
                  <a:cubicBezTo>
                    <a:pt x="666" y="4454"/>
                    <a:pt x="667" y="4456"/>
                    <a:pt x="670" y="4456"/>
                  </a:cubicBezTo>
                  <a:lnTo>
                    <a:pt x="671" y="4456"/>
                  </a:lnTo>
                  <a:cubicBezTo>
                    <a:pt x="673" y="4455"/>
                    <a:pt x="675" y="4452"/>
                    <a:pt x="675" y="4450"/>
                  </a:cubicBezTo>
                  <a:lnTo>
                    <a:pt x="30" y="1339"/>
                  </a:lnTo>
                  <a:cubicBezTo>
                    <a:pt x="28" y="1330"/>
                    <a:pt x="30" y="1321"/>
                    <a:pt x="35" y="1313"/>
                  </a:cubicBezTo>
                  <a:lnTo>
                    <a:pt x="62" y="1274"/>
                  </a:lnTo>
                  <a:cubicBezTo>
                    <a:pt x="70" y="1263"/>
                    <a:pt x="72" y="1248"/>
                    <a:pt x="67" y="1235"/>
                  </a:cubicBezTo>
                  <a:cubicBezTo>
                    <a:pt x="62" y="1221"/>
                    <a:pt x="51" y="1211"/>
                    <a:pt x="37" y="1207"/>
                  </a:cubicBezTo>
                  <a:cubicBezTo>
                    <a:pt x="20" y="1202"/>
                    <a:pt x="13" y="1188"/>
                    <a:pt x="13" y="1176"/>
                  </a:cubicBezTo>
                  <a:cubicBezTo>
                    <a:pt x="12" y="1161"/>
                    <a:pt x="20" y="1149"/>
                    <a:pt x="33" y="1144"/>
                  </a:cubicBezTo>
                  <a:lnTo>
                    <a:pt x="41" y="1141"/>
                  </a:lnTo>
                  <a:cubicBezTo>
                    <a:pt x="54" y="1136"/>
                    <a:pt x="65" y="1125"/>
                    <a:pt x="68" y="1111"/>
                  </a:cubicBezTo>
                  <a:cubicBezTo>
                    <a:pt x="72" y="1097"/>
                    <a:pt x="68" y="1082"/>
                    <a:pt x="59" y="1071"/>
                  </a:cubicBezTo>
                  <a:lnTo>
                    <a:pt x="28" y="1035"/>
                  </a:lnTo>
                  <a:cubicBezTo>
                    <a:pt x="21" y="1027"/>
                    <a:pt x="19" y="1016"/>
                    <a:pt x="21" y="1005"/>
                  </a:cubicBezTo>
                  <a:cubicBezTo>
                    <a:pt x="25" y="994"/>
                    <a:pt x="33" y="985"/>
                    <a:pt x="44" y="981"/>
                  </a:cubicBezTo>
                  <a:lnTo>
                    <a:pt x="51" y="979"/>
                  </a:lnTo>
                  <a:cubicBezTo>
                    <a:pt x="828" y="722"/>
                    <a:pt x="1245" y="579"/>
                    <a:pt x="1291" y="552"/>
                  </a:cubicBezTo>
                  <a:cubicBezTo>
                    <a:pt x="1371" y="505"/>
                    <a:pt x="1325" y="25"/>
                    <a:pt x="1323" y="4"/>
                  </a:cubicBezTo>
                  <a:cubicBezTo>
                    <a:pt x="1322" y="2"/>
                    <a:pt x="1320" y="0"/>
                    <a:pt x="1317" y="0"/>
                  </a:cubicBezTo>
                  <a:close/>
                </a:path>
              </a:pathLst>
            </a:custGeom>
            <a:solidFill>
              <a:srgbClr val="5A50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40"/>
            <p:cNvSpPr/>
            <p:nvPr/>
          </p:nvSpPr>
          <p:spPr>
            <a:xfrm>
              <a:off x="14853463" y="2883672"/>
              <a:ext cx="813224" cy="1851790"/>
            </a:xfrm>
            <a:custGeom>
              <a:avLst/>
              <a:gdLst/>
              <a:ahLst/>
              <a:cxnLst/>
              <a:rect l="l" t="t" r="r" b="b"/>
              <a:pathLst>
                <a:path w="1144" h="2605" extrusionOk="0">
                  <a:moveTo>
                    <a:pt x="1137" y="0"/>
                  </a:moveTo>
                  <a:cubicBezTo>
                    <a:pt x="1136" y="0"/>
                    <a:pt x="1134" y="2"/>
                    <a:pt x="1133" y="4"/>
                  </a:cubicBezTo>
                  <a:lnTo>
                    <a:pt x="1" y="2598"/>
                  </a:lnTo>
                  <a:cubicBezTo>
                    <a:pt x="0" y="2600"/>
                    <a:pt x="1" y="2603"/>
                    <a:pt x="4" y="2605"/>
                  </a:cubicBezTo>
                  <a:lnTo>
                    <a:pt x="6" y="2605"/>
                  </a:lnTo>
                  <a:cubicBezTo>
                    <a:pt x="8" y="2605"/>
                    <a:pt x="10" y="2604"/>
                    <a:pt x="11" y="2602"/>
                  </a:cubicBezTo>
                  <a:lnTo>
                    <a:pt x="1142" y="7"/>
                  </a:lnTo>
                  <a:cubicBezTo>
                    <a:pt x="1144" y="4"/>
                    <a:pt x="1142" y="2"/>
                    <a:pt x="1140" y="1"/>
                  </a:cubicBezTo>
                  <a:cubicBezTo>
                    <a:pt x="1139" y="0"/>
                    <a:pt x="1138" y="0"/>
                    <a:pt x="1137" y="0"/>
                  </a:cubicBezTo>
                  <a:close/>
                </a:path>
              </a:pathLst>
            </a:custGeom>
            <a:solidFill>
              <a:srgbClr val="5A50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40"/>
            <p:cNvSpPr/>
            <p:nvPr/>
          </p:nvSpPr>
          <p:spPr>
            <a:xfrm>
              <a:off x="14166772" y="4727641"/>
              <a:ext cx="901370" cy="7819"/>
            </a:xfrm>
            <a:custGeom>
              <a:avLst/>
              <a:gdLst/>
              <a:ahLst/>
              <a:cxnLst/>
              <a:rect l="l" t="t" r="r" b="b"/>
              <a:pathLst>
                <a:path w="1268" h="11" extrusionOk="0">
                  <a:moveTo>
                    <a:pt x="6" y="0"/>
                  </a:moveTo>
                  <a:cubicBezTo>
                    <a:pt x="3" y="0"/>
                    <a:pt x="0" y="3"/>
                    <a:pt x="0" y="5"/>
                  </a:cubicBezTo>
                  <a:cubicBezTo>
                    <a:pt x="0" y="9"/>
                    <a:pt x="3" y="11"/>
                    <a:pt x="6" y="11"/>
                  </a:cubicBezTo>
                  <a:lnTo>
                    <a:pt x="1262" y="11"/>
                  </a:lnTo>
                  <a:cubicBezTo>
                    <a:pt x="1265" y="11"/>
                    <a:pt x="1267" y="9"/>
                    <a:pt x="1267" y="5"/>
                  </a:cubicBezTo>
                  <a:cubicBezTo>
                    <a:pt x="1267" y="3"/>
                    <a:pt x="1265" y="0"/>
                    <a:pt x="1262" y="0"/>
                  </a:cubicBezTo>
                  <a:close/>
                </a:path>
              </a:pathLst>
            </a:custGeom>
            <a:solidFill>
              <a:srgbClr val="5A50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40"/>
            <p:cNvSpPr/>
            <p:nvPr/>
          </p:nvSpPr>
          <p:spPr>
            <a:xfrm>
              <a:off x="16034201" y="4727641"/>
              <a:ext cx="901370" cy="7819"/>
            </a:xfrm>
            <a:custGeom>
              <a:avLst/>
              <a:gdLst/>
              <a:ahLst/>
              <a:cxnLst/>
              <a:rect l="l" t="t" r="r" b="b"/>
              <a:pathLst>
                <a:path w="1268" h="11" extrusionOk="0">
                  <a:moveTo>
                    <a:pt x="6" y="0"/>
                  </a:moveTo>
                  <a:cubicBezTo>
                    <a:pt x="3" y="0"/>
                    <a:pt x="1" y="3"/>
                    <a:pt x="1" y="5"/>
                  </a:cubicBezTo>
                  <a:cubicBezTo>
                    <a:pt x="1" y="9"/>
                    <a:pt x="3" y="11"/>
                    <a:pt x="6" y="11"/>
                  </a:cubicBezTo>
                  <a:lnTo>
                    <a:pt x="1262" y="11"/>
                  </a:lnTo>
                  <a:cubicBezTo>
                    <a:pt x="1265" y="11"/>
                    <a:pt x="1268" y="9"/>
                    <a:pt x="1268" y="5"/>
                  </a:cubicBezTo>
                  <a:cubicBezTo>
                    <a:pt x="1268" y="3"/>
                    <a:pt x="1265" y="0"/>
                    <a:pt x="1262" y="0"/>
                  </a:cubicBezTo>
                  <a:close/>
                </a:path>
              </a:pathLst>
            </a:custGeom>
            <a:solidFill>
              <a:srgbClr val="5A50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40"/>
            <p:cNvSpPr/>
            <p:nvPr/>
          </p:nvSpPr>
          <p:spPr>
            <a:xfrm>
              <a:off x="15583516" y="1727104"/>
              <a:ext cx="998758" cy="1519108"/>
            </a:xfrm>
            <a:custGeom>
              <a:avLst/>
              <a:gdLst/>
              <a:ahLst/>
              <a:cxnLst/>
              <a:rect l="l" t="t" r="r" b="b"/>
              <a:pathLst>
                <a:path w="1405" h="2137" extrusionOk="0">
                  <a:moveTo>
                    <a:pt x="1399" y="0"/>
                  </a:moveTo>
                  <a:cubicBezTo>
                    <a:pt x="1398" y="0"/>
                    <a:pt x="1397" y="1"/>
                    <a:pt x="1396" y="1"/>
                  </a:cubicBezTo>
                  <a:lnTo>
                    <a:pt x="510" y="476"/>
                  </a:lnTo>
                  <a:cubicBezTo>
                    <a:pt x="181" y="653"/>
                    <a:pt x="1" y="1018"/>
                    <a:pt x="64" y="1385"/>
                  </a:cubicBezTo>
                  <a:lnTo>
                    <a:pt x="190" y="2132"/>
                  </a:lnTo>
                  <a:cubicBezTo>
                    <a:pt x="190" y="2134"/>
                    <a:pt x="193" y="2136"/>
                    <a:pt x="196" y="2136"/>
                  </a:cubicBezTo>
                  <a:lnTo>
                    <a:pt x="196" y="2136"/>
                  </a:lnTo>
                  <a:cubicBezTo>
                    <a:pt x="199" y="2136"/>
                    <a:pt x="201" y="2133"/>
                    <a:pt x="201" y="2130"/>
                  </a:cubicBezTo>
                  <a:lnTo>
                    <a:pt x="74" y="1383"/>
                  </a:lnTo>
                  <a:cubicBezTo>
                    <a:pt x="12" y="1020"/>
                    <a:pt x="189" y="660"/>
                    <a:pt x="515" y="485"/>
                  </a:cubicBezTo>
                  <a:lnTo>
                    <a:pt x="1401" y="10"/>
                  </a:lnTo>
                  <a:cubicBezTo>
                    <a:pt x="1404" y="9"/>
                    <a:pt x="1405" y="6"/>
                    <a:pt x="1403" y="3"/>
                  </a:cubicBezTo>
                  <a:cubicBezTo>
                    <a:pt x="1403" y="1"/>
                    <a:pt x="1401" y="0"/>
                    <a:pt x="1399" y="0"/>
                  </a:cubicBezTo>
                  <a:close/>
                </a:path>
              </a:pathLst>
            </a:custGeom>
            <a:solidFill>
              <a:srgbClr val="5A50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40"/>
            <p:cNvSpPr/>
            <p:nvPr/>
          </p:nvSpPr>
          <p:spPr>
            <a:xfrm>
              <a:off x="13780776" y="4845644"/>
              <a:ext cx="1332863" cy="203306"/>
            </a:xfrm>
            <a:custGeom>
              <a:avLst/>
              <a:gdLst/>
              <a:ahLst/>
              <a:cxnLst/>
              <a:rect l="l" t="t" r="r" b="b"/>
              <a:pathLst>
                <a:path w="1875" h="286" extrusionOk="0">
                  <a:moveTo>
                    <a:pt x="410" y="1"/>
                  </a:moveTo>
                  <a:lnTo>
                    <a:pt x="16" y="251"/>
                  </a:lnTo>
                  <a:cubicBezTo>
                    <a:pt x="0" y="261"/>
                    <a:pt x="7" y="286"/>
                    <a:pt x="27" y="286"/>
                  </a:cubicBezTo>
                  <a:lnTo>
                    <a:pt x="1200" y="286"/>
                  </a:lnTo>
                  <a:cubicBezTo>
                    <a:pt x="1210" y="286"/>
                    <a:pt x="1220" y="283"/>
                    <a:pt x="1229" y="278"/>
                  </a:cubicBezTo>
                  <a:lnTo>
                    <a:pt x="1388" y="181"/>
                  </a:lnTo>
                  <a:cubicBezTo>
                    <a:pt x="1396" y="176"/>
                    <a:pt x="1405" y="173"/>
                    <a:pt x="1414" y="173"/>
                  </a:cubicBezTo>
                  <a:cubicBezTo>
                    <a:pt x="1431" y="173"/>
                    <a:pt x="1448" y="182"/>
                    <a:pt x="1457" y="198"/>
                  </a:cubicBezTo>
                  <a:lnTo>
                    <a:pt x="1493" y="259"/>
                  </a:lnTo>
                  <a:cubicBezTo>
                    <a:pt x="1503" y="275"/>
                    <a:pt x="1521" y="286"/>
                    <a:pt x="1541" y="286"/>
                  </a:cubicBezTo>
                  <a:lnTo>
                    <a:pt x="1854" y="286"/>
                  </a:lnTo>
                  <a:cubicBezTo>
                    <a:pt x="1866" y="286"/>
                    <a:pt x="1875" y="275"/>
                    <a:pt x="1873" y="264"/>
                  </a:cubicBezTo>
                  <a:lnTo>
                    <a:pt x="1830" y="1"/>
                  </a:lnTo>
                  <a:close/>
                </a:path>
              </a:pathLst>
            </a:custGeom>
            <a:solidFill>
              <a:srgbClr val="7B70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40"/>
            <p:cNvSpPr/>
            <p:nvPr/>
          </p:nvSpPr>
          <p:spPr>
            <a:xfrm>
              <a:off x="15690855" y="4845644"/>
              <a:ext cx="1332863" cy="203306"/>
            </a:xfrm>
            <a:custGeom>
              <a:avLst/>
              <a:gdLst/>
              <a:ahLst/>
              <a:cxnLst/>
              <a:rect l="l" t="t" r="r" b="b"/>
              <a:pathLst>
                <a:path w="1875" h="286" extrusionOk="0">
                  <a:moveTo>
                    <a:pt x="410" y="1"/>
                  </a:moveTo>
                  <a:lnTo>
                    <a:pt x="17" y="251"/>
                  </a:lnTo>
                  <a:cubicBezTo>
                    <a:pt x="1" y="261"/>
                    <a:pt x="8" y="286"/>
                    <a:pt x="26" y="286"/>
                  </a:cubicBezTo>
                  <a:lnTo>
                    <a:pt x="1200" y="286"/>
                  </a:lnTo>
                  <a:cubicBezTo>
                    <a:pt x="1210" y="286"/>
                    <a:pt x="1220" y="283"/>
                    <a:pt x="1229" y="278"/>
                  </a:cubicBezTo>
                  <a:lnTo>
                    <a:pt x="1387" y="181"/>
                  </a:lnTo>
                  <a:cubicBezTo>
                    <a:pt x="1396" y="176"/>
                    <a:pt x="1405" y="173"/>
                    <a:pt x="1414" y="173"/>
                  </a:cubicBezTo>
                  <a:cubicBezTo>
                    <a:pt x="1431" y="173"/>
                    <a:pt x="1448" y="182"/>
                    <a:pt x="1457" y="198"/>
                  </a:cubicBezTo>
                  <a:lnTo>
                    <a:pt x="1493" y="259"/>
                  </a:lnTo>
                  <a:cubicBezTo>
                    <a:pt x="1504" y="275"/>
                    <a:pt x="1521" y="286"/>
                    <a:pt x="1541" y="286"/>
                  </a:cubicBezTo>
                  <a:lnTo>
                    <a:pt x="1855" y="286"/>
                  </a:lnTo>
                  <a:cubicBezTo>
                    <a:pt x="1866" y="286"/>
                    <a:pt x="1875" y="275"/>
                    <a:pt x="1873" y="264"/>
                  </a:cubicBezTo>
                  <a:lnTo>
                    <a:pt x="1830" y="1"/>
                  </a:lnTo>
                  <a:close/>
                </a:path>
              </a:pathLst>
            </a:custGeom>
            <a:solidFill>
              <a:srgbClr val="7B70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40"/>
            <p:cNvSpPr/>
            <p:nvPr/>
          </p:nvSpPr>
          <p:spPr>
            <a:xfrm>
              <a:off x="15959560" y="1296323"/>
              <a:ext cx="1871694" cy="890708"/>
            </a:xfrm>
            <a:custGeom>
              <a:avLst/>
              <a:gdLst/>
              <a:ahLst/>
              <a:cxnLst/>
              <a:rect l="l" t="t" r="r" b="b"/>
              <a:pathLst>
                <a:path w="2633" h="1253" extrusionOk="0">
                  <a:moveTo>
                    <a:pt x="1784" y="0"/>
                  </a:moveTo>
                  <a:lnTo>
                    <a:pt x="1685" y="605"/>
                  </a:lnTo>
                  <a:lnTo>
                    <a:pt x="606" y="944"/>
                  </a:lnTo>
                  <a:cubicBezTo>
                    <a:pt x="606" y="944"/>
                    <a:pt x="573" y="943"/>
                    <a:pt x="528" y="943"/>
                  </a:cubicBezTo>
                  <a:cubicBezTo>
                    <a:pt x="445" y="943"/>
                    <a:pt x="321" y="947"/>
                    <a:pt x="289" y="968"/>
                  </a:cubicBezTo>
                  <a:cubicBezTo>
                    <a:pt x="239" y="1000"/>
                    <a:pt x="151" y="1054"/>
                    <a:pt x="105" y="1073"/>
                  </a:cubicBezTo>
                  <a:cubicBezTo>
                    <a:pt x="75" y="1085"/>
                    <a:pt x="34" y="1095"/>
                    <a:pt x="9" y="1102"/>
                  </a:cubicBezTo>
                  <a:cubicBezTo>
                    <a:pt x="1" y="1103"/>
                    <a:pt x="0" y="1115"/>
                    <a:pt x="7" y="1117"/>
                  </a:cubicBezTo>
                  <a:cubicBezTo>
                    <a:pt x="20" y="1122"/>
                    <a:pt x="32" y="1125"/>
                    <a:pt x="44" y="1125"/>
                  </a:cubicBezTo>
                  <a:cubicBezTo>
                    <a:pt x="32" y="1132"/>
                    <a:pt x="19" y="1139"/>
                    <a:pt x="8" y="1144"/>
                  </a:cubicBezTo>
                  <a:cubicBezTo>
                    <a:pt x="1" y="1148"/>
                    <a:pt x="2" y="1157"/>
                    <a:pt x="9" y="1160"/>
                  </a:cubicBezTo>
                  <a:cubicBezTo>
                    <a:pt x="25" y="1165"/>
                    <a:pt x="40" y="1168"/>
                    <a:pt x="58" y="1169"/>
                  </a:cubicBezTo>
                  <a:cubicBezTo>
                    <a:pt x="52" y="1174"/>
                    <a:pt x="45" y="1179"/>
                    <a:pt x="38" y="1184"/>
                  </a:cubicBezTo>
                  <a:cubicBezTo>
                    <a:pt x="32" y="1189"/>
                    <a:pt x="34" y="1198"/>
                    <a:pt x="41" y="1199"/>
                  </a:cubicBezTo>
                  <a:cubicBezTo>
                    <a:pt x="53" y="1200"/>
                    <a:pt x="64" y="1201"/>
                    <a:pt x="76" y="1201"/>
                  </a:cubicBezTo>
                  <a:cubicBezTo>
                    <a:pt x="100" y="1201"/>
                    <a:pt x="123" y="1198"/>
                    <a:pt x="144" y="1192"/>
                  </a:cubicBezTo>
                  <a:lnTo>
                    <a:pt x="144" y="1192"/>
                  </a:lnTo>
                  <a:cubicBezTo>
                    <a:pt x="137" y="1199"/>
                    <a:pt x="129" y="1205"/>
                    <a:pt x="121" y="1212"/>
                  </a:cubicBezTo>
                  <a:cubicBezTo>
                    <a:pt x="114" y="1216"/>
                    <a:pt x="118" y="1226"/>
                    <a:pt x="125" y="1226"/>
                  </a:cubicBezTo>
                  <a:cubicBezTo>
                    <a:pt x="126" y="1226"/>
                    <a:pt x="126" y="1226"/>
                    <a:pt x="127" y="1226"/>
                  </a:cubicBezTo>
                  <a:cubicBezTo>
                    <a:pt x="150" y="1223"/>
                    <a:pt x="259" y="1200"/>
                    <a:pt x="323" y="1185"/>
                  </a:cubicBezTo>
                  <a:cubicBezTo>
                    <a:pt x="334" y="1183"/>
                    <a:pt x="345" y="1182"/>
                    <a:pt x="356" y="1182"/>
                  </a:cubicBezTo>
                  <a:cubicBezTo>
                    <a:pt x="377" y="1182"/>
                    <a:pt x="398" y="1186"/>
                    <a:pt x="417" y="1193"/>
                  </a:cubicBezTo>
                  <a:cubicBezTo>
                    <a:pt x="451" y="1206"/>
                    <a:pt x="497" y="1221"/>
                    <a:pt x="529" y="1221"/>
                  </a:cubicBezTo>
                  <a:cubicBezTo>
                    <a:pt x="533" y="1221"/>
                    <a:pt x="538" y="1221"/>
                    <a:pt x="541" y="1220"/>
                  </a:cubicBezTo>
                  <a:cubicBezTo>
                    <a:pt x="569" y="1215"/>
                    <a:pt x="593" y="1196"/>
                    <a:pt x="610" y="1179"/>
                  </a:cubicBezTo>
                  <a:cubicBezTo>
                    <a:pt x="610" y="1179"/>
                    <a:pt x="1226" y="1253"/>
                    <a:pt x="1729" y="1253"/>
                  </a:cubicBezTo>
                  <a:cubicBezTo>
                    <a:pt x="1963" y="1253"/>
                    <a:pt x="2172" y="1237"/>
                    <a:pt x="2284" y="1191"/>
                  </a:cubicBezTo>
                  <a:cubicBezTo>
                    <a:pt x="2520" y="1094"/>
                    <a:pt x="2633" y="503"/>
                    <a:pt x="2631" y="65"/>
                  </a:cubicBezTo>
                  <a:lnTo>
                    <a:pt x="1784" y="0"/>
                  </a:lnTo>
                  <a:close/>
                </a:path>
              </a:pathLst>
            </a:custGeom>
            <a:solidFill>
              <a:srgbClr val="C284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40"/>
            <p:cNvSpPr/>
            <p:nvPr/>
          </p:nvSpPr>
          <p:spPr>
            <a:xfrm>
              <a:off x="17153094" y="1721417"/>
              <a:ext cx="127244" cy="18482"/>
            </a:xfrm>
            <a:custGeom>
              <a:avLst/>
              <a:gdLst/>
              <a:ahLst/>
              <a:cxnLst/>
              <a:rect l="l" t="t" r="r" b="b"/>
              <a:pathLst>
                <a:path w="179" h="26" extrusionOk="0">
                  <a:moveTo>
                    <a:pt x="46" y="1"/>
                  </a:moveTo>
                  <a:cubicBezTo>
                    <a:pt x="24" y="1"/>
                    <a:pt x="8" y="1"/>
                    <a:pt x="6" y="1"/>
                  </a:cubicBezTo>
                  <a:cubicBezTo>
                    <a:pt x="3" y="1"/>
                    <a:pt x="1" y="4"/>
                    <a:pt x="1" y="7"/>
                  </a:cubicBezTo>
                  <a:cubicBezTo>
                    <a:pt x="1" y="10"/>
                    <a:pt x="4" y="12"/>
                    <a:pt x="6" y="12"/>
                  </a:cubicBezTo>
                  <a:cubicBezTo>
                    <a:pt x="7" y="12"/>
                    <a:pt x="23" y="11"/>
                    <a:pt x="46" y="11"/>
                  </a:cubicBezTo>
                  <a:cubicBezTo>
                    <a:pt x="83" y="11"/>
                    <a:pt x="138" y="13"/>
                    <a:pt x="170" y="26"/>
                  </a:cubicBezTo>
                  <a:lnTo>
                    <a:pt x="172" y="26"/>
                  </a:lnTo>
                  <a:cubicBezTo>
                    <a:pt x="174" y="26"/>
                    <a:pt x="176" y="25"/>
                    <a:pt x="176" y="22"/>
                  </a:cubicBezTo>
                  <a:cubicBezTo>
                    <a:pt x="178" y="20"/>
                    <a:pt x="176" y="17"/>
                    <a:pt x="174" y="16"/>
                  </a:cubicBezTo>
                  <a:cubicBezTo>
                    <a:pt x="140" y="3"/>
                    <a:pt x="84" y="1"/>
                    <a:pt x="46" y="1"/>
                  </a:cubicBezTo>
                  <a:close/>
                </a:path>
              </a:pathLst>
            </a:custGeom>
            <a:solidFill>
              <a:srgbClr val="5A50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40"/>
            <p:cNvSpPr/>
            <p:nvPr/>
          </p:nvSpPr>
          <p:spPr>
            <a:xfrm>
              <a:off x="16061924" y="2099594"/>
              <a:ext cx="111605" cy="46917"/>
            </a:xfrm>
            <a:custGeom>
              <a:avLst/>
              <a:gdLst/>
              <a:ahLst/>
              <a:cxnLst/>
              <a:rect l="l" t="t" r="r" b="b"/>
              <a:pathLst>
                <a:path w="157" h="66" extrusionOk="0">
                  <a:moveTo>
                    <a:pt x="150" y="0"/>
                  </a:moveTo>
                  <a:cubicBezTo>
                    <a:pt x="82" y="13"/>
                    <a:pt x="59" y="21"/>
                    <a:pt x="4" y="56"/>
                  </a:cubicBezTo>
                  <a:cubicBezTo>
                    <a:pt x="1" y="58"/>
                    <a:pt x="0" y="61"/>
                    <a:pt x="2" y="63"/>
                  </a:cubicBezTo>
                  <a:cubicBezTo>
                    <a:pt x="3" y="65"/>
                    <a:pt x="5" y="66"/>
                    <a:pt x="6" y="66"/>
                  </a:cubicBezTo>
                  <a:cubicBezTo>
                    <a:pt x="7" y="66"/>
                    <a:pt x="8" y="66"/>
                    <a:pt x="9" y="65"/>
                  </a:cubicBezTo>
                  <a:cubicBezTo>
                    <a:pt x="63" y="32"/>
                    <a:pt x="86" y="23"/>
                    <a:pt x="152" y="11"/>
                  </a:cubicBezTo>
                  <a:cubicBezTo>
                    <a:pt x="155" y="10"/>
                    <a:pt x="156" y="7"/>
                    <a:pt x="156" y="5"/>
                  </a:cubicBezTo>
                  <a:cubicBezTo>
                    <a:pt x="156" y="2"/>
                    <a:pt x="153" y="0"/>
                    <a:pt x="150" y="0"/>
                  </a:cubicBezTo>
                  <a:close/>
                </a:path>
              </a:pathLst>
            </a:custGeom>
            <a:solidFill>
              <a:srgbClr val="5A50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40"/>
            <p:cNvSpPr/>
            <p:nvPr/>
          </p:nvSpPr>
          <p:spPr>
            <a:xfrm>
              <a:off x="16000079" y="2066184"/>
              <a:ext cx="154257" cy="64688"/>
            </a:xfrm>
            <a:custGeom>
              <a:avLst/>
              <a:gdLst/>
              <a:ahLst/>
              <a:cxnLst/>
              <a:rect l="l" t="t" r="r" b="b"/>
              <a:pathLst>
                <a:path w="217" h="91" extrusionOk="0">
                  <a:moveTo>
                    <a:pt x="210" y="0"/>
                  </a:moveTo>
                  <a:cubicBezTo>
                    <a:pt x="209" y="0"/>
                    <a:pt x="208" y="1"/>
                    <a:pt x="208" y="1"/>
                  </a:cubicBezTo>
                  <a:cubicBezTo>
                    <a:pt x="181" y="14"/>
                    <a:pt x="151" y="23"/>
                    <a:pt x="123" y="32"/>
                  </a:cubicBezTo>
                  <a:cubicBezTo>
                    <a:pt x="83" y="44"/>
                    <a:pt x="43" y="57"/>
                    <a:pt x="4" y="81"/>
                  </a:cubicBezTo>
                  <a:cubicBezTo>
                    <a:pt x="2" y="82"/>
                    <a:pt x="1" y="85"/>
                    <a:pt x="2" y="87"/>
                  </a:cubicBezTo>
                  <a:cubicBezTo>
                    <a:pt x="3" y="89"/>
                    <a:pt x="5" y="90"/>
                    <a:pt x="7" y="90"/>
                  </a:cubicBezTo>
                  <a:cubicBezTo>
                    <a:pt x="8" y="90"/>
                    <a:pt x="9" y="90"/>
                    <a:pt x="9" y="89"/>
                  </a:cubicBezTo>
                  <a:cubicBezTo>
                    <a:pt x="47" y="67"/>
                    <a:pt x="87" y="53"/>
                    <a:pt x="126" y="42"/>
                  </a:cubicBezTo>
                  <a:cubicBezTo>
                    <a:pt x="154" y="32"/>
                    <a:pt x="184" y="24"/>
                    <a:pt x="212" y="11"/>
                  </a:cubicBezTo>
                  <a:cubicBezTo>
                    <a:pt x="215" y="9"/>
                    <a:pt x="216" y="6"/>
                    <a:pt x="215" y="4"/>
                  </a:cubicBezTo>
                  <a:cubicBezTo>
                    <a:pt x="214" y="2"/>
                    <a:pt x="212" y="0"/>
                    <a:pt x="210" y="0"/>
                  </a:cubicBezTo>
                  <a:close/>
                </a:path>
              </a:pathLst>
            </a:custGeom>
            <a:solidFill>
              <a:srgbClr val="5A50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40"/>
            <p:cNvSpPr/>
            <p:nvPr/>
          </p:nvSpPr>
          <p:spPr>
            <a:xfrm>
              <a:off x="15992260" y="2040593"/>
              <a:ext cx="132931" cy="56869"/>
            </a:xfrm>
            <a:custGeom>
              <a:avLst/>
              <a:gdLst/>
              <a:ahLst/>
              <a:cxnLst/>
              <a:rect l="l" t="t" r="r" b="b"/>
              <a:pathLst>
                <a:path w="187" h="80" extrusionOk="0">
                  <a:moveTo>
                    <a:pt x="180" y="0"/>
                  </a:moveTo>
                  <a:cubicBezTo>
                    <a:pt x="179" y="0"/>
                    <a:pt x="178" y="1"/>
                    <a:pt x="177" y="1"/>
                  </a:cubicBezTo>
                  <a:cubicBezTo>
                    <a:pt x="151" y="19"/>
                    <a:pt x="122" y="28"/>
                    <a:pt x="90" y="38"/>
                  </a:cubicBezTo>
                  <a:cubicBezTo>
                    <a:pt x="63" y="46"/>
                    <a:pt x="34" y="55"/>
                    <a:pt x="4" y="70"/>
                  </a:cubicBezTo>
                  <a:cubicBezTo>
                    <a:pt x="1" y="71"/>
                    <a:pt x="0" y="75"/>
                    <a:pt x="1" y="77"/>
                  </a:cubicBezTo>
                  <a:cubicBezTo>
                    <a:pt x="3" y="79"/>
                    <a:pt x="5" y="80"/>
                    <a:pt x="6" y="80"/>
                  </a:cubicBezTo>
                  <a:lnTo>
                    <a:pt x="9" y="80"/>
                  </a:lnTo>
                  <a:cubicBezTo>
                    <a:pt x="39" y="64"/>
                    <a:pt x="67" y="56"/>
                    <a:pt x="94" y="48"/>
                  </a:cubicBezTo>
                  <a:cubicBezTo>
                    <a:pt x="126" y="38"/>
                    <a:pt x="157" y="28"/>
                    <a:pt x="183" y="10"/>
                  </a:cubicBezTo>
                  <a:cubicBezTo>
                    <a:pt x="185" y="8"/>
                    <a:pt x="186" y="5"/>
                    <a:pt x="185" y="3"/>
                  </a:cubicBezTo>
                  <a:cubicBezTo>
                    <a:pt x="183" y="1"/>
                    <a:pt x="182" y="0"/>
                    <a:pt x="180" y="0"/>
                  </a:cubicBezTo>
                  <a:close/>
                </a:path>
              </a:pathLst>
            </a:custGeom>
            <a:solidFill>
              <a:srgbClr val="5A50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40"/>
            <p:cNvSpPr/>
            <p:nvPr/>
          </p:nvSpPr>
          <p:spPr>
            <a:xfrm>
              <a:off x="16054815" y="711286"/>
              <a:ext cx="1775017" cy="968902"/>
            </a:xfrm>
            <a:custGeom>
              <a:avLst/>
              <a:gdLst/>
              <a:ahLst/>
              <a:cxnLst/>
              <a:rect l="l" t="t" r="r" b="b"/>
              <a:pathLst>
                <a:path w="2497" h="1363" extrusionOk="0">
                  <a:moveTo>
                    <a:pt x="672" y="3"/>
                  </a:moveTo>
                  <a:cubicBezTo>
                    <a:pt x="672" y="3"/>
                    <a:pt x="421" y="2"/>
                    <a:pt x="260" y="121"/>
                  </a:cubicBezTo>
                  <a:cubicBezTo>
                    <a:pt x="110" y="232"/>
                    <a:pt x="59" y="484"/>
                    <a:pt x="1" y="842"/>
                  </a:cubicBezTo>
                  <a:cubicBezTo>
                    <a:pt x="170" y="888"/>
                    <a:pt x="328" y="898"/>
                    <a:pt x="517" y="906"/>
                  </a:cubicBezTo>
                  <a:lnTo>
                    <a:pt x="504" y="975"/>
                  </a:lnTo>
                  <a:lnTo>
                    <a:pt x="472" y="1247"/>
                  </a:lnTo>
                  <a:cubicBezTo>
                    <a:pt x="852" y="1329"/>
                    <a:pt x="1218" y="1362"/>
                    <a:pt x="1567" y="1329"/>
                  </a:cubicBezTo>
                  <a:lnTo>
                    <a:pt x="1650" y="823"/>
                  </a:lnTo>
                  <a:lnTo>
                    <a:pt x="1977" y="849"/>
                  </a:lnTo>
                  <a:lnTo>
                    <a:pt x="2497" y="888"/>
                  </a:lnTo>
                  <a:cubicBezTo>
                    <a:pt x="2488" y="550"/>
                    <a:pt x="2457" y="206"/>
                    <a:pt x="2364" y="138"/>
                  </a:cubicBezTo>
                  <a:cubicBezTo>
                    <a:pt x="2203" y="18"/>
                    <a:pt x="1758" y="36"/>
                    <a:pt x="1758" y="36"/>
                  </a:cubicBezTo>
                  <a:lnTo>
                    <a:pt x="1758" y="37"/>
                  </a:lnTo>
                  <a:lnTo>
                    <a:pt x="92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40"/>
            <p:cNvSpPr/>
            <p:nvPr/>
          </p:nvSpPr>
          <p:spPr>
            <a:xfrm>
              <a:off x="16417354" y="921700"/>
              <a:ext cx="87436" cy="437179"/>
            </a:xfrm>
            <a:custGeom>
              <a:avLst/>
              <a:gdLst/>
              <a:ahLst/>
              <a:cxnLst/>
              <a:rect l="l" t="t" r="r" b="b"/>
              <a:pathLst>
                <a:path w="123" h="615" extrusionOk="0">
                  <a:moveTo>
                    <a:pt x="118" y="0"/>
                  </a:moveTo>
                  <a:cubicBezTo>
                    <a:pt x="116" y="0"/>
                    <a:pt x="113" y="1"/>
                    <a:pt x="112" y="4"/>
                  </a:cubicBezTo>
                  <a:cubicBezTo>
                    <a:pt x="63" y="185"/>
                    <a:pt x="36" y="349"/>
                    <a:pt x="1" y="609"/>
                  </a:cubicBezTo>
                  <a:cubicBezTo>
                    <a:pt x="0" y="612"/>
                    <a:pt x="3" y="615"/>
                    <a:pt x="6" y="615"/>
                  </a:cubicBezTo>
                  <a:lnTo>
                    <a:pt x="7" y="615"/>
                  </a:lnTo>
                  <a:cubicBezTo>
                    <a:pt x="9" y="615"/>
                    <a:pt x="11" y="613"/>
                    <a:pt x="12" y="610"/>
                  </a:cubicBezTo>
                  <a:cubicBezTo>
                    <a:pt x="47" y="351"/>
                    <a:pt x="74" y="187"/>
                    <a:pt x="123" y="7"/>
                  </a:cubicBezTo>
                  <a:cubicBezTo>
                    <a:pt x="123" y="4"/>
                    <a:pt x="122" y="1"/>
                    <a:pt x="118" y="0"/>
                  </a:cubicBezTo>
                  <a:close/>
                </a:path>
              </a:pathLst>
            </a:custGeom>
            <a:solidFill>
              <a:srgbClr val="5A50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40"/>
            <p:cNvSpPr/>
            <p:nvPr/>
          </p:nvSpPr>
          <p:spPr>
            <a:xfrm>
              <a:off x="16563080" y="1193249"/>
              <a:ext cx="546651" cy="298561"/>
            </a:xfrm>
            <a:custGeom>
              <a:avLst/>
              <a:gdLst/>
              <a:ahLst/>
              <a:cxnLst/>
              <a:rect l="l" t="t" r="r" b="b"/>
              <a:pathLst>
                <a:path w="769" h="420" extrusionOk="0">
                  <a:moveTo>
                    <a:pt x="763" y="1"/>
                  </a:moveTo>
                  <a:cubicBezTo>
                    <a:pt x="762" y="1"/>
                    <a:pt x="760" y="1"/>
                    <a:pt x="759" y="3"/>
                  </a:cubicBezTo>
                  <a:cubicBezTo>
                    <a:pt x="600" y="233"/>
                    <a:pt x="286" y="333"/>
                    <a:pt x="5" y="409"/>
                  </a:cubicBezTo>
                  <a:cubicBezTo>
                    <a:pt x="2" y="410"/>
                    <a:pt x="1" y="414"/>
                    <a:pt x="2" y="416"/>
                  </a:cubicBezTo>
                  <a:cubicBezTo>
                    <a:pt x="2" y="418"/>
                    <a:pt x="4" y="420"/>
                    <a:pt x="7" y="420"/>
                  </a:cubicBezTo>
                  <a:lnTo>
                    <a:pt x="8" y="420"/>
                  </a:lnTo>
                  <a:cubicBezTo>
                    <a:pt x="291" y="343"/>
                    <a:pt x="606" y="242"/>
                    <a:pt x="767" y="9"/>
                  </a:cubicBezTo>
                  <a:cubicBezTo>
                    <a:pt x="769" y="7"/>
                    <a:pt x="768" y="3"/>
                    <a:pt x="766" y="1"/>
                  </a:cubicBezTo>
                  <a:cubicBezTo>
                    <a:pt x="765" y="1"/>
                    <a:pt x="764" y="1"/>
                    <a:pt x="763" y="1"/>
                  </a:cubicBezTo>
                  <a:close/>
                </a:path>
              </a:pathLst>
            </a:custGeom>
            <a:solidFill>
              <a:srgbClr val="5A50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40"/>
            <p:cNvSpPr/>
            <p:nvPr/>
          </p:nvSpPr>
          <p:spPr>
            <a:xfrm>
              <a:off x="16661890" y="1176899"/>
              <a:ext cx="245958" cy="188378"/>
            </a:xfrm>
            <a:custGeom>
              <a:avLst/>
              <a:gdLst/>
              <a:ahLst/>
              <a:cxnLst/>
              <a:rect l="l" t="t" r="r" b="b"/>
              <a:pathLst>
                <a:path w="346" h="265" extrusionOk="0">
                  <a:moveTo>
                    <a:pt x="340" y="1"/>
                  </a:moveTo>
                  <a:cubicBezTo>
                    <a:pt x="338" y="1"/>
                    <a:pt x="336" y="2"/>
                    <a:pt x="335" y="3"/>
                  </a:cubicBezTo>
                  <a:cubicBezTo>
                    <a:pt x="253" y="119"/>
                    <a:pt x="141" y="203"/>
                    <a:pt x="5" y="254"/>
                  </a:cubicBezTo>
                  <a:cubicBezTo>
                    <a:pt x="2" y="256"/>
                    <a:pt x="0" y="258"/>
                    <a:pt x="1" y="261"/>
                  </a:cubicBezTo>
                  <a:cubicBezTo>
                    <a:pt x="2" y="263"/>
                    <a:pt x="4" y="265"/>
                    <a:pt x="7" y="265"/>
                  </a:cubicBezTo>
                  <a:lnTo>
                    <a:pt x="8" y="265"/>
                  </a:lnTo>
                  <a:cubicBezTo>
                    <a:pt x="147" y="212"/>
                    <a:pt x="260" y="127"/>
                    <a:pt x="344" y="10"/>
                  </a:cubicBezTo>
                  <a:cubicBezTo>
                    <a:pt x="345" y="7"/>
                    <a:pt x="344" y="3"/>
                    <a:pt x="342" y="2"/>
                  </a:cubicBezTo>
                  <a:cubicBezTo>
                    <a:pt x="341" y="1"/>
                    <a:pt x="340" y="1"/>
                    <a:pt x="340" y="1"/>
                  </a:cubicBezTo>
                  <a:close/>
                </a:path>
              </a:pathLst>
            </a:custGeom>
            <a:solidFill>
              <a:srgbClr val="5A50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40"/>
            <p:cNvSpPr/>
            <p:nvPr/>
          </p:nvSpPr>
          <p:spPr>
            <a:xfrm>
              <a:off x="17200010" y="921700"/>
              <a:ext cx="74640" cy="377467"/>
            </a:xfrm>
            <a:custGeom>
              <a:avLst/>
              <a:gdLst/>
              <a:ahLst/>
              <a:cxnLst/>
              <a:rect l="l" t="t" r="r" b="b"/>
              <a:pathLst>
                <a:path w="105" h="531" extrusionOk="0">
                  <a:moveTo>
                    <a:pt x="100" y="0"/>
                  </a:moveTo>
                  <a:cubicBezTo>
                    <a:pt x="97" y="0"/>
                    <a:pt x="94" y="2"/>
                    <a:pt x="94" y="4"/>
                  </a:cubicBezTo>
                  <a:lnTo>
                    <a:pt x="1" y="524"/>
                  </a:lnTo>
                  <a:cubicBezTo>
                    <a:pt x="0" y="527"/>
                    <a:pt x="3" y="529"/>
                    <a:pt x="6" y="530"/>
                  </a:cubicBezTo>
                  <a:lnTo>
                    <a:pt x="7" y="530"/>
                  </a:lnTo>
                  <a:cubicBezTo>
                    <a:pt x="9" y="530"/>
                    <a:pt x="11" y="528"/>
                    <a:pt x="12" y="526"/>
                  </a:cubicBezTo>
                  <a:lnTo>
                    <a:pt x="104" y="6"/>
                  </a:lnTo>
                  <a:cubicBezTo>
                    <a:pt x="104" y="4"/>
                    <a:pt x="103" y="1"/>
                    <a:pt x="100" y="0"/>
                  </a:cubicBezTo>
                  <a:close/>
                </a:path>
              </a:pathLst>
            </a:custGeom>
            <a:solidFill>
              <a:srgbClr val="5A50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40"/>
            <p:cNvSpPr/>
            <p:nvPr/>
          </p:nvSpPr>
          <p:spPr>
            <a:xfrm>
              <a:off x="16592225" y="340928"/>
              <a:ext cx="398082" cy="240982"/>
            </a:xfrm>
            <a:custGeom>
              <a:avLst/>
              <a:gdLst/>
              <a:ahLst/>
              <a:cxnLst/>
              <a:rect l="l" t="t" r="r" b="b"/>
              <a:pathLst>
                <a:path w="560" h="339" extrusionOk="0">
                  <a:moveTo>
                    <a:pt x="128" y="106"/>
                  </a:moveTo>
                  <a:cubicBezTo>
                    <a:pt x="131" y="148"/>
                    <a:pt x="50" y="138"/>
                    <a:pt x="26" y="198"/>
                  </a:cubicBezTo>
                  <a:cubicBezTo>
                    <a:pt x="1" y="258"/>
                    <a:pt x="126" y="327"/>
                    <a:pt x="126" y="327"/>
                  </a:cubicBezTo>
                  <a:lnTo>
                    <a:pt x="393" y="339"/>
                  </a:lnTo>
                  <a:cubicBezTo>
                    <a:pt x="393" y="339"/>
                    <a:pt x="499" y="294"/>
                    <a:pt x="506" y="278"/>
                  </a:cubicBezTo>
                  <a:cubicBezTo>
                    <a:pt x="512" y="262"/>
                    <a:pt x="506" y="243"/>
                    <a:pt x="490" y="228"/>
                  </a:cubicBezTo>
                  <a:cubicBezTo>
                    <a:pt x="472" y="214"/>
                    <a:pt x="559" y="152"/>
                    <a:pt x="528" y="111"/>
                  </a:cubicBezTo>
                  <a:cubicBezTo>
                    <a:pt x="497" y="69"/>
                    <a:pt x="436" y="55"/>
                    <a:pt x="396" y="82"/>
                  </a:cubicBezTo>
                  <a:cubicBezTo>
                    <a:pt x="357" y="108"/>
                    <a:pt x="344" y="43"/>
                    <a:pt x="284" y="11"/>
                  </a:cubicBezTo>
                  <a:cubicBezTo>
                    <a:pt x="271" y="4"/>
                    <a:pt x="257" y="1"/>
                    <a:pt x="241" y="1"/>
                  </a:cubicBezTo>
                  <a:cubicBezTo>
                    <a:pt x="185" y="1"/>
                    <a:pt x="124" y="42"/>
                    <a:pt x="128" y="106"/>
                  </a:cubicBezTo>
                  <a:close/>
                </a:path>
              </a:pathLst>
            </a:custGeom>
            <a:solidFill>
              <a:srgbClr val="5A50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40"/>
            <p:cNvSpPr/>
            <p:nvPr/>
          </p:nvSpPr>
          <p:spPr>
            <a:xfrm>
              <a:off x="16647672" y="512956"/>
              <a:ext cx="462059" cy="417986"/>
            </a:xfrm>
            <a:custGeom>
              <a:avLst/>
              <a:gdLst/>
              <a:ahLst/>
              <a:cxnLst/>
              <a:rect l="l" t="t" r="r" b="b"/>
              <a:pathLst>
                <a:path w="650" h="588" extrusionOk="0">
                  <a:moveTo>
                    <a:pt x="338" y="1"/>
                  </a:moveTo>
                  <a:cubicBezTo>
                    <a:pt x="310" y="1"/>
                    <a:pt x="295" y="39"/>
                    <a:pt x="289" y="56"/>
                  </a:cubicBezTo>
                  <a:cubicBezTo>
                    <a:pt x="263" y="49"/>
                    <a:pt x="226" y="35"/>
                    <a:pt x="212" y="1"/>
                  </a:cubicBezTo>
                  <a:cubicBezTo>
                    <a:pt x="212" y="1"/>
                    <a:pt x="166" y="19"/>
                    <a:pt x="116" y="19"/>
                  </a:cubicBezTo>
                  <a:cubicBezTo>
                    <a:pt x="105" y="19"/>
                    <a:pt x="94" y="18"/>
                    <a:pt x="82" y="16"/>
                  </a:cubicBezTo>
                  <a:cubicBezTo>
                    <a:pt x="69" y="15"/>
                    <a:pt x="59" y="12"/>
                    <a:pt x="50" y="9"/>
                  </a:cubicBezTo>
                  <a:cubicBezTo>
                    <a:pt x="41" y="34"/>
                    <a:pt x="31" y="71"/>
                    <a:pt x="23" y="128"/>
                  </a:cubicBezTo>
                  <a:cubicBezTo>
                    <a:pt x="9" y="232"/>
                    <a:pt x="1" y="328"/>
                    <a:pt x="72" y="328"/>
                  </a:cubicBezTo>
                  <a:cubicBezTo>
                    <a:pt x="97" y="328"/>
                    <a:pt x="132" y="316"/>
                    <a:pt x="179" y="289"/>
                  </a:cubicBezTo>
                  <a:cubicBezTo>
                    <a:pt x="179" y="289"/>
                    <a:pt x="191" y="319"/>
                    <a:pt x="203" y="356"/>
                  </a:cubicBezTo>
                  <a:cubicBezTo>
                    <a:pt x="173" y="438"/>
                    <a:pt x="162" y="558"/>
                    <a:pt x="266" y="580"/>
                  </a:cubicBezTo>
                  <a:cubicBezTo>
                    <a:pt x="288" y="585"/>
                    <a:pt x="309" y="587"/>
                    <a:pt x="329" y="587"/>
                  </a:cubicBezTo>
                  <a:cubicBezTo>
                    <a:pt x="522" y="587"/>
                    <a:pt x="578" y="372"/>
                    <a:pt x="650" y="304"/>
                  </a:cubicBezTo>
                  <a:lnTo>
                    <a:pt x="471" y="296"/>
                  </a:lnTo>
                  <a:lnTo>
                    <a:pt x="346" y="107"/>
                  </a:lnTo>
                  <a:cubicBezTo>
                    <a:pt x="397" y="94"/>
                    <a:pt x="383" y="11"/>
                    <a:pt x="344" y="1"/>
                  </a:cubicBezTo>
                  <a:cubicBezTo>
                    <a:pt x="342" y="1"/>
                    <a:pt x="340" y="1"/>
                    <a:pt x="338" y="1"/>
                  </a:cubicBezTo>
                  <a:close/>
                </a:path>
              </a:pathLst>
            </a:custGeom>
            <a:solidFill>
              <a:srgbClr val="C284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40"/>
            <p:cNvSpPr/>
            <p:nvPr/>
          </p:nvSpPr>
          <p:spPr>
            <a:xfrm>
              <a:off x="16691035" y="552764"/>
              <a:ext cx="13506" cy="21326"/>
            </a:xfrm>
            <a:custGeom>
              <a:avLst/>
              <a:gdLst/>
              <a:ahLst/>
              <a:cxnLst/>
              <a:rect l="l" t="t" r="r" b="b"/>
              <a:pathLst>
                <a:path w="19" h="30" extrusionOk="0">
                  <a:moveTo>
                    <a:pt x="8" y="0"/>
                  </a:moveTo>
                  <a:cubicBezTo>
                    <a:pt x="8" y="0"/>
                    <a:pt x="8" y="0"/>
                    <a:pt x="7" y="0"/>
                  </a:cubicBezTo>
                  <a:cubicBezTo>
                    <a:pt x="3" y="0"/>
                    <a:pt x="1" y="7"/>
                    <a:pt x="1" y="15"/>
                  </a:cubicBezTo>
                  <a:cubicBezTo>
                    <a:pt x="2" y="23"/>
                    <a:pt x="6" y="29"/>
                    <a:pt x="10" y="29"/>
                  </a:cubicBezTo>
                  <a:cubicBezTo>
                    <a:pt x="10" y="29"/>
                    <a:pt x="11" y="29"/>
                    <a:pt x="11" y="29"/>
                  </a:cubicBezTo>
                  <a:cubicBezTo>
                    <a:pt x="15" y="28"/>
                    <a:pt x="19" y="21"/>
                    <a:pt x="18" y="14"/>
                  </a:cubicBezTo>
                  <a:cubicBezTo>
                    <a:pt x="17" y="6"/>
                    <a:pt x="13" y="0"/>
                    <a:pt x="8" y="0"/>
                  </a:cubicBezTo>
                  <a:close/>
                </a:path>
              </a:pathLst>
            </a:custGeom>
            <a:solidFill>
              <a:srgbClr val="5A50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40"/>
            <p:cNvSpPr/>
            <p:nvPr/>
          </p:nvSpPr>
          <p:spPr>
            <a:xfrm>
              <a:off x="16759988" y="552764"/>
              <a:ext cx="13506" cy="22037"/>
            </a:xfrm>
            <a:custGeom>
              <a:avLst/>
              <a:gdLst/>
              <a:ahLst/>
              <a:cxnLst/>
              <a:rect l="l" t="t" r="r" b="b"/>
              <a:pathLst>
                <a:path w="19" h="31" extrusionOk="0">
                  <a:moveTo>
                    <a:pt x="8" y="0"/>
                  </a:moveTo>
                  <a:cubicBezTo>
                    <a:pt x="4" y="1"/>
                    <a:pt x="0" y="8"/>
                    <a:pt x="1" y="16"/>
                  </a:cubicBezTo>
                  <a:cubicBezTo>
                    <a:pt x="2" y="24"/>
                    <a:pt x="7" y="30"/>
                    <a:pt x="12" y="30"/>
                  </a:cubicBezTo>
                  <a:cubicBezTo>
                    <a:pt x="16" y="29"/>
                    <a:pt x="19" y="22"/>
                    <a:pt x="18" y="14"/>
                  </a:cubicBezTo>
                  <a:cubicBezTo>
                    <a:pt x="17" y="7"/>
                    <a:pt x="13" y="0"/>
                    <a:pt x="8" y="0"/>
                  </a:cubicBezTo>
                  <a:close/>
                </a:path>
              </a:pathLst>
            </a:custGeom>
            <a:solidFill>
              <a:srgbClr val="5A50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40"/>
            <p:cNvSpPr/>
            <p:nvPr/>
          </p:nvSpPr>
          <p:spPr>
            <a:xfrm>
              <a:off x="16047707" y="2098173"/>
              <a:ext cx="8530" cy="62556"/>
            </a:xfrm>
            <a:custGeom>
              <a:avLst/>
              <a:gdLst/>
              <a:ahLst/>
              <a:cxnLst/>
              <a:rect l="l" t="t" r="r" b="b"/>
              <a:pathLst>
                <a:path w="12" h="88" extrusionOk="0">
                  <a:moveTo>
                    <a:pt x="6" y="1"/>
                  </a:moveTo>
                  <a:cubicBezTo>
                    <a:pt x="4" y="1"/>
                    <a:pt x="1" y="3"/>
                    <a:pt x="1" y="6"/>
                  </a:cubicBezTo>
                  <a:lnTo>
                    <a:pt x="1" y="82"/>
                  </a:lnTo>
                  <a:cubicBezTo>
                    <a:pt x="1" y="84"/>
                    <a:pt x="4" y="87"/>
                    <a:pt x="6" y="87"/>
                  </a:cubicBezTo>
                  <a:cubicBezTo>
                    <a:pt x="9" y="87"/>
                    <a:pt x="11" y="84"/>
                    <a:pt x="11" y="82"/>
                  </a:cubicBezTo>
                  <a:lnTo>
                    <a:pt x="11" y="6"/>
                  </a:lnTo>
                  <a:cubicBezTo>
                    <a:pt x="11" y="3"/>
                    <a:pt x="9" y="1"/>
                    <a:pt x="6" y="1"/>
                  </a:cubicBezTo>
                  <a:close/>
                </a:path>
              </a:pathLst>
            </a:custGeom>
            <a:solidFill>
              <a:srgbClr val="5A50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40"/>
            <p:cNvSpPr/>
            <p:nvPr/>
          </p:nvSpPr>
          <p:spPr>
            <a:xfrm>
              <a:off x="14312499" y="1196803"/>
              <a:ext cx="2331621" cy="971746"/>
            </a:xfrm>
            <a:custGeom>
              <a:avLst/>
              <a:gdLst/>
              <a:ahLst/>
              <a:cxnLst/>
              <a:rect l="l" t="t" r="r" b="b"/>
              <a:pathLst>
                <a:path w="3280" h="1367" extrusionOk="0">
                  <a:moveTo>
                    <a:pt x="96" y="1"/>
                  </a:moveTo>
                  <a:cubicBezTo>
                    <a:pt x="41" y="1"/>
                    <a:pt x="1" y="52"/>
                    <a:pt x="13" y="106"/>
                  </a:cubicBezTo>
                  <a:lnTo>
                    <a:pt x="274" y="1222"/>
                  </a:lnTo>
                  <a:cubicBezTo>
                    <a:pt x="277" y="1239"/>
                    <a:pt x="292" y="1250"/>
                    <a:pt x="309" y="1250"/>
                  </a:cubicBezTo>
                  <a:lnTo>
                    <a:pt x="314" y="1250"/>
                  </a:lnTo>
                  <a:cubicBezTo>
                    <a:pt x="300" y="1250"/>
                    <a:pt x="289" y="1262"/>
                    <a:pt x="289" y="1275"/>
                  </a:cubicBezTo>
                  <a:lnTo>
                    <a:pt x="289" y="1341"/>
                  </a:lnTo>
                  <a:cubicBezTo>
                    <a:pt x="289" y="1355"/>
                    <a:pt x="300" y="1366"/>
                    <a:pt x="314" y="1366"/>
                  </a:cubicBezTo>
                  <a:lnTo>
                    <a:pt x="3254" y="1366"/>
                  </a:lnTo>
                  <a:cubicBezTo>
                    <a:pt x="3268" y="1366"/>
                    <a:pt x="3279" y="1355"/>
                    <a:pt x="3279" y="1341"/>
                  </a:cubicBezTo>
                  <a:lnTo>
                    <a:pt x="3279" y="1275"/>
                  </a:lnTo>
                  <a:cubicBezTo>
                    <a:pt x="3279" y="1262"/>
                    <a:pt x="3268" y="1250"/>
                    <a:pt x="3254" y="1250"/>
                  </a:cubicBezTo>
                  <a:lnTo>
                    <a:pt x="2432" y="1250"/>
                  </a:lnTo>
                  <a:cubicBezTo>
                    <a:pt x="2455" y="1250"/>
                    <a:pt x="2473" y="1228"/>
                    <a:pt x="2467" y="1206"/>
                  </a:cubicBezTo>
                  <a:lnTo>
                    <a:pt x="2201" y="67"/>
                  </a:lnTo>
                  <a:cubicBezTo>
                    <a:pt x="2192" y="29"/>
                    <a:pt x="2157" y="1"/>
                    <a:pt x="2118" y="1"/>
                  </a:cubicBezTo>
                  <a:close/>
                </a:path>
              </a:pathLst>
            </a:custGeom>
            <a:solidFill>
              <a:srgbClr val="5A50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40"/>
            <p:cNvSpPr/>
            <p:nvPr/>
          </p:nvSpPr>
          <p:spPr>
            <a:xfrm>
              <a:off x="15813123" y="1240165"/>
              <a:ext cx="199752" cy="849478"/>
            </a:xfrm>
            <a:custGeom>
              <a:avLst/>
              <a:gdLst/>
              <a:ahLst/>
              <a:cxnLst/>
              <a:rect l="l" t="t" r="r" b="b"/>
              <a:pathLst>
                <a:path w="281" h="1195" extrusionOk="0">
                  <a:moveTo>
                    <a:pt x="6" y="1"/>
                  </a:moveTo>
                  <a:cubicBezTo>
                    <a:pt x="6" y="1"/>
                    <a:pt x="5" y="1"/>
                    <a:pt x="4" y="1"/>
                  </a:cubicBezTo>
                  <a:cubicBezTo>
                    <a:pt x="2" y="2"/>
                    <a:pt x="0" y="4"/>
                    <a:pt x="1" y="7"/>
                  </a:cubicBezTo>
                  <a:lnTo>
                    <a:pt x="267" y="1146"/>
                  </a:lnTo>
                  <a:cubicBezTo>
                    <a:pt x="269" y="1155"/>
                    <a:pt x="267" y="1166"/>
                    <a:pt x="261" y="1173"/>
                  </a:cubicBezTo>
                  <a:cubicBezTo>
                    <a:pt x="256" y="1180"/>
                    <a:pt x="247" y="1184"/>
                    <a:pt x="238" y="1184"/>
                  </a:cubicBezTo>
                  <a:cubicBezTo>
                    <a:pt x="235" y="1184"/>
                    <a:pt x="232" y="1187"/>
                    <a:pt x="232" y="1189"/>
                  </a:cubicBezTo>
                  <a:cubicBezTo>
                    <a:pt x="232" y="1192"/>
                    <a:pt x="235" y="1194"/>
                    <a:pt x="238" y="1194"/>
                  </a:cubicBezTo>
                  <a:cubicBezTo>
                    <a:pt x="250" y="1194"/>
                    <a:pt x="262" y="1189"/>
                    <a:pt x="270" y="1180"/>
                  </a:cubicBezTo>
                  <a:cubicBezTo>
                    <a:pt x="278" y="1169"/>
                    <a:pt x="280" y="1156"/>
                    <a:pt x="278" y="1144"/>
                  </a:cubicBezTo>
                  <a:lnTo>
                    <a:pt x="11" y="5"/>
                  </a:lnTo>
                  <a:cubicBezTo>
                    <a:pt x="11" y="2"/>
                    <a:pt x="9" y="1"/>
                    <a:pt x="6" y="1"/>
                  </a:cubicBezTo>
                  <a:close/>
                </a:path>
              </a:pathLst>
            </a:custGeom>
            <a:solidFill>
              <a:srgbClr val="5A50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40"/>
            <p:cNvSpPr/>
            <p:nvPr/>
          </p:nvSpPr>
          <p:spPr>
            <a:xfrm>
              <a:off x="15028334" y="1585643"/>
              <a:ext cx="245247" cy="222499"/>
            </a:xfrm>
            <a:custGeom>
              <a:avLst/>
              <a:gdLst/>
              <a:ahLst/>
              <a:cxnLst/>
              <a:rect l="l" t="t" r="r" b="b"/>
              <a:pathLst>
                <a:path w="345" h="313" extrusionOk="0">
                  <a:moveTo>
                    <a:pt x="144" y="0"/>
                  </a:moveTo>
                  <a:cubicBezTo>
                    <a:pt x="58" y="0"/>
                    <a:pt x="0" y="70"/>
                    <a:pt x="16" y="157"/>
                  </a:cubicBezTo>
                  <a:cubicBezTo>
                    <a:pt x="32" y="243"/>
                    <a:pt x="115" y="313"/>
                    <a:pt x="200" y="313"/>
                  </a:cubicBezTo>
                  <a:cubicBezTo>
                    <a:pt x="287" y="313"/>
                    <a:pt x="344" y="243"/>
                    <a:pt x="329" y="157"/>
                  </a:cubicBezTo>
                  <a:cubicBezTo>
                    <a:pt x="313" y="70"/>
                    <a:pt x="230" y="0"/>
                    <a:pt x="14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40"/>
            <p:cNvSpPr/>
            <p:nvPr/>
          </p:nvSpPr>
          <p:spPr>
            <a:xfrm>
              <a:off x="13115411" y="2167837"/>
              <a:ext cx="5089047" cy="2883959"/>
            </a:xfrm>
            <a:custGeom>
              <a:avLst/>
              <a:gdLst/>
              <a:ahLst/>
              <a:cxnLst/>
              <a:rect l="l" t="t" r="r" b="b"/>
              <a:pathLst>
                <a:path w="7159" h="4057" extrusionOk="0">
                  <a:moveTo>
                    <a:pt x="1180" y="204"/>
                  </a:moveTo>
                  <a:lnTo>
                    <a:pt x="750" y="3966"/>
                  </a:lnTo>
                  <a:cubicBezTo>
                    <a:pt x="744" y="4012"/>
                    <a:pt x="709" y="4033"/>
                    <a:pt x="676" y="4033"/>
                  </a:cubicBezTo>
                  <a:cubicBezTo>
                    <a:pt x="643" y="4033"/>
                    <a:pt x="608" y="4012"/>
                    <a:pt x="603" y="3966"/>
                  </a:cubicBezTo>
                  <a:lnTo>
                    <a:pt x="172" y="204"/>
                  </a:lnTo>
                  <a:close/>
                  <a:moveTo>
                    <a:pt x="6986" y="204"/>
                  </a:moveTo>
                  <a:lnTo>
                    <a:pt x="6557" y="3966"/>
                  </a:lnTo>
                  <a:cubicBezTo>
                    <a:pt x="6552" y="4012"/>
                    <a:pt x="6516" y="4033"/>
                    <a:pt x="6483" y="4033"/>
                  </a:cubicBezTo>
                  <a:cubicBezTo>
                    <a:pt x="6450" y="4033"/>
                    <a:pt x="6414" y="4012"/>
                    <a:pt x="6409" y="3966"/>
                  </a:cubicBezTo>
                  <a:lnTo>
                    <a:pt x="5979" y="204"/>
                  </a:lnTo>
                  <a:close/>
                  <a:moveTo>
                    <a:pt x="31" y="0"/>
                  </a:moveTo>
                  <a:cubicBezTo>
                    <a:pt x="14" y="0"/>
                    <a:pt x="0" y="13"/>
                    <a:pt x="0" y="30"/>
                  </a:cubicBezTo>
                  <a:lnTo>
                    <a:pt x="0" y="174"/>
                  </a:lnTo>
                  <a:cubicBezTo>
                    <a:pt x="0" y="191"/>
                    <a:pt x="14" y="204"/>
                    <a:pt x="31" y="204"/>
                  </a:cubicBezTo>
                  <a:lnTo>
                    <a:pt x="147" y="204"/>
                  </a:lnTo>
                  <a:lnTo>
                    <a:pt x="578" y="3970"/>
                  </a:lnTo>
                  <a:cubicBezTo>
                    <a:pt x="585" y="4030"/>
                    <a:pt x="633" y="4057"/>
                    <a:pt x="676" y="4057"/>
                  </a:cubicBezTo>
                  <a:cubicBezTo>
                    <a:pt x="719" y="4057"/>
                    <a:pt x="768" y="4030"/>
                    <a:pt x="775" y="3970"/>
                  </a:cubicBezTo>
                  <a:lnTo>
                    <a:pt x="1205" y="204"/>
                  </a:lnTo>
                  <a:lnTo>
                    <a:pt x="5954" y="204"/>
                  </a:lnTo>
                  <a:lnTo>
                    <a:pt x="6385" y="3970"/>
                  </a:lnTo>
                  <a:cubicBezTo>
                    <a:pt x="6392" y="4030"/>
                    <a:pt x="6441" y="4057"/>
                    <a:pt x="6483" y="4057"/>
                  </a:cubicBezTo>
                  <a:cubicBezTo>
                    <a:pt x="6525" y="4057"/>
                    <a:pt x="6574" y="4030"/>
                    <a:pt x="6581" y="3970"/>
                  </a:cubicBezTo>
                  <a:lnTo>
                    <a:pt x="7012" y="204"/>
                  </a:lnTo>
                  <a:lnTo>
                    <a:pt x="7129" y="204"/>
                  </a:lnTo>
                  <a:cubicBezTo>
                    <a:pt x="7145" y="204"/>
                    <a:pt x="7158" y="191"/>
                    <a:pt x="7158" y="174"/>
                  </a:cubicBezTo>
                  <a:lnTo>
                    <a:pt x="7158" y="30"/>
                  </a:lnTo>
                  <a:cubicBezTo>
                    <a:pt x="7158" y="13"/>
                    <a:pt x="7145" y="0"/>
                    <a:pt x="7129" y="0"/>
                  </a:cubicBezTo>
                  <a:close/>
                </a:path>
              </a:pathLst>
            </a:custGeom>
            <a:solidFill>
              <a:srgbClr val="54A5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40"/>
            <p:cNvSpPr/>
            <p:nvPr/>
          </p:nvSpPr>
          <p:spPr>
            <a:xfrm>
              <a:off x="16375413" y="2174234"/>
              <a:ext cx="8530" cy="127244"/>
            </a:xfrm>
            <a:custGeom>
              <a:avLst/>
              <a:gdLst/>
              <a:ahLst/>
              <a:cxnLst/>
              <a:rect l="l" t="t" r="r" b="b"/>
              <a:pathLst>
                <a:path w="12" h="179" extrusionOk="0">
                  <a:moveTo>
                    <a:pt x="6" y="0"/>
                  </a:moveTo>
                  <a:cubicBezTo>
                    <a:pt x="4" y="0"/>
                    <a:pt x="1" y="3"/>
                    <a:pt x="1" y="5"/>
                  </a:cubicBezTo>
                  <a:lnTo>
                    <a:pt x="1" y="173"/>
                  </a:lnTo>
                  <a:cubicBezTo>
                    <a:pt x="1" y="176"/>
                    <a:pt x="4" y="178"/>
                    <a:pt x="6" y="178"/>
                  </a:cubicBezTo>
                  <a:cubicBezTo>
                    <a:pt x="9" y="178"/>
                    <a:pt x="11" y="176"/>
                    <a:pt x="11" y="173"/>
                  </a:cubicBezTo>
                  <a:lnTo>
                    <a:pt x="11" y="5"/>
                  </a:lnTo>
                  <a:cubicBezTo>
                    <a:pt x="11" y="3"/>
                    <a:pt x="9" y="0"/>
                    <a:pt x="6" y="0"/>
                  </a:cubicBezTo>
                  <a:close/>
                </a:path>
              </a:pathLst>
            </a:custGeom>
            <a:solidFill>
              <a:srgbClr val="5A50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7" name="Google Shape;587;p40"/>
          <p:cNvSpPr txBox="1">
            <a:spLocks noGrp="1"/>
          </p:cNvSpPr>
          <p:nvPr>
            <p:ph type="ctrTitle"/>
          </p:nvPr>
        </p:nvSpPr>
        <p:spPr>
          <a:xfrm>
            <a:off x="715125" y="1354475"/>
            <a:ext cx="4371300" cy="1917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3000" dirty="0" smtClean="0">
                <a:solidFill>
                  <a:schemeClr val="accent1"/>
                </a:solidFill>
              </a:rPr>
              <a:t>Java </a:t>
            </a:r>
            <a:r>
              <a:rPr lang="en-US" sz="3000" dirty="0" err="1" smtClean="0">
                <a:solidFill>
                  <a:schemeClr val="accent1"/>
                </a:solidFill>
              </a:rPr>
              <a:t>Scriptda</a:t>
            </a:r>
            <a:r>
              <a:rPr lang="en-US" sz="3000" dirty="0" smtClean="0">
                <a:solidFill>
                  <a:schemeClr val="accent1"/>
                </a:solidFill>
              </a:rPr>
              <a:t> String</a:t>
            </a:r>
            <a:endParaRPr sz="3000" dirty="0">
              <a:solidFill>
                <a:schemeClr val="accent1"/>
              </a:solidFill>
            </a:endParaRPr>
          </a:p>
        </p:txBody>
      </p:sp>
      <p:sp>
        <p:nvSpPr>
          <p:cNvPr id="588" name="Google Shape;588;p40"/>
          <p:cNvSpPr txBox="1">
            <a:spLocks noGrp="1"/>
          </p:cNvSpPr>
          <p:nvPr>
            <p:ph type="subTitle" idx="1"/>
          </p:nvPr>
        </p:nvSpPr>
        <p:spPr>
          <a:xfrm>
            <a:off x="715125" y="3271675"/>
            <a:ext cx="4371300" cy="46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Suyunov Husan</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14"/>
        <p:cNvGrpSpPr/>
        <p:nvPr/>
      </p:nvGrpSpPr>
      <p:grpSpPr>
        <a:xfrm>
          <a:off x="0" y="0"/>
          <a:ext cx="0" cy="0"/>
          <a:chOff x="0" y="0"/>
          <a:chExt cx="0" cy="0"/>
        </a:xfrm>
      </p:grpSpPr>
      <p:sp>
        <p:nvSpPr>
          <p:cNvPr id="715" name="Google Shape;715;p4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Strategic options: </a:t>
            </a:r>
            <a:r>
              <a:rPr lang="en">
                <a:solidFill>
                  <a:schemeClr val="lt2"/>
                </a:solidFill>
              </a:rPr>
              <a:t>risks</a:t>
            </a:r>
            <a:endParaRPr>
              <a:solidFill>
                <a:schemeClr val="lt2"/>
              </a:solidFill>
            </a:endParaRPr>
          </a:p>
        </p:txBody>
      </p:sp>
      <p:sp>
        <p:nvSpPr>
          <p:cNvPr id="716" name="Google Shape;716;p49"/>
          <p:cNvSpPr/>
          <p:nvPr/>
        </p:nvSpPr>
        <p:spPr>
          <a:xfrm>
            <a:off x="1464012" y="1295350"/>
            <a:ext cx="2329200" cy="12087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1"/>
                </a:solidFill>
                <a:latin typeface="Dela Gothic One"/>
                <a:ea typeface="Dela Gothic One"/>
                <a:cs typeface="Dela Gothic One"/>
                <a:sym typeface="Dela Gothic One"/>
              </a:rPr>
              <a:t>Market development strategy</a:t>
            </a:r>
            <a:endParaRPr sz="1800">
              <a:solidFill>
                <a:schemeClr val="dk1"/>
              </a:solidFill>
              <a:latin typeface="Dela Gothic One"/>
              <a:ea typeface="Dela Gothic One"/>
              <a:cs typeface="Dela Gothic One"/>
              <a:sym typeface="Dela Gothic One"/>
            </a:endParaRPr>
          </a:p>
        </p:txBody>
      </p:sp>
      <p:sp>
        <p:nvSpPr>
          <p:cNvPr id="717" name="Google Shape;717;p49"/>
          <p:cNvSpPr/>
          <p:nvPr/>
        </p:nvSpPr>
        <p:spPr>
          <a:xfrm>
            <a:off x="3941005" y="1295350"/>
            <a:ext cx="2329200" cy="12087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1"/>
                </a:solidFill>
                <a:latin typeface="Dela Gothic One"/>
                <a:ea typeface="Dela Gothic One"/>
                <a:cs typeface="Dela Gothic One"/>
                <a:sym typeface="Dela Gothic One"/>
              </a:rPr>
              <a:t>Diversification </a:t>
            </a:r>
            <a:endParaRPr sz="1800">
              <a:solidFill>
                <a:schemeClr val="dk1"/>
              </a:solidFill>
              <a:latin typeface="Dela Gothic One"/>
              <a:ea typeface="Dela Gothic One"/>
              <a:cs typeface="Dela Gothic One"/>
              <a:sym typeface="Dela Gothic One"/>
            </a:endParaRPr>
          </a:p>
          <a:p>
            <a:pPr marL="0" lvl="0" indent="0" algn="ctr" rtl="0">
              <a:spcBef>
                <a:spcPts val="0"/>
              </a:spcBef>
              <a:spcAft>
                <a:spcPts val="0"/>
              </a:spcAft>
              <a:buNone/>
            </a:pPr>
            <a:r>
              <a:rPr lang="en" sz="1800">
                <a:solidFill>
                  <a:schemeClr val="dk1"/>
                </a:solidFill>
                <a:latin typeface="Dela Gothic One"/>
                <a:ea typeface="Dela Gothic One"/>
                <a:cs typeface="Dela Gothic One"/>
                <a:sym typeface="Dela Gothic One"/>
              </a:rPr>
              <a:t>strategy</a:t>
            </a:r>
            <a:endParaRPr sz="1800">
              <a:solidFill>
                <a:schemeClr val="dk1"/>
              </a:solidFill>
              <a:latin typeface="Dela Gothic One"/>
              <a:ea typeface="Dela Gothic One"/>
              <a:cs typeface="Dela Gothic One"/>
              <a:sym typeface="Dela Gothic One"/>
            </a:endParaRPr>
          </a:p>
        </p:txBody>
      </p:sp>
      <p:sp>
        <p:nvSpPr>
          <p:cNvPr id="718" name="Google Shape;718;p49"/>
          <p:cNvSpPr/>
          <p:nvPr/>
        </p:nvSpPr>
        <p:spPr>
          <a:xfrm>
            <a:off x="1464012" y="2620525"/>
            <a:ext cx="2329200" cy="1208700"/>
          </a:xfrm>
          <a:prstGeom prst="rect">
            <a:avLst/>
          </a:pr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1"/>
                </a:solidFill>
                <a:latin typeface="Dela Gothic One"/>
                <a:ea typeface="Dela Gothic One"/>
                <a:cs typeface="Dela Gothic One"/>
                <a:sym typeface="Dela Gothic One"/>
              </a:rPr>
              <a:t>Market penetration </a:t>
            </a:r>
            <a:endParaRPr sz="1800">
              <a:solidFill>
                <a:schemeClr val="dk1"/>
              </a:solidFill>
              <a:latin typeface="Dela Gothic One"/>
              <a:ea typeface="Dela Gothic One"/>
              <a:cs typeface="Dela Gothic One"/>
              <a:sym typeface="Dela Gothic One"/>
            </a:endParaRPr>
          </a:p>
          <a:p>
            <a:pPr marL="0" lvl="0" indent="0" algn="ctr" rtl="0">
              <a:spcBef>
                <a:spcPts val="0"/>
              </a:spcBef>
              <a:spcAft>
                <a:spcPts val="0"/>
              </a:spcAft>
              <a:buNone/>
            </a:pPr>
            <a:r>
              <a:rPr lang="en" sz="1800">
                <a:solidFill>
                  <a:schemeClr val="dk1"/>
                </a:solidFill>
                <a:latin typeface="Dela Gothic One"/>
                <a:ea typeface="Dela Gothic One"/>
                <a:cs typeface="Dela Gothic One"/>
                <a:sym typeface="Dela Gothic One"/>
              </a:rPr>
              <a:t>strategy</a:t>
            </a:r>
            <a:endParaRPr sz="1800">
              <a:solidFill>
                <a:schemeClr val="dk1"/>
              </a:solidFill>
              <a:latin typeface="Dela Gothic One"/>
              <a:ea typeface="Dela Gothic One"/>
              <a:cs typeface="Dela Gothic One"/>
              <a:sym typeface="Dela Gothic One"/>
            </a:endParaRPr>
          </a:p>
        </p:txBody>
      </p:sp>
      <p:sp>
        <p:nvSpPr>
          <p:cNvPr id="719" name="Google Shape;719;p49"/>
          <p:cNvSpPr/>
          <p:nvPr/>
        </p:nvSpPr>
        <p:spPr>
          <a:xfrm>
            <a:off x="3941005" y="2620525"/>
            <a:ext cx="2329200" cy="12087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1"/>
                </a:solidFill>
                <a:latin typeface="Dela Gothic One"/>
                <a:ea typeface="Dela Gothic One"/>
                <a:cs typeface="Dela Gothic One"/>
                <a:sym typeface="Dela Gothic One"/>
              </a:rPr>
              <a:t>Product development strategy</a:t>
            </a:r>
            <a:endParaRPr sz="1800">
              <a:solidFill>
                <a:schemeClr val="dk1"/>
              </a:solidFill>
              <a:latin typeface="Dela Gothic One"/>
              <a:ea typeface="Dela Gothic One"/>
              <a:cs typeface="Dela Gothic One"/>
              <a:sym typeface="Dela Gothic One"/>
            </a:endParaRPr>
          </a:p>
        </p:txBody>
      </p:sp>
      <p:sp>
        <p:nvSpPr>
          <p:cNvPr id="720" name="Google Shape;720;p49"/>
          <p:cNvSpPr txBox="1"/>
          <p:nvPr/>
        </p:nvSpPr>
        <p:spPr>
          <a:xfrm rot="-5400000">
            <a:off x="625200" y="1768175"/>
            <a:ext cx="1239000" cy="286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latin typeface="Josefin Sans"/>
                <a:ea typeface="Josefin Sans"/>
                <a:cs typeface="Josefin Sans"/>
                <a:sym typeface="Josefin Sans"/>
              </a:rPr>
              <a:t>New</a:t>
            </a:r>
            <a:endParaRPr>
              <a:solidFill>
                <a:schemeClr val="dk2"/>
              </a:solidFill>
              <a:latin typeface="Josefin Sans"/>
              <a:ea typeface="Josefin Sans"/>
              <a:cs typeface="Josefin Sans"/>
              <a:sym typeface="Josefin Sans"/>
            </a:endParaRPr>
          </a:p>
        </p:txBody>
      </p:sp>
      <p:sp>
        <p:nvSpPr>
          <p:cNvPr id="721" name="Google Shape;721;p49"/>
          <p:cNvSpPr txBox="1"/>
          <p:nvPr/>
        </p:nvSpPr>
        <p:spPr>
          <a:xfrm rot="-5400000">
            <a:off x="627750" y="3089975"/>
            <a:ext cx="1233900" cy="286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latin typeface="Josefin Sans"/>
                <a:ea typeface="Josefin Sans"/>
                <a:cs typeface="Josefin Sans"/>
                <a:sym typeface="Josefin Sans"/>
              </a:rPr>
              <a:t>Current</a:t>
            </a:r>
            <a:endParaRPr>
              <a:solidFill>
                <a:schemeClr val="dk2"/>
              </a:solidFill>
              <a:latin typeface="Josefin Sans"/>
              <a:ea typeface="Josefin Sans"/>
              <a:cs typeface="Josefin Sans"/>
              <a:sym typeface="Josefin Sans"/>
            </a:endParaRPr>
          </a:p>
        </p:txBody>
      </p:sp>
      <p:sp>
        <p:nvSpPr>
          <p:cNvPr id="722" name="Google Shape;722;p49"/>
          <p:cNvSpPr txBox="1"/>
          <p:nvPr/>
        </p:nvSpPr>
        <p:spPr>
          <a:xfrm>
            <a:off x="3940925" y="3918750"/>
            <a:ext cx="2329200" cy="232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latin typeface="Josefin Sans"/>
                <a:ea typeface="Josefin Sans"/>
                <a:cs typeface="Josefin Sans"/>
                <a:sym typeface="Josefin Sans"/>
              </a:rPr>
              <a:t>New</a:t>
            </a:r>
            <a:endParaRPr>
              <a:solidFill>
                <a:schemeClr val="dk2"/>
              </a:solidFill>
              <a:latin typeface="Josefin Sans"/>
              <a:ea typeface="Josefin Sans"/>
              <a:cs typeface="Josefin Sans"/>
              <a:sym typeface="Josefin Sans"/>
            </a:endParaRPr>
          </a:p>
        </p:txBody>
      </p:sp>
      <p:sp>
        <p:nvSpPr>
          <p:cNvPr id="723" name="Google Shape;723;p49"/>
          <p:cNvSpPr txBox="1"/>
          <p:nvPr/>
        </p:nvSpPr>
        <p:spPr>
          <a:xfrm>
            <a:off x="1463927" y="3918750"/>
            <a:ext cx="2329200" cy="232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latin typeface="Josefin Sans"/>
                <a:ea typeface="Josefin Sans"/>
                <a:cs typeface="Josefin Sans"/>
                <a:sym typeface="Josefin Sans"/>
              </a:rPr>
              <a:t>Current</a:t>
            </a:r>
            <a:endParaRPr>
              <a:solidFill>
                <a:schemeClr val="dk2"/>
              </a:solidFill>
              <a:latin typeface="Josefin Sans"/>
              <a:ea typeface="Josefin Sans"/>
              <a:cs typeface="Josefin Sans"/>
              <a:sym typeface="Josefin Sans"/>
            </a:endParaRPr>
          </a:p>
        </p:txBody>
      </p:sp>
      <p:sp>
        <p:nvSpPr>
          <p:cNvPr id="724" name="Google Shape;724;p49"/>
          <p:cNvSpPr txBox="1"/>
          <p:nvPr/>
        </p:nvSpPr>
        <p:spPr>
          <a:xfrm rot="-5400000">
            <a:off x="-347575" y="2427725"/>
            <a:ext cx="2558400" cy="286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dk1"/>
                </a:solidFill>
                <a:latin typeface="Dela Gothic One"/>
                <a:ea typeface="Dela Gothic One"/>
                <a:cs typeface="Dela Gothic One"/>
                <a:sym typeface="Dela Gothic One"/>
              </a:rPr>
              <a:t>market</a:t>
            </a:r>
            <a:endParaRPr sz="1600">
              <a:solidFill>
                <a:schemeClr val="dk1"/>
              </a:solidFill>
              <a:latin typeface="Dela Gothic One"/>
              <a:ea typeface="Dela Gothic One"/>
              <a:cs typeface="Dela Gothic One"/>
              <a:sym typeface="Dela Gothic One"/>
            </a:endParaRPr>
          </a:p>
        </p:txBody>
      </p:sp>
      <p:sp>
        <p:nvSpPr>
          <p:cNvPr id="725" name="Google Shape;725;p49"/>
          <p:cNvSpPr txBox="1"/>
          <p:nvPr/>
        </p:nvSpPr>
        <p:spPr>
          <a:xfrm>
            <a:off x="1464005" y="4178150"/>
            <a:ext cx="4806300" cy="286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dk1"/>
                </a:solidFill>
                <a:latin typeface="Dela Gothic One"/>
                <a:ea typeface="Dela Gothic One"/>
                <a:cs typeface="Dela Gothic One"/>
                <a:sym typeface="Dela Gothic One"/>
              </a:rPr>
              <a:t>products</a:t>
            </a:r>
            <a:endParaRPr sz="1600">
              <a:solidFill>
                <a:schemeClr val="dk1"/>
              </a:solidFill>
              <a:latin typeface="Dela Gothic One"/>
              <a:ea typeface="Dela Gothic One"/>
              <a:cs typeface="Dela Gothic One"/>
              <a:sym typeface="Dela Gothic One"/>
            </a:endParaRPr>
          </a:p>
        </p:txBody>
      </p:sp>
      <p:sp>
        <p:nvSpPr>
          <p:cNvPr id="726" name="Google Shape;726;p49"/>
          <p:cNvSpPr txBox="1"/>
          <p:nvPr/>
        </p:nvSpPr>
        <p:spPr>
          <a:xfrm>
            <a:off x="6776588" y="1295350"/>
            <a:ext cx="1578900" cy="183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Font typeface="Arial"/>
              <a:buNone/>
            </a:pPr>
            <a:r>
              <a:rPr lang="en" sz="1600">
                <a:solidFill>
                  <a:schemeClr val="dk2"/>
                </a:solidFill>
                <a:latin typeface="Josefin Sans"/>
                <a:ea typeface="Josefin Sans"/>
                <a:cs typeface="Josefin Sans"/>
                <a:sym typeface="Josefin Sans"/>
              </a:rPr>
              <a:t>Use a different color for the strategic option you recommend the company to choose</a:t>
            </a:r>
            <a:endParaRPr sz="1600">
              <a:solidFill>
                <a:schemeClr val="dk2"/>
              </a:solidFill>
              <a:latin typeface="Josefin Sans"/>
              <a:ea typeface="Josefin Sans"/>
              <a:cs typeface="Josefin Sans"/>
              <a:sym typeface="Josefin Sans"/>
            </a:endParaRPr>
          </a:p>
        </p:txBody>
      </p:sp>
      <p:sp>
        <p:nvSpPr>
          <p:cNvPr id="727" name="Google Shape;727;p49"/>
          <p:cNvSpPr/>
          <p:nvPr/>
        </p:nvSpPr>
        <p:spPr>
          <a:xfrm>
            <a:off x="6489186" y="1408425"/>
            <a:ext cx="211200" cy="211200"/>
          </a:xfrm>
          <a:prstGeom prst="rect">
            <a:avLst/>
          </a:pr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31"/>
        <p:cNvGrpSpPr/>
        <p:nvPr/>
      </p:nvGrpSpPr>
      <p:grpSpPr>
        <a:xfrm>
          <a:off x="0" y="0"/>
          <a:ext cx="0" cy="0"/>
          <a:chOff x="0" y="0"/>
          <a:chExt cx="0" cy="0"/>
        </a:xfrm>
      </p:grpSpPr>
      <p:sp>
        <p:nvSpPr>
          <p:cNvPr id="732" name="Google Shape;732;p5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Impact of </a:t>
            </a:r>
            <a:r>
              <a:rPr lang="en">
                <a:solidFill>
                  <a:schemeClr val="lt2"/>
                </a:solidFill>
              </a:rPr>
              <a:t>the risks</a:t>
            </a:r>
            <a:endParaRPr>
              <a:solidFill>
                <a:schemeClr val="lt2"/>
              </a:solidFill>
            </a:endParaRPr>
          </a:p>
        </p:txBody>
      </p:sp>
      <p:sp>
        <p:nvSpPr>
          <p:cNvPr id="733" name="Google Shape;733;p50"/>
          <p:cNvSpPr txBox="1"/>
          <p:nvPr/>
        </p:nvSpPr>
        <p:spPr>
          <a:xfrm>
            <a:off x="7376400" y="1230532"/>
            <a:ext cx="1047600" cy="4443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500">
                <a:solidFill>
                  <a:schemeClr val="accent4"/>
                </a:solidFill>
                <a:highlight>
                  <a:schemeClr val="dk1"/>
                </a:highlight>
                <a:latin typeface="Dela Gothic One"/>
                <a:ea typeface="Dela Gothic One"/>
                <a:cs typeface="Dela Gothic One"/>
                <a:sym typeface="Dela Gothic One"/>
              </a:rPr>
              <a:t>5%</a:t>
            </a:r>
            <a:endParaRPr sz="2500">
              <a:solidFill>
                <a:schemeClr val="accent4"/>
              </a:solidFill>
              <a:highlight>
                <a:schemeClr val="accent2"/>
              </a:highlight>
              <a:latin typeface="Dela Gothic One"/>
              <a:ea typeface="Dela Gothic One"/>
              <a:cs typeface="Dela Gothic One"/>
              <a:sym typeface="Dela Gothic One"/>
            </a:endParaRPr>
          </a:p>
        </p:txBody>
      </p:sp>
      <p:sp>
        <p:nvSpPr>
          <p:cNvPr id="734" name="Google Shape;734;p50"/>
          <p:cNvSpPr txBox="1"/>
          <p:nvPr/>
        </p:nvSpPr>
        <p:spPr>
          <a:xfrm>
            <a:off x="7376400" y="2724258"/>
            <a:ext cx="1047600" cy="4443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500">
                <a:solidFill>
                  <a:schemeClr val="dk1"/>
                </a:solidFill>
                <a:highlight>
                  <a:schemeClr val="lt2"/>
                </a:highlight>
                <a:latin typeface="Dela Gothic One"/>
                <a:ea typeface="Dela Gothic One"/>
                <a:cs typeface="Dela Gothic One"/>
                <a:sym typeface="Dela Gothic One"/>
              </a:rPr>
              <a:t>45%</a:t>
            </a:r>
            <a:endParaRPr sz="2500">
              <a:solidFill>
                <a:schemeClr val="accent4"/>
              </a:solidFill>
              <a:highlight>
                <a:schemeClr val="accent3"/>
              </a:highlight>
              <a:latin typeface="Dela Gothic One"/>
              <a:ea typeface="Dela Gothic One"/>
              <a:cs typeface="Dela Gothic One"/>
              <a:sym typeface="Dela Gothic One"/>
            </a:endParaRPr>
          </a:p>
        </p:txBody>
      </p:sp>
      <p:sp>
        <p:nvSpPr>
          <p:cNvPr id="735" name="Google Shape;735;p50"/>
          <p:cNvSpPr txBox="1"/>
          <p:nvPr/>
        </p:nvSpPr>
        <p:spPr>
          <a:xfrm>
            <a:off x="720025" y="2724258"/>
            <a:ext cx="1047600" cy="444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500">
                <a:solidFill>
                  <a:schemeClr val="accent4"/>
                </a:solidFill>
                <a:highlight>
                  <a:schemeClr val="accent2"/>
                </a:highlight>
                <a:latin typeface="Dela Gothic One"/>
                <a:ea typeface="Dela Gothic One"/>
                <a:cs typeface="Dela Gothic One"/>
                <a:sym typeface="Dela Gothic One"/>
              </a:rPr>
              <a:t>20%</a:t>
            </a:r>
            <a:endParaRPr sz="2500">
              <a:solidFill>
                <a:schemeClr val="dk1"/>
              </a:solidFill>
              <a:highlight>
                <a:schemeClr val="lt2"/>
              </a:highlight>
              <a:latin typeface="Dela Gothic One"/>
              <a:ea typeface="Dela Gothic One"/>
              <a:cs typeface="Dela Gothic One"/>
              <a:sym typeface="Dela Gothic One"/>
            </a:endParaRPr>
          </a:p>
        </p:txBody>
      </p:sp>
      <p:sp>
        <p:nvSpPr>
          <p:cNvPr id="736" name="Google Shape;736;p50"/>
          <p:cNvSpPr txBox="1"/>
          <p:nvPr/>
        </p:nvSpPr>
        <p:spPr>
          <a:xfrm>
            <a:off x="720025" y="1230532"/>
            <a:ext cx="1047600" cy="4443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500">
                <a:solidFill>
                  <a:schemeClr val="accent4"/>
                </a:solidFill>
                <a:highlight>
                  <a:schemeClr val="accent3"/>
                </a:highlight>
                <a:latin typeface="Dela Gothic One"/>
                <a:ea typeface="Dela Gothic One"/>
                <a:cs typeface="Dela Gothic One"/>
                <a:sym typeface="Dela Gothic One"/>
              </a:rPr>
              <a:t>30%</a:t>
            </a:r>
            <a:endParaRPr sz="2500">
              <a:solidFill>
                <a:schemeClr val="accent4"/>
              </a:solidFill>
              <a:highlight>
                <a:schemeClr val="dk1"/>
              </a:highlight>
              <a:latin typeface="Dela Gothic One"/>
              <a:ea typeface="Dela Gothic One"/>
              <a:cs typeface="Dela Gothic One"/>
              <a:sym typeface="Dela Gothic One"/>
            </a:endParaRPr>
          </a:p>
        </p:txBody>
      </p:sp>
      <p:sp>
        <p:nvSpPr>
          <p:cNvPr id="737" name="Google Shape;737;p50"/>
          <p:cNvSpPr txBox="1"/>
          <p:nvPr/>
        </p:nvSpPr>
        <p:spPr>
          <a:xfrm>
            <a:off x="720021" y="1703196"/>
            <a:ext cx="2278800" cy="4443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400">
                <a:solidFill>
                  <a:schemeClr val="dk1"/>
                </a:solidFill>
                <a:latin typeface="Dela Gothic One"/>
                <a:ea typeface="Dela Gothic One"/>
                <a:cs typeface="Dela Gothic One"/>
                <a:sym typeface="Dela Gothic One"/>
              </a:rPr>
              <a:t>Mars</a:t>
            </a:r>
            <a:endParaRPr sz="2400">
              <a:solidFill>
                <a:schemeClr val="dk1"/>
              </a:solidFill>
              <a:latin typeface="Dela Gothic One"/>
              <a:ea typeface="Dela Gothic One"/>
              <a:cs typeface="Dela Gothic One"/>
              <a:sym typeface="Dela Gothic One"/>
            </a:endParaRPr>
          </a:p>
        </p:txBody>
      </p:sp>
      <p:sp>
        <p:nvSpPr>
          <p:cNvPr id="738" name="Google Shape;738;p50"/>
          <p:cNvSpPr txBox="1"/>
          <p:nvPr/>
        </p:nvSpPr>
        <p:spPr>
          <a:xfrm>
            <a:off x="6145200" y="1703196"/>
            <a:ext cx="2278800" cy="4443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2400">
                <a:solidFill>
                  <a:schemeClr val="dk1"/>
                </a:solidFill>
                <a:latin typeface="Dela Gothic One"/>
                <a:ea typeface="Dela Gothic One"/>
                <a:cs typeface="Dela Gothic One"/>
                <a:sym typeface="Dela Gothic One"/>
              </a:rPr>
              <a:t>Saturn</a:t>
            </a:r>
            <a:endParaRPr sz="2400">
              <a:solidFill>
                <a:schemeClr val="dk1"/>
              </a:solidFill>
              <a:latin typeface="Dela Gothic One"/>
              <a:ea typeface="Dela Gothic One"/>
              <a:cs typeface="Dela Gothic One"/>
              <a:sym typeface="Dela Gothic One"/>
            </a:endParaRPr>
          </a:p>
        </p:txBody>
      </p:sp>
      <p:sp>
        <p:nvSpPr>
          <p:cNvPr id="739" name="Google Shape;739;p50"/>
          <p:cNvSpPr txBox="1"/>
          <p:nvPr/>
        </p:nvSpPr>
        <p:spPr>
          <a:xfrm>
            <a:off x="720000" y="1995289"/>
            <a:ext cx="2278800" cy="53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chemeClr val="dk2"/>
                </a:solidFill>
                <a:latin typeface="Josefin Sans"/>
                <a:ea typeface="Josefin Sans"/>
                <a:cs typeface="Josefin Sans"/>
                <a:sym typeface="Josefin Sans"/>
              </a:rPr>
              <a:t>Saturn is a gas giant and has several rings</a:t>
            </a:r>
            <a:endParaRPr sz="1600">
              <a:solidFill>
                <a:schemeClr val="dk2"/>
              </a:solidFill>
              <a:latin typeface="Josefin Sans"/>
              <a:ea typeface="Josefin Sans"/>
              <a:cs typeface="Josefin Sans"/>
              <a:sym typeface="Josefin Sans"/>
            </a:endParaRPr>
          </a:p>
        </p:txBody>
      </p:sp>
      <p:sp>
        <p:nvSpPr>
          <p:cNvPr id="740" name="Google Shape;740;p50"/>
          <p:cNvSpPr txBox="1"/>
          <p:nvPr/>
        </p:nvSpPr>
        <p:spPr>
          <a:xfrm>
            <a:off x="6145200" y="1995289"/>
            <a:ext cx="2278800" cy="531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600">
                <a:solidFill>
                  <a:schemeClr val="dk2"/>
                </a:solidFill>
                <a:latin typeface="Josefin Sans"/>
                <a:ea typeface="Josefin Sans"/>
                <a:cs typeface="Josefin Sans"/>
                <a:sym typeface="Josefin Sans"/>
              </a:rPr>
              <a:t>Venus is the second planet from the Sun</a:t>
            </a:r>
            <a:endParaRPr sz="1600">
              <a:solidFill>
                <a:schemeClr val="dk2"/>
              </a:solidFill>
              <a:latin typeface="Josefin Sans"/>
              <a:ea typeface="Josefin Sans"/>
              <a:cs typeface="Josefin Sans"/>
              <a:sym typeface="Josefin Sans"/>
            </a:endParaRPr>
          </a:p>
        </p:txBody>
      </p:sp>
      <p:sp>
        <p:nvSpPr>
          <p:cNvPr id="741" name="Google Shape;741;p50"/>
          <p:cNvSpPr txBox="1"/>
          <p:nvPr/>
        </p:nvSpPr>
        <p:spPr>
          <a:xfrm>
            <a:off x="720021" y="3196922"/>
            <a:ext cx="2278800" cy="4443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400">
                <a:solidFill>
                  <a:schemeClr val="dk1"/>
                </a:solidFill>
                <a:latin typeface="Dela Gothic One"/>
                <a:ea typeface="Dela Gothic One"/>
                <a:cs typeface="Dela Gothic One"/>
                <a:sym typeface="Dela Gothic One"/>
              </a:rPr>
              <a:t>Venus</a:t>
            </a:r>
            <a:endParaRPr sz="2400">
              <a:solidFill>
                <a:schemeClr val="dk1"/>
              </a:solidFill>
              <a:latin typeface="Dela Gothic One"/>
              <a:ea typeface="Dela Gothic One"/>
              <a:cs typeface="Dela Gothic One"/>
              <a:sym typeface="Dela Gothic One"/>
            </a:endParaRPr>
          </a:p>
        </p:txBody>
      </p:sp>
      <p:sp>
        <p:nvSpPr>
          <p:cNvPr id="742" name="Google Shape;742;p50"/>
          <p:cNvSpPr txBox="1"/>
          <p:nvPr/>
        </p:nvSpPr>
        <p:spPr>
          <a:xfrm>
            <a:off x="6145200" y="3196922"/>
            <a:ext cx="2278800" cy="4443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2400">
                <a:solidFill>
                  <a:schemeClr val="dk1"/>
                </a:solidFill>
                <a:latin typeface="Dela Gothic One"/>
                <a:ea typeface="Dela Gothic One"/>
                <a:cs typeface="Dela Gothic One"/>
                <a:sym typeface="Dela Gothic One"/>
              </a:rPr>
              <a:t>Jupiter</a:t>
            </a:r>
            <a:endParaRPr sz="2400">
              <a:solidFill>
                <a:schemeClr val="dk1"/>
              </a:solidFill>
              <a:latin typeface="Dela Gothic One"/>
              <a:ea typeface="Dela Gothic One"/>
              <a:cs typeface="Dela Gothic One"/>
              <a:sym typeface="Dela Gothic One"/>
            </a:endParaRPr>
          </a:p>
        </p:txBody>
      </p:sp>
      <p:sp>
        <p:nvSpPr>
          <p:cNvPr id="743" name="Google Shape;743;p50"/>
          <p:cNvSpPr txBox="1"/>
          <p:nvPr/>
        </p:nvSpPr>
        <p:spPr>
          <a:xfrm>
            <a:off x="720021" y="3488994"/>
            <a:ext cx="2278800" cy="53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chemeClr val="dk2"/>
                </a:solidFill>
                <a:latin typeface="Josefin Sans"/>
                <a:ea typeface="Josefin Sans"/>
                <a:cs typeface="Josefin Sans"/>
                <a:sym typeface="Josefin Sans"/>
              </a:rPr>
              <a:t>Jupiter is a gas giant and the biggest planet </a:t>
            </a:r>
            <a:endParaRPr sz="1600">
              <a:solidFill>
                <a:schemeClr val="dk2"/>
              </a:solidFill>
              <a:latin typeface="Josefin Sans"/>
              <a:ea typeface="Josefin Sans"/>
              <a:cs typeface="Josefin Sans"/>
              <a:sym typeface="Josefin Sans"/>
            </a:endParaRPr>
          </a:p>
        </p:txBody>
      </p:sp>
      <p:sp>
        <p:nvSpPr>
          <p:cNvPr id="744" name="Google Shape;744;p50"/>
          <p:cNvSpPr txBox="1"/>
          <p:nvPr/>
        </p:nvSpPr>
        <p:spPr>
          <a:xfrm>
            <a:off x="6145200" y="3488994"/>
            <a:ext cx="2278800" cy="531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600">
                <a:solidFill>
                  <a:schemeClr val="dk2"/>
                </a:solidFill>
                <a:latin typeface="Josefin Sans"/>
                <a:ea typeface="Josefin Sans"/>
                <a:cs typeface="Josefin Sans"/>
                <a:sym typeface="Josefin Sans"/>
              </a:rPr>
              <a:t>Despite being red, Mars is a cold place</a:t>
            </a:r>
            <a:endParaRPr sz="1600">
              <a:solidFill>
                <a:schemeClr val="dk2"/>
              </a:solidFill>
              <a:latin typeface="Josefin Sans"/>
              <a:ea typeface="Josefin Sans"/>
              <a:cs typeface="Josefin Sans"/>
              <a:sym typeface="Josefin Sans"/>
            </a:endParaRPr>
          </a:p>
        </p:txBody>
      </p:sp>
      <p:pic>
        <p:nvPicPr>
          <p:cNvPr id="745" name="Google Shape;745;p50" title="Points scored">
            <a:hlinkClick r:id="rId3"/>
          </p:cNvPr>
          <p:cNvPicPr preferRelativeResize="0"/>
          <p:nvPr/>
        </p:nvPicPr>
        <p:blipFill>
          <a:blip r:embed="rId4">
            <a:alphaModFix/>
          </a:blip>
          <a:stretch>
            <a:fillRect/>
          </a:stretch>
        </p:blipFill>
        <p:spPr>
          <a:xfrm>
            <a:off x="3151200" y="1310451"/>
            <a:ext cx="2841600" cy="2827392"/>
          </a:xfrm>
          <a:prstGeom prst="rect">
            <a:avLst/>
          </a:prstGeom>
          <a:noFill/>
          <a:ln>
            <a:noFill/>
          </a:ln>
        </p:spPr>
      </p:pic>
      <p:sp>
        <p:nvSpPr>
          <p:cNvPr id="746" name="Google Shape;746;p50"/>
          <p:cNvSpPr txBox="1"/>
          <p:nvPr/>
        </p:nvSpPr>
        <p:spPr>
          <a:xfrm>
            <a:off x="714300" y="4329950"/>
            <a:ext cx="7715400" cy="278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2"/>
                </a:solidFill>
                <a:latin typeface="Josefin Sans"/>
                <a:ea typeface="Josefin Sans"/>
                <a:cs typeface="Josefin Sans"/>
                <a:sym typeface="Josefin Sans"/>
              </a:rPr>
              <a:t>Follow the link in the graph to modify its data and then paste the new one here. </a:t>
            </a:r>
            <a:r>
              <a:rPr lang="en" sz="1200" b="1">
                <a:solidFill>
                  <a:schemeClr val="dk2"/>
                </a:solidFill>
                <a:uFill>
                  <a:noFill/>
                </a:uFill>
                <a:latin typeface="Josefin Sans"/>
                <a:ea typeface="Josefin Sans"/>
                <a:cs typeface="Josefin Sans"/>
                <a:sym typeface="Josefin Sans"/>
                <a:hlinkClick r:id="rId5">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For more info, click here</a:t>
            </a:r>
            <a:endParaRPr sz="1200" b="1">
              <a:solidFill>
                <a:schemeClr val="dk2"/>
              </a:solidFill>
              <a:latin typeface="Josefin Sans"/>
              <a:ea typeface="Josefin Sans"/>
              <a:cs typeface="Josefin Sans"/>
              <a:sym typeface="Josefin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50"/>
        <p:cNvGrpSpPr/>
        <p:nvPr/>
      </p:nvGrpSpPr>
      <p:grpSpPr>
        <a:xfrm>
          <a:off x="0" y="0"/>
          <a:ext cx="0" cy="0"/>
          <a:chOff x="0" y="0"/>
          <a:chExt cx="0" cy="0"/>
        </a:xfrm>
      </p:grpSpPr>
      <p:sp>
        <p:nvSpPr>
          <p:cNvPr id="751" name="Google Shape;751;p5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Corporate </a:t>
            </a:r>
            <a:r>
              <a:rPr lang="en">
                <a:solidFill>
                  <a:schemeClr val="lt2"/>
                </a:solidFill>
              </a:rPr>
              <a:t>strategies</a:t>
            </a:r>
            <a:endParaRPr>
              <a:solidFill>
                <a:schemeClr val="lt2"/>
              </a:solidFill>
            </a:endParaRPr>
          </a:p>
        </p:txBody>
      </p:sp>
      <p:sp>
        <p:nvSpPr>
          <p:cNvPr id="752" name="Google Shape;752;p51"/>
          <p:cNvSpPr txBox="1">
            <a:spLocks noGrp="1"/>
          </p:cNvSpPr>
          <p:nvPr>
            <p:ph type="subTitle" idx="1"/>
          </p:nvPr>
        </p:nvSpPr>
        <p:spPr>
          <a:xfrm>
            <a:off x="720000" y="2986424"/>
            <a:ext cx="2404500" cy="825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 red, Mars is actually a cold place. It’s full of iron oxide dust</a:t>
            </a:r>
            <a:endParaRPr/>
          </a:p>
        </p:txBody>
      </p:sp>
      <p:sp>
        <p:nvSpPr>
          <p:cNvPr id="753" name="Google Shape;753;p51"/>
          <p:cNvSpPr txBox="1">
            <a:spLocks noGrp="1"/>
          </p:cNvSpPr>
          <p:nvPr>
            <p:ph type="subTitle" idx="4"/>
          </p:nvPr>
        </p:nvSpPr>
        <p:spPr>
          <a:xfrm>
            <a:off x="3369741" y="2986424"/>
            <a:ext cx="2404500" cy="825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 and is the second planet from the Sun</a:t>
            </a:r>
            <a:endParaRPr/>
          </a:p>
        </p:txBody>
      </p:sp>
      <p:sp>
        <p:nvSpPr>
          <p:cNvPr id="754" name="Google Shape;754;p51"/>
          <p:cNvSpPr txBox="1">
            <a:spLocks noGrp="1"/>
          </p:cNvSpPr>
          <p:nvPr>
            <p:ph type="subTitle" idx="6"/>
          </p:nvPr>
        </p:nvSpPr>
        <p:spPr>
          <a:xfrm>
            <a:off x="6019500" y="2986424"/>
            <a:ext cx="2404500" cy="825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It’s the closest planet to the Sun and the smallest in the Solar System</a:t>
            </a:r>
            <a:endParaRPr/>
          </a:p>
        </p:txBody>
      </p:sp>
      <p:grpSp>
        <p:nvGrpSpPr>
          <p:cNvPr id="755" name="Google Shape;755;p51"/>
          <p:cNvGrpSpPr/>
          <p:nvPr/>
        </p:nvGrpSpPr>
        <p:grpSpPr>
          <a:xfrm>
            <a:off x="7001474" y="1561387"/>
            <a:ext cx="440349" cy="440621"/>
            <a:chOff x="4206763" y="2450951"/>
            <a:chExt cx="322151" cy="322374"/>
          </a:xfrm>
        </p:grpSpPr>
        <p:sp>
          <p:nvSpPr>
            <p:cNvPr id="756" name="Google Shape;756;p51"/>
            <p:cNvSpPr/>
            <p:nvPr/>
          </p:nvSpPr>
          <p:spPr>
            <a:xfrm>
              <a:off x="4206763" y="2571650"/>
              <a:ext cx="322151" cy="201675"/>
            </a:xfrm>
            <a:custGeom>
              <a:avLst/>
              <a:gdLst/>
              <a:ahLst/>
              <a:cxnLst/>
              <a:rect l="l" t="t" r="r" b="b"/>
              <a:pathLst>
                <a:path w="10121" h="6336" extrusionOk="0">
                  <a:moveTo>
                    <a:pt x="2691" y="2847"/>
                  </a:moveTo>
                  <a:lnTo>
                    <a:pt x="2691" y="6037"/>
                  </a:lnTo>
                  <a:lnTo>
                    <a:pt x="1393" y="6037"/>
                  </a:lnTo>
                  <a:lnTo>
                    <a:pt x="1393" y="2847"/>
                  </a:lnTo>
                  <a:close/>
                  <a:moveTo>
                    <a:pt x="5703" y="2049"/>
                  </a:moveTo>
                  <a:lnTo>
                    <a:pt x="5703" y="6037"/>
                  </a:lnTo>
                  <a:lnTo>
                    <a:pt x="4406" y="6037"/>
                  </a:lnTo>
                  <a:lnTo>
                    <a:pt x="4406" y="2049"/>
                  </a:lnTo>
                  <a:close/>
                  <a:moveTo>
                    <a:pt x="8704" y="299"/>
                  </a:moveTo>
                  <a:lnTo>
                    <a:pt x="8704" y="6037"/>
                  </a:lnTo>
                  <a:lnTo>
                    <a:pt x="7406" y="6037"/>
                  </a:lnTo>
                  <a:lnTo>
                    <a:pt x="7406" y="299"/>
                  </a:lnTo>
                  <a:close/>
                  <a:moveTo>
                    <a:pt x="7275" y="1"/>
                  </a:moveTo>
                  <a:cubicBezTo>
                    <a:pt x="7192" y="1"/>
                    <a:pt x="7132" y="61"/>
                    <a:pt x="7132" y="156"/>
                  </a:cubicBezTo>
                  <a:lnTo>
                    <a:pt x="7132" y="6037"/>
                  </a:lnTo>
                  <a:lnTo>
                    <a:pt x="6001" y="6037"/>
                  </a:lnTo>
                  <a:lnTo>
                    <a:pt x="6001" y="1894"/>
                  </a:lnTo>
                  <a:cubicBezTo>
                    <a:pt x="6001" y="1811"/>
                    <a:pt x="5941" y="1751"/>
                    <a:pt x="5846" y="1751"/>
                  </a:cubicBezTo>
                  <a:lnTo>
                    <a:pt x="4275" y="1751"/>
                  </a:lnTo>
                  <a:cubicBezTo>
                    <a:pt x="4179" y="1751"/>
                    <a:pt x="4120" y="1811"/>
                    <a:pt x="4120" y="1894"/>
                  </a:cubicBezTo>
                  <a:lnTo>
                    <a:pt x="4120" y="6037"/>
                  </a:lnTo>
                  <a:lnTo>
                    <a:pt x="2989" y="6037"/>
                  </a:lnTo>
                  <a:lnTo>
                    <a:pt x="2989" y="2704"/>
                  </a:lnTo>
                  <a:cubicBezTo>
                    <a:pt x="2989" y="2608"/>
                    <a:pt x="2929" y="2549"/>
                    <a:pt x="2846" y="2549"/>
                  </a:cubicBezTo>
                  <a:lnTo>
                    <a:pt x="1262" y="2549"/>
                  </a:lnTo>
                  <a:cubicBezTo>
                    <a:pt x="1167" y="2549"/>
                    <a:pt x="1119" y="2608"/>
                    <a:pt x="1119" y="2704"/>
                  </a:cubicBezTo>
                  <a:lnTo>
                    <a:pt x="1119" y="6037"/>
                  </a:lnTo>
                  <a:lnTo>
                    <a:pt x="143" y="6037"/>
                  </a:lnTo>
                  <a:cubicBezTo>
                    <a:pt x="60" y="6037"/>
                    <a:pt x="0" y="6097"/>
                    <a:pt x="0" y="6180"/>
                  </a:cubicBezTo>
                  <a:cubicBezTo>
                    <a:pt x="0" y="6276"/>
                    <a:pt x="60" y="6335"/>
                    <a:pt x="143" y="6335"/>
                  </a:cubicBezTo>
                  <a:lnTo>
                    <a:pt x="9966" y="6335"/>
                  </a:lnTo>
                  <a:cubicBezTo>
                    <a:pt x="10061" y="6335"/>
                    <a:pt x="10121" y="6276"/>
                    <a:pt x="10121" y="6180"/>
                  </a:cubicBezTo>
                  <a:cubicBezTo>
                    <a:pt x="10121" y="6109"/>
                    <a:pt x="10049" y="6037"/>
                    <a:pt x="9966" y="6037"/>
                  </a:cubicBezTo>
                  <a:lnTo>
                    <a:pt x="9001" y="6037"/>
                  </a:lnTo>
                  <a:lnTo>
                    <a:pt x="9001" y="156"/>
                  </a:lnTo>
                  <a:cubicBezTo>
                    <a:pt x="9001" y="61"/>
                    <a:pt x="8942" y="1"/>
                    <a:pt x="88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51"/>
            <p:cNvSpPr/>
            <p:nvPr/>
          </p:nvSpPr>
          <p:spPr>
            <a:xfrm>
              <a:off x="4210933" y="2450951"/>
              <a:ext cx="308878" cy="185537"/>
            </a:xfrm>
            <a:custGeom>
              <a:avLst/>
              <a:gdLst/>
              <a:ahLst/>
              <a:cxnLst/>
              <a:rect l="l" t="t" r="r" b="b"/>
              <a:pathLst>
                <a:path w="9704" h="5829" extrusionOk="0">
                  <a:moveTo>
                    <a:pt x="9212" y="1"/>
                  </a:moveTo>
                  <a:cubicBezTo>
                    <a:pt x="9189" y="1"/>
                    <a:pt x="9167" y="3"/>
                    <a:pt x="9144" y="7"/>
                  </a:cubicBezTo>
                  <a:lnTo>
                    <a:pt x="7870" y="162"/>
                  </a:lnTo>
                  <a:cubicBezTo>
                    <a:pt x="7620" y="197"/>
                    <a:pt x="7442" y="435"/>
                    <a:pt x="7477" y="685"/>
                  </a:cubicBezTo>
                  <a:cubicBezTo>
                    <a:pt x="7500" y="920"/>
                    <a:pt x="7711" y="1092"/>
                    <a:pt x="7944" y="1092"/>
                  </a:cubicBezTo>
                  <a:cubicBezTo>
                    <a:pt x="7959" y="1092"/>
                    <a:pt x="7974" y="1092"/>
                    <a:pt x="7989" y="1090"/>
                  </a:cubicBezTo>
                  <a:lnTo>
                    <a:pt x="8096" y="1066"/>
                  </a:lnTo>
                  <a:lnTo>
                    <a:pt x="8096" y="1066"/>
                  </a:lnTo>
                  <a:cubicBezTo>
                    <a:pt x="6537" y="2876"/>
                    <a:pt x="4691" y="3805"/>
                    <a:pt x="3382" y="4269"/>
                  </a:cubicBezTo>
                  <a:cubicBezTo>
                    <a:pt x="1739" y="4853"/>
                    <a:pt x="476" y="4912"/>
                    <a:pt x="465" y="4912"/>
                  </a:cubicBezTo>
                  <a:cubicBezTo>
                    <a:pt x="203" y="4924"/>
                    <a:pt x="0" y="5138"/>
                    <a:pt x="12" y="5388"/>
                  </a:cubicBezTo>
                  <a:cubicBezTo>
                    <a:pt x="36" y="5638"/>
                    <a:pt x="226" y="5829"/>
                    <a:pt x="476" y="5829"/>
                  </a:cubicBezTo>
                  <a:lnTo>
                    <a:pt x="488" y="5829"/>
                  </a:lnTo>
                  <a:cubicBezTo>
                    <a:pt x="548" y="5829"/>
                    <a:pt x="1893" y="5793"/>
                    <a:pt x="3667" y="5150"/>
                  </a:cubicBezTo>
                  <a:cubicBezTo>
                    <a:pt x="4656" y="4793"/>
                    <a:pt x="5596" y="4317"/>
                    <a:pt x="6442" y="3745"/>
                  </a:cubicBezTo>
                  <a:cubicBezTo>
                    <a:pt x="6525" y="3710"/>
                    <a:pt x="6537" y="3614"/>
                    <a:pt x="6489" y="3543"/>
                  </a:cubicBezTo>
                  <a:cubicBezTo>
                    <a:pt x="6458" y="3497"/>
                    <a:pt x="6413" y="3471"/>
                    <a:pt x="6365" y="3471"/>
                  </a:cubicBezTo>
                  <a:cubicBezTo>
                    <a:pt x="6339" y="3471"/>
                    <a:pt x="6312" y="3478"/>
                    <a:pt x="6287" y="3495"/>
                  </a:cubicBezTo>
                  <a:cubicBezTo>
                    <a:pt x="5453" y="4067"/>
                    <a:pt x="4537" y="4519"/>
                    <a:pt x="3560" y="4865"/>
                  </a:cubicBezTo>
                  <a:cubicBezTo>
                    <a:pt x="1834" y="5484"/>
                    <a:pt x="536" y="5519"/>
                    <a:pt x="476" y="5531"/>
                  </a:cubicBezTo>
                  <a:cubicBezTo>
                    <a:pt x="393" y="5531"/>
                    <a:pt x="310" y="5460"/>
                    <a:pt x="310" y="5377"/>
                  </a:cubicBezTo>
                  <a:cubicBezTo>
                    <a:pt x="310" y="5281"/>
                    <a:pt x="393" y="5210"/>
                    <a:pt x="476" y="5198"/>
                  </a:cubicBezTo>
                  <a:cubicBezTo>
                    <a:pt x="488" y="5198"/>
                    <a:pt x="1798" y="5150"/>
                    <a:pt x="3489" y="4543"/>
                  </a:cubicBezTo>
                  <a:cubicBezTo>
                    <a:pt x="4894" y="4031"/>
                    <a:pt x="6918" y="3007"/>
                    <a:pt x="8573" y="947"/>
                  </a:cubicBezTo>
                  <a:cubicBezTo>
                    <a:pt x="8664" y="856"/>
                    <a:pt x="8579" y="709"/>
                    <a:pt x="8456" y="709"/>
                  </a:cubicBezTo>
                  <a:cubicBezTo>
                    <a:pt x="8451" y="709"/>
                    <a:pt x="8447" y="709"/>
                    <a:pt x="8442" y="709"/>
                  </a:cubicBezTo>
                  <a:lnTo>
                    <a:pt x="7966" y="769"/>
                  </a:lnTo>
                  <a:cubicBezTo>
                    <a:pt x="7951" y="772"/>
                    <a:pt x="7937" y="774"/>
                    <a:pt x="7924" y="774"/>
                  </a:cubicBezTo>
                  <a:cubicBezTo>
                    <a:pt x="7850" y="774"/>
                    <a:pt x="7797" y="720"/>
                    <a:pt x="7787" y="650"/>
                  </a:cubicBezTo>
                  <a:cubicBezTo>
                    <a:pt x="7751" y="554"/>
                    <a:pt x="7835" y="459"/>
                    <a:pt x="7930" y="447"/>
                  </a:cubicBezTo>
                  <a:lnTo>
                    <a:pt x="9204" y="281"/>
                  </a:lnTo>
                  <a:cubicBezTo>
                    <a:pt x="9210" y="280"/>
                    <a:pt x="9216" y="280"/>
                    <a:pt x="9222" y="280"/>
                  </a:cubicBezTo>
                  <a:cubicBezTo>
                    <a:pt x="9311" y="280"/>
                    <a:pt x="9394" y="358"/>
                    <a:pt x="9394" y="447"/>
                  </a:cubicBezTo>
                  <a:lnTo>
                    <a:pt x="9394" y="1709"/>
                  </a:lnTo>
                  <a:cubicBezTo>
                    <a:pt x="9394" y="1805"/>
                    <a:pt x="9323" y="1876"/>
                    <a:pt x="9228" y="1876"/>
                  </a:cubicBezTo>
                  <a:cubicBezTo>
                    <a:pt x="9132" y="1876"/>
                    <a:pt x="9061" y="1805"/>
                    <a:pt x="9061" y="1709"/>
                  </a:cubicBezTo>
                  <a:lnTo>
                    <a:pt x="9061" y="1328"/>
                  </a:lnTo>
                  <a:cubicBezTo>
                    <a:pt x="9061" y="1269"/>
                    <a:pt x="9025" y="1209"/>
                    <a:pt x="8978" y="1186"/>
                  </a:cubicBezTo>
                  <a:cubicBezTo>
                    <a:pt x="8963" y="1183"/>
                    <a:pt x="8948" y="1181"/>
                    <a:pt x="8932" y="1181"/>
                  </a:cubicBezTo>
                  <a:cubicBezTo>
                    <a:pt x="8882" y="1181"/>
                    <a:pt x="8829" y="1197"/>
                    <a:pt x="8811" y="1233"/>
                  </a:cubicBezTo>
                  <a:cubicBezTo>
                    <a:pt x="8263" y="1924"/>
                    <a:pt x="7620" y="2531"/>
                    <a:pt x="6930" y="3067"/>
                  </a:cubicBezTo>
                  <a:cubicBezTo>
                    <a:pt x="6870" y="3114"/>
                    <a:pt x="6858" y="3210"/>
                    <a:pt x="6906" y="3269"/>
                  </a:cubicBezTo>
                  <a:cubicBezTo>
                    <a:pt x="6936" y="3307"/>
                    <a:pt x="6985" y="3330"/>
                    <a:pt x="7032" y="3330"/>
                  </a:cubicBezTo>
                  <a:cubicBezTo>
                    <a:pt x="7060" y="3330"/>
                    <a:pt x="7086" y="3322"/>
                    <a:pt x="7108" y="3305"/>
                  </a:cubicBezTo>
                  <a:cubicBezTo>
                    <a:pt x="7704" y="2840"/>
                    <a:pt x="8275" y="2305"/>
                    <a:pt x="8775" y="1745"/>
                  </a:cubicBezTo>
                  <a:cubicBezTo>
                    <a:pt x="8799" y="1995"/>
                    <a:pt x="8989" y="2186"/>
                    <a:pt x="9239" y="2186"/>
                  </a:cubicBezTo>
                  <a:cubicBezTo>
                    <a:pt x="9490" y="2186"/>
                    <a:pt x="9704" y="1983"/>
                    <a:pt x="9704" y="1721"/>
                  </a:cubicBezTo>
                  <a:lnTo>
                    <a:pt x="9704" y="459"/>
                  </a:lnTo>
                  <a:cubicBezTo>
                    <a:pt x="9680" y="328"/>
                    <a:pt x="9620" y="209"/>
                    <a:pt x="9513" y="126"/>
                  </a:cubicBezTo>
                  <a:cubicBezTo>
                    <a:pt x="9425" y="47"/>
                    <a:pt x="9319" y="1"/>
                    <a:pt x="92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 name="Google Shape;758;p51"/>
          <p:cNvGrpSpPr/>
          <p:nvPr/>
        </p:nvGrpSpPr>
        <p:grpSpPr>
          <a:xfrm>
            <a:off x="4341650" y="1561392"/>
            <a:ext cx="460418" cy="440610"/>
            <a:chOff x="5621097" y="1500761"/>
            <a:chExt cx="371424" cy="355446"/>
          </a:xfrm>
        </p:grpSpPr>
        <p:sp>
          <p:nvSpPr>
            <p:cNvPr id="759" name="Google Shape;759;p51"/>
            <p:cNvSpPr/>
            <p:nvPr/>
          </p:nvSpPr>
          <p:spPr>
            <a:xfrm>
              <a:off x="5621097" y="1539721"/>
              <a:ext cx="324061" cy="316486"/>
            </a:xfrm>
            <a:custGeom>
              <a:avLst/>
              <a:gdLst/>
              <a:ahLst/>
              <a:cxnLst/>
              <a:rect l="l" t="t" r="r" b="b"/>
              <a:pathLst>
                <a:path w="10181" h="9943" extrusionOk="0">
                  <a:moveTo>
                    <a:pt x="8811" y="0"/>
                  </a:moveTo>
                  <a:cubicBezTo>
                    <a:pt x="8454" y="0"/>
                    <a:pt x="8109" y="143"/>
                    <a:pt x="7847" y="393"/>
                  </a:cubicBezTo>
                  <a:lnTo>
                    <a:pt x="6906" y="1334"/>
                  </a:lnTo>
                  <a:cubicBezTo>
                    <a:pt x="6835" y="1405"/>
                    <a:pt x="6835" y="1512"/>
                    <a:pt x="6906" y="1584"/>
                  </a:cubicBezTo>
                  <a:cubicBezTo>
                    <a:pt x="6942" y="1620"/>
                    <a:pt x="6986" y="1637"/>
                    <a:pt x="7031" y="1637"/>
                  </a:cubicBezTo>
                  <a:cubicBezTo>
                    <a:pt x="7076" y="1637"/>
                    <a:pt x="7120" y="1620"/>
                    <a:pt x="7156" y="1584"/>
                  </a:cubicBezTo>
                  <a:lnTo>
                    <a:pt x="8097" y="643"/>
                  </a:lnTo>
                  <a:cubicBezTo>
                    <a:pt x="8287" y="453"/>
                    <a:pt x="8549" y="346"/>
                    <a:pt x="8811" y="346"/>
                  </a:cubicBezTo>
                  <a:cubicBezTo>
                    <a:pt x="9085" y="346"/>
                    <a:pt x="9335" y="453"/>
                    <a:pt x="9525" y="643"/>
                  </a:cubicBezTo>
                  <a:cubicBezTo>
                    <a:pt x="9716" y="846"/>
                    <a:pt x="9823" y="1096"/>
                    <a:pt x="9823" y="1358"/>
                  </a:cubicBezTo>
                  <a:cubicBezTo>
                    <a:pt x="9823" y="1631"/>
                    <a:pt x="9716" y="1882"/>
                    <a:pt x="9525" y="2084"/>
                  </a:cubicBezTo>
                  <a:lnTo>
                    <a:pt x="8228" y="3370"/>
                  </a:lnTo>
                  <a:cubicBezTo>
                    <a:pt x="8097" y="3060"/>
                    <a:pt x="7906" y="2763"/>
                    <a:pt x="7668" y="2524"/>
                  </a:cubicBezTo>
                  <a:cubicBezTo>
                    <a:pt x="7162" y="2018"/>
                    <a:pt x="6498" y="1765"/>
                    <a:pt x="5834" y="1765"/>
                  </a:cubicBezTo>
                  <a:cubicBezTo>
                    <a:pt x="5171" y="1765"/>
                    <a:pt x="4507" y="2018"/>
                    <a:pt x="4001" y="2524"/>
                  </a:cubicBezTo>
                  <a:lnTo>
                    <a:pt x="1012" y="5513"/>
                  </a:lnTo>
                  <a:cubicBezTo>
                    <a:pt x="0" y="6525"/>
                    <a:pt x="0" y="8168"/>
                    <a:pt x="1012" y="9180"/>
                  </a:cubicBezTo>
                  <a:cubicBezTo>
                    <a:pt x="1524" y="9680"/>
                    <a:pt x="2191" y="9942"/>
                    <a:pt x="2846" y="9942"/>
                  </a:cubicBezTo>
                  <a:cubicBezTo>
                    <a:pt x="3501" y="9942"/>
                    <a:pt x="4168" y="9680"/>
                    <a:pt x="4680" y="9180"/>
                  </a:cubicBezTo>
                  <a:lnTo>
                    <a:pt x="6263" y="7585"/>
                  </a:lnTo>
                  <a:cubicBezTo>
                    <a:pt x="6346" y="7513"/>
                    <a:pt x="6346" y="7406"/>
                    <a:pt x="6263" y="7335"/>
                  </a:cubicBezTo>
                  <a:cubicBezTo>
                    <a:pt x="6239" y="7305"/>
                    <a:pt x="6201" y="7290"/>
                    <a:pt x="6159" y="7290"/>
                  </a:cubicBezTo>
                  <a:cubicBezTo>
                    <a:pt x="6117" y="7290"/>
                    <a:pt x="6073" y="7305"/>
                    <a:pt x="6037" y="7335"/>
                  </a:cubicBezTo>
                  <a:lnTo>
                    <a:pt x="4441" y="8930"/>
                  </a:lnTo>
                  <a:cubicBezTo>
                    <a:pt x="4025" y="9347"/>
                    <a:pt x="3453" y="9573"/>
                    <a:pt x="2858" y="9573"/>
                  </a:cubicBezTo>
                  <a:cubicBezTo>
                    <a:pt x="2263" y="9573"/>
                    <a:pt x="1703" y="9335"/>
                    <a:pt x="1286" y="8930"/>
                  </a:cubicBezTo>
                  <a:cubicBezTo>
                    <a:pt x="405" y="8049"/>
                    <a:pt x="405" y="6632"/>
                    <a:pt x="1286" y="5775"/>
                  </a:cubicBezTo>
                  <a:lnTo>
                    <a:pt x="4275" y="2774"/>
                  </a:lnTo>
                  <a:cubicBezTo>
                    <a:pt x="4691" y="2358"/>
                    <a:pt x="5251" y="2120"/>
                    <a:pt x="5846" y="2120"/>
                  </a:cubicBezTo>
                  <a:cubicBezTo>
                    <a:pt x="6442" y="2120"/>
                    <a:pt x="7013" y="2358"/>
                    <a:pt x="7430" y="2774"/>
                  </a:cubicBezTo>
                  <a:cubicBezTo>
                    <a:pt x="7680" y="3025"/>
                    <a:pt x="7859" y="3322"/>
                    <a:pt x="7966" y="3656"/>
                  </a:cubicBezTo>
                  <a:lnTo>
                    <a:pt x="6549" y="5072"/>
                  </a:lnTo>
                  <a:cubicBezTo>
                    <a:pt x="6358" y="5263"/>
                    <a:pt x="6108" y="5370"/>
                    <a:pt x="5834" y="5370"/>
                  </a:cubicBezTo>
                  <a:cubicBezTo>
                    <a:pt x="5573" y="5370"/>
                    <a:pt x="5311" y="5263"/>
                    <a:pt x="5120" y="5072"/>
                  </a:cubicBezTo>
                  <a:cubicBezTo>
                    <a:pt x="5037" y="4977"/>
                    <a:pt x="4953" y="4858"/>
                    <a:pt x="4894" y="4739"/>
                  </a:cubicBezTo>
                  <a:cubicBezTo>
                    <a:pt x="4874" y="4670"/>
                    <a:pt x="4798" y="4626"/>
                    <a:pt x="4711" y="4626"/>
                  </a:cubicBezTo>
                  <a:cubicBezTo>
                    <a:pt x="4693" y="4626"/>
                    <a:pt x="4674" y="4628"/>
                    <a:pt x="4656" y="4632"/>
                  </a:cubicBezTo>
                  <a:cubicBezTo>
                    <a:pt x="4572" y="4668"/>
                    <a:pt x="4525" y="4775"/>
                    <a:pt x="4560" y="4882"/>
                  </a:cubicBezTo>
                  <a:cubicBezTo>
                    <a:pt x="4632" y="5037"/>
                    <a:pt x="4715" y="5203"/>
                    <a:pt x="4858" y="5322"/>
                  </a:cubicBezTo>
                  <a:cubicBezTo>
                    <a:pt x="5108" y="5572"/>
                    <a:pt x="5453" y="5727"/>
                    <a:pt x="5823" y="5727"/>
                  </a:cubicBezTo>
                  <a:cubicBezTo>
                    <a:pt x="6192" y="5727"/>
                    <a:pt x="6525" y="5572"/>
                    <a:pt x="6787" y="5322"/>
                  </a:cubicBezTo>
                  <a:lnTo>
                    <a:pt x="9775" y="2334"/>
                  </a:lnTo>
                  <a:cubicBezTo>
                    <a:pt x="10037" y="2084"/>
                    <a:pt x="10180" y="1739"/>
                    <a:pt x="10180" y="1358"/>
                  </a:cubicBezTo>
                  <a:cubicBezTo>
                    <a:pt x="10180" y="989"/>
                    <a:pt x="10037" y="667"/>
                    <a:pt x="9775" y="393"/>
                  </a:cubicBezTo>
                  <a:cubicBezTo>
                    <a:pt x="9525" y="131"/>
                    <a:pt x="9180" y="0"/>
                    <a:pt x="88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51"/>
            <p:cNvSpPr/>
            <p:nvPr/>
          </p:nvSpPr>
          <p:spPr>
            <a:xfrm>
              <a:off x="5669606" y="1500761"/>
              <a:ext cx="322915" cy="316390"/>
            </a:xfrm>
            <a:custGeom>
              <a:avLst/>
              <a:gdLst/>
              <a:ahLst/>
              <a:cxnLst/>
              <a:rect l="l" t="t" r="r" b="b"/>
              <a:pathLst>
                <a:path w="10145" h="9940" extrusionOk="0">
                  <a:moveTo>
                    <a:pt x="7323" y="1"/>
                  </a:moveTo>
                  <a:cubicBezTo>
                    <a:pt x="6659" y="1"/>
                    <a:pt x="5995" y="254"/>
                    <a:pt x="5489" y="760"/>
                  </a:cubicBezTo>
                  <a:lnTo>
                    <a:pt x="3894" y="2355"/>
                  </a:lnTo>
                  <a:cubicBezTo>
                    <a:pt x="3822" y="2427"/>
                    <a:pt x="3822" y="2534"/>
                    <a:pt x="3894" y="2605"/>
                  </a:cubicBezTo>
                  <a:cubicBezTo>
                    <a:pt x="3935" y="2641"/>
                    <a:pt x="3980" y="2659"/>
                    <a:pt x="4025" y="2659"/>
                  </a:cubicBezTo>
                  <a:cubicBezTo>
                    <a:pt x="4069" y="2659"/>
                    <a:pt x="4114" y="2641"/>
                    <a:pt x="4156" y="2605"/>
                  </a:cubicBezTo>
                  <a:lnTo>
                    <a:pt x="5739" y="1010"/>
                  </a:lnTo>
                  <a:cubicBezTo>
                    <a:pt x="6180" y="569"/>
                    <a:pt x="6754" y="349"/>
                    <a:pt x="7326" y="349"/>
                  </a:cubicBezTo>
                  <a:cubicBezTo>
                    <a:pt x="7897" y="349"/>
                    <a:pt x="8466" y="569"/>
                    <a:pt x="8894" y="1010"/>
                  </a:cubicBezTo>
                  <a:cubicBezTo>
                    <a:pt x="9775" y="1891"/>
                    <a:pt x="9775" y="3308"/>
                    <a:pt x="8894" y="4165"/>
                  </a:cubicBezTo>
                  <a:lnTo>
                    <a:pt x="5906" y="7154"/>
                  </a:lnTo>
                  <a:cubicBezTo>
                    <a:pt x="5489" y="7570"/>
                    <a:pt x="4930" y="7808"/>
                    <a:pt x="4334" y="7808"/>
                  </a:cubicBezTo>
                  <a:cubicBezTo>
                    <a:pt x="3739" y="7808"/>
                    <a:pt x="3167" y="7570"/>
                    <a:pt x="2751" y="7154"/>
                  </a:cubicBezTo>
                  <a:cubicBezTo>
                    <a:pt x="2501" y="6904"/>
                    <a:pt x="2322" y="6606"/>
                    <a:pt x="2215" y="6284"/>
                  </a:cubicBezTo>
                  <a:lnTo>
                    <a:pt x="3632" y="4868"/>
                  </a:lnTo>
                  <a:cubicBezTo>
                    <a:pt x="3822" y="4677"/>
                    <a:pt x="4072" y="4570"/>
                    <a:pt x="4346" y="4570"/>
                  </a:cubicBezTo>
                  <a:cubicBezTo>
                    <a:pt x="4608" y="4570"/>
                    <a:pt x="4870" y="4677"/>
                    <a:pt x="5061" y="4868"/>
                  </a:cubicBezTo>
                  <a:cubicBezTo>
                    <a:pt x="5144" y="4951"/>
                    <a:pt x="5227" y="5070"/>
                    <a:pt x="5287" y="5189"/>
                  </a:cubicBezTo>
                  <a:cubicBezTo>
                    <a:pt x="5305" y="5263"/>
                    <a:pt x="5374" y="5308"/>
                    <a:pt x="5453" y="5308"/>
                  </a:cubicBezTo>
                  <a:cubicBezTo>
                    <a:pt x="5477" y="5308"/>
                    <a:pt x="5501" y="5304"/>
                    <a:pt x="5525" y="5296"/>
                  </a:cubicBezTo>
                  <a:cubicBezTo>
                    <a:pt x="5608" y="5272"/>
                    <a:pt x="5656" y="5165"/>
                    <a:pt x="5620" y="5058"/>
                  </a:cubicBezTo>
                  <a:cubicBezTo>
                    <a:pt x="5549" y="4891"/>
                    <a:pt x="5465" y="4737"/>
                    <a:pt x="5322" y="4618"/>
                  </a:cubicBezTo>
                  <a:cubicBezTo>
                    <a:pt x="5072" y="4356"/>
                    <a:pt x="4727" y="4213"/>
                    <a:pt x="4358" y="4213"/>
                  </a:cubicBezTo>
                  <a:cubicBezTo>
                    <a:pt x="3989" y="4213"/>
                    <a:pt x="3656" y="4356"/>
                    <a:pt x="3394" y="4618"/>
                  </a:cubicBezTo>
                  <a:lnTo>
                    <a:pt x="1929" y="6070"/>
                  </a:lnTo>
                  <a:cubicBezTo>
                    <a:pt x="1905" y="6082"/>
                    <a:pt x="1893" y="6106"/>
                    <a:pt x="1870" y="6130"/>
                  </a:cubicBezTo>
                  <a:lnTo>
                    <a:pt x="405" y="7606"/>
                  </a:lnTo>
                  <a:cubicBezTo>
                    <a:pt x="143" y="7856"/>
                    <a:pt x="0" y="8201"/>
                    <a:pt x="0" y="8570"/>
                  </a:cubicBezTo>
                  <a:cubicBezTo>
                    <a:pt x="0" y="8928"/>
                    <a:pt x="143" y="9273"/>
                    <a:pt x="405" y="9535"/>
                  </a:cubicBezTo>
                  <a:cubicBezTo>
                    <a:pt x="655" y="9785"/>
                    <a:pt x="1001" y="9940"/>
                    <a:pt x="1370" y="9940"/>
                  </a:cubicBezTo>
                  <a:cubicBezTo>
                    <a:pt x="1739" y="9940"/>
                    <a:pt x="2072" y="9785"/>
                    <a:pt x="2334" y="9535"/>
                  </a:cubicBezTo>
                  <a:lnTo>
                    <a:pt x="3275" y="8594"/>
                  </a:lnTo>
                  <a:cubicBezTo>
                    <a:pt x="3346" y="8523"/>
                    <a:pt x="3346" y="8416"/>
                    <a:pt x="3275" y="8344"/>
                  </a:cubicBezTo>
                  <a:cubicBezTo>
                    <a:pt x="3239" y="8309"/>
                    <a:pt x="3194" y="8291"/>
                    <a:pt x="3150" y="8291"/>
                  </a:cubicBezTo>
                  <a:cubicBezTo>
                    <a:pt x="3105" y="8291"/>
                    <a:pt x="3060" y="8309"/>
                    <a:pt x="3025" y="8344"/>
                  </a:cubicBezTo>
                  <a:lnTo>
                    <a:pt x="2084" y="9285"/>
                  </a:lnTo>
                  <a:cubicBezTo>
                    <a:pt x="1893" y="9475"/>
                    <a:pt x="1632" y="9582"/>
                    <a:pt x="1370" y="9582"/>
                  </a:cubicBezTo>
                  <a:cubicBezTo>
                    <a:pt x="1096" y="9582"/>
                    <a:pt x="846" y="9475"/>
                    <a:pt x="655" y="9285"/>
                  </a:cubicBezTo>
                  <a:cubicBezTo>
                    <a:pt x="465" y="9094"/>
                    <a:pt x="358" y="8832"/>
                    <a:pt x="358" y="8570"/>
                  </a:cubicBezTo>
                  <a:cubicBezTo>
                    <a:pt x="358" y="8297"/>
                    <a:pt x="465" y="8047"/>
                    <a:pt x="655" y="7856"/>
                  </a:cubicBezTo>
                  <a:lnTo>
                    <a:pt x="1953" y="6558"/>
                  </a:lnTo>
                  <a:cubicBezTo>
                    <a:pt x="2084" y="6880"/>
                    <a:pt x="2274" y="7177"/>
                    <a:pt x="2513" y="7404"/>
                  </a:cubicBezTo>
                  <a:cubicBezTo>
                    <a:pt x="3001" y="7904"/>
                    <a:pt x="3656" y="8166"/>
                    <a:pt x="4346" y="8166"/>
                  </a:cubicBezTo>
                  <a:cubicBezTo>
                    <a:pt x="5049" y="8166"/>
                    <a:pt x="5680" y="7904"/>
                    <a:pt x="6180" y="7404"/>
                  </a:cubicBezTo>
                  <a:lnTo>
                    <a:pt x="9168" y="4415"/>
                  </a:lnTo>
                  <a:cubicBezTo>
                    <a:pt x="10145" y="3403"/>
                    <a:pt x="10145" y="1772"/>
                    <a:pt x="9156" y="760"/>
                  </a:cubicBezTo>
                  <a:cubicBezTo>
                    <a:pt x="8650" y="254"/>
                    <a:pt x="7987" y="1"/>
                    <a:pt x="73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 name="Google Shape;761;p51"/>
          <p:cNvGrpSpPr/>
          <p:nvPr/>
        </p:nvGrpSpPr>
        <p:grpSpPr>
          <a:xfrm>
            <a:off x="1691881" y="1552362"/>
            <a:ext cx="460412" cy="458670"/>
            <a:chOff x="4195399" y="1970604"/>
            <a:chExt cx="344878" cy="343573"/>
          </a:xfrm>
        </p:grpSpPr>
        <p:sp>
          <p:nvSpPr>
            <p:cNvPr id="762" name="Google Shape;762;p51"/>
            <p:cNvSpPr/>
            <p:nvPr/>
          </p:nvSpPr>
          <p:spPr>
            <a:xfrm>
              <a:off x="4195399" y="1970604"/>
              <a:ext cx="344878" cy="343573"/>
            </a:xfrm>
            <a:custGeom>
              <a:avLst/>
              <a:gdLst/>
              <a:ahLst/>
              <a:cxnLst/>
              <a:rect l="l" t="t" r="r" b="b"/>
              <a:pathLst>
                <a:path w="10835" h="10794" extrusionOk="0">
                  <a:moveTo>
                    <a:pt x="4155" y="6287"/>
                  </a:moveTo>
                  <a:cubicBezTo>
                    <a:pt x="4274" y="6418"/>
                    <a:pt x="4417" y="6561"/>
                    <a:pt x="4572" y="6704"/>
                  </a:cubicBezTo>
                  <a:lnTo>
                    <a:pt x="3977" y="7299"/>
                  </a:lnTo>
                  <a:lnTo>
                    <a:pt x="3929" y="7252"/>
                  </a:lnTo>
                  <a:lnTo>
                    <a:pt x="3596" y="6918"/>
                  </a:lnTo>
                  <a:lnTo>
                    <a:pt x="3560" y="6883"/>
                  </a:lnTo>
                  <a:lnTo>
                    <a:pt x="4155" y="6287"/>
                  </a:lnTo>
                  <a:close/>
                  <a:moveTo>
                    <a:pt x="3203" y="7064"/>
                  </a:moveTo>
                  <a:cubicBezTo>
                    <a:pt x="3271" y="7064"/>
                    <a:pt x="3340" y="7091"/>
                    <a:pt x="3393" y="7144"/>
                  </a:cubicBezTo>
                  <a:lnTo>
                    <a:pt x="3715" y="7478"/>
                  </a:lnTo>
                  <a:cubicBezTo>
                    <a:pt x="3810" y="7573"/>
                    <a:pt x="3822" y="7740"/>
                    <a:pt x="3715" y="7847"/>
                  </a:cubicBezTo>
                  <a:lnTo>
                    <a:pt x="3524" y="8037"/>
                  </a:lnTo>
                  <a:lnTo>
                    <a:pt x="2822" y="7335"/>
                  </a:lnTo>
                  <a:lnTo>
                    <a:pt x="3012" y="7144"/>
                  </a:lnTo>
                  <a:cubicBezTo>
                    <a:pt x="3066" y="7091"/>
                    <a:pt x="3134" y="7064"/>
                    <a:pt x="3203" y="7064"/>
                  </a:cubicBezTo>
                  <a:close/>
                  <a:moveTo>
                    <a:pt x="2608" y="7549"/>
                  </a:moveTo>
                  <a:lnTo>
                    <a:pt x="3298" y="8252"/>
                  </a:lnTo>
                  <a:lnTo>
                    <a:pt x="1143" y="10407"/>
                  </a:lnTo>
                  <a:cubicBezTo>
                    <a:pt x="1089" y="10460"/>
                    <a:pt x="1024" y="10487"/>
                    <a:pt x="959" y="10487"/>
                  </a:cubicBezTo>
                  <a:cubicBezTo>
                    <a:pt x="893" y="10487"/>
                    <a:pt x="828" y="10460"/>
                    <a:pt x="774" y="10407"/>
                  </a:cubicBezTo>
                  <a:lnTo>
                    <a:pt x="441" y="10073"/>
                  </a:lnTo>
                  <a:cubicBezTo>
                    <a:pt x="345" y="9978"/>
                    <a:pt x="345" y="9811"/>
                    <a:pt x="441" y="9704"/>
                  </a:cubicBezTo>
                  <a:lnTo>
                    <a:pt x="2608" y="7549"/>
                  </a:lnTo>
                  <a:close/>
                  <a:moveTo>
                    <a:pt x="7037" y="1"/>
                  </a:moveTo>
                  <a:cubicBezTo>
                    <a:pt x="3941" y="1"/>
                    <a:pt x="2155" y="3513"/>
                    <a:pt x="3953" y="6013"/>
                  </a:cubicBezTo>
                  <a:lnTo>
                    <a:pt x="3239" y="6728"/>
                  </a:lnTo>
                  <a:cubicBezTo>
                    <a:pt x="3224" y="6727"/>
                    <a:pt x="3209" y="6726"/>
                    <a:pt x="3194" y="6726"/>
                  </a:cubicBezTo>
                  <a:cubicBezTo>
                    <a:pt x="3036" y="6726"/>
                    <a:pt x="2907" y="6785"/>
                    <a:pt x="2798" y="6894"/>
                  </a:cubicBezTo>
                  <a:lnTo>
                    <a:pt x="226" y="9466"/>
                  </a:lnTo>
                  <a:cubicBezTo>
                    <a:pt x="0" y="9692"/>
                    <a:pt x="0" y="10061"/>
                    <a:pt x="226" y="10288"/>
                  </a:cubicBezTo>
                  <a:lnTo>
                    <a:pt x="548" y="10633"/>
                  </a:lnTo>
                  <a:cubicBezTo>
                    <a:pt x="661" y="10740"/>
                    <a:pt x="810" y="10794"/>
                    <a:pt x="959" y="10794"/>
                  </a:cubicBezTo>
                  <a:cubicBezTo>
                    <a:pt x="1107" y="10794"/>
                    <a:pt x="1256" y="10740"/>
                    <a:pt x="1369" y="10633"/>
                  </a:cubicBezTo>
                  <a:lnTo>
                    <a:pt x="3631" y="8371"/>
                  </a:lnTo>
                  <a:lnTo>
                    <a:pt x="3941" y="8049"/>
                  </a:lnTo>
                  <a:cubicBezTo>
                    <a:pt x="4060" y="7930"/>
                    <a:pt x="4120" y="7775"/>
                    <a:pt x="4108" y="7609"/>
                  </a:cubicBezTo>
                  <a:lnTo>
                    <a:pt x="4822" y="6894"/>
                  </a:lnTo>
                  <a:cubicBezTo>
                    <a:pt x="5358" y="7275"/>
                    <a:pt x="6001" y="7514"/>
                    <a:pt x="6656" y="7597"/>
                  </a:cubicBezTo>
                  <a:lnTo>
                    <a:pt x="6668" y="7597"/>
                  </a:lnTo>
                  <a:cubicBezTo>
                    <a:pt x="6739" y="7597"/>
                    <a:pt x="6810" y="7537"/>
                    <a:pt x="6834" y="7442"/>
                  </a:cubicBezTo>
                  <a:cubicBezTo>
                    <a:pt x="6846" y="7359"/>
                    <a:pt x="6775" y="7275"/>
                    <a:pt x="6691" y="7264"/>
                  </a:cubicBezTo>
                  <a:cubicBezTo>
                    <a:pt x="6013" y="7192"/>
                    <a:pt x="5370" y="6918"/>
                    <a:pt x="4846" y="6502"/>
                  </a:cubicBezTo>
                  <a:cubicBezTo>
                    <a:pt x="2286" y="4442"/>
                    <a:pt x="3798" y="334"/>
                    <a:pt x="7037" y="334"/>
                  </a:cubicBezTo>
                  <a:cubicBezTo>
                    <a:pt x="8870" y="334"/>
                    <a:pt x="10323" y="1715"/>
                    <a:pt x="10501" y="3454"/>
                  </a:cubicBezTo>
                  <a:cubicBezTo>
                    <a:pt x="10522" y="3535"/>
                    <a:pt x="10576" y="3590"/>
                    <a:pt x="10644" y="3590"/>
                  </a:cubicBezTo>
                  <a:cubicBezTo>
                    <a:pt x="10655" y="3590"/>
                    <a:pt x="10668" y="3588"/>
                    <a:pt x="10680" y="3584"/>
                  </a:cubicBezTo>
                  <a:cubicBezTo>
                    <a:pt x="10775" y="3573"/>
                    <a:pt x="10835" y="3501"/>
                    <a:pt x="10823" y="3406"/>
                  </a:cubicBezTo>
                  <a:cubicBezTo>
                    <a:pt x="10620" y="1525"/>
                    <a:pt x="9037" y="1"/>
                    <a:pt x="70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51"/>
            <p:cNvSpPr/>
            <p:nvPr/>
          </p:nvSpPr>
          <p:spPr>
            <a:xfrm>
              <a:off x="4311356" y="1993458"/>
              <a:ext cx="206959" cy="197378"/>
            </a:xfrm>
            <a:custGeom>
              <a:avLst/>
              <a:gdLst/>
              <a:ahLst/>
              <a:cxnLst/>
              <a:rect l="l" t="t" r="r" b="b"/>
              <a:pathLst>
                <a:path w="6502" h="6201" extrusionOk="0">
                  <a:moveTo>
                    <a:pt x="3394" y="295"/>
                  </a:moveTo>
                  <a:cubicBezTo>
                    <a:pt x="4930" y="295"/>
                    <a:pt x="6180" y="1533"/>
                    <a:pt x="6180" y="3081"/>
                  </a:cubicBezTo>
                  <a:cubicBezTo>
                    <a:pt x="6180" y="4641"/>
                    <a:pt x="4930" y="5879"/>
                    <a:pt x="3394" y="5879"/>
                  </a:cubicBezTo>
                  <a:cubicBezTo>
                    <a:pt x="2679" y="5879"/>
                    <a:pt x="1965" y="5605"/>
                    <a:pt x="1429" y="5057"/>
                  </a:cubicBezTo>
                  <a:cubicBezTo>
                    <a:pt x="346" y="3974"/>
                    <a:pt x="346" y="2200"/>
                    <a:pt x="1429" y="1116"/>
                  </a:cubicBezTo>
                  <a:cubicBezTo>
                    <a:pt x="1977" y="569"/>
                    <a:pt x="2679" y="295"/>
                    <a:pt x="3394" y="295"/>
                  </a:cubicBezTo>
                  <a:close/>
                  <a:moveTo>
                    <a:pt x="3404" y="0"/>
                  </a:moveTo>
                  <a:cubicBezTo>
                    <a:pt x="2608" y="0"/>
                    <a:pt x="1810" y="301"/>
                    <a:pt x="1203" y="902"/>
                  </a:cubicBezTo>
                  <a:cubicBezTo>
                    <a:pt x="0" y="2116"/>
                    <a:pt x="0" y="4093"/>
                    <a:pt x="1203" y="5295"/>
                  </a:cubicBezTo>
                  <a:cubicBezTo>
                    <a:pt x="1822" y="5903"/>
                    <a:pt x="2608" y="6200"/>
                    <a:pt x="3394" y="6200"/>
                  </a:cubicBezTo>
                  <a:cubicBezTo>
                    <a:pt x="5108" y="6188"/>
                    <a:pt x="6501" y="4819"/>
                    <a:pt x="6501" y="3093"/>
                  </a:cubicBezTo>
                  <a:cubicBezTo>
                    <a:pt x="6501" y="2259"/>
                    <a:pt x="6180" y="1485"/>
                    <a:pt x="5596" y="902"/>
                  </a:cubicBezTo>
                  <a:cubicBezTo>
                    <a:pt x="4995" y="301"/>
                    <a:pt x="4200" y="0"/>
                    <a:pt x="34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51"/>
            <p:cNvSpPr/>
            <p:nvPr/>
          </p:nvSpPr>
          <p:spPr>
            <a:xfrm>
              <a:off x="4426167" y="2098561"/>
              <a:ext cx="114111" cy="113474"/>
            </a:xfrm>
            <a:custGeom>
              <a:avLst/>
              <a:gdLst/>
              <a:ahLst/>
              <a:cxnLst/>
              <a:rect l="l" t="t" r="r" b="b"/>
              <a:pathLst>
                <a:path w="3585" h="3565" extrusionOk="0">
                  <a:moveTo>
                    <a:pt x="3401" y="1"/>
                  </a:moveTo>
                  <a:cubicBezTo>
                    <a:pt x="3330" y="1"/>
                    <a:pt x="3272" y="73"/>
                    <a:pt x="3251" y="136"/>
                  </a:cubicBezTo>
                  <a:cubicBezTo>
                    <a:pt x="3097" y="1767"/>
                    <a:pt x="1799" y="3077"/>
                    <a:pt x="144" y="3244"/>
                  </a:cubicBezTo>
                  <a:cubicBezTo>
                    <a:pt x="61" y="3255"/>
                    <a:pt x="1" y="3339"/>
                    <a:pt x="13" y="3422"/>
                  </a:cubicBezTo>
                  <a:cubicBezTo>
                    <a:pt x="25" y="3494"/>
                    <a:pt x="84" y="3565"/>
                    <a:pt x="180" y="3565"/>
                  </a:cubicBezTo>
                  <a:lnTo>
                    <a:pt x="191" y="3565"/>
                  </a:lnTo>
                  <a:cubicBezTo>
                    <a:pt x="1966" y="3398"/>
                    <a:pt x="3394" y="1970"/>
                    <a:pt x="3573" y="184"/>
                  </a:cubicBezTo>
                  <a:cubicBezTo>
                    <a:pt x="3585" y="88"/>
                    <a:pt x="3513" y="17"/>
                    <a:pt x="3430" y="5"/>
                  </a:cubicBezTo>
                  <a:cubicBezTo>
                    <a:pt x="3420" y="2"/>
                    <a:pt x="3410" y="1"/>
                    <a:pt x="34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5" name="Google Shape;765;p51"/>
          <p:cNvSpPr txBox="1">
            <a:spLocks noGrp="1"/>
          </p:cNvSpPr>
          <p:nvPr>
            <p:ph type="title" idx="2"/>
          </p:nvPr>
        </p:nvSpPr>
        <p:spPr>
          <a:xfrm>
            <a:off x="6019500" y="2413725"/>
            <a:ext cx="24045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Mars</a:t>
            </a:r>
            <a:endParaRPr/>
          </a:p>
        </p:txBody>
      </p:sp>
      <p:sp>
        <p:nvSpPr>
          <p:cNvPr id="766" name="Google Shape;766;p51"/>
          <p:cNvSpPr txBox="1">
            <a:spLocks noGrp="1"/>
          </p:cNvSpPr>
          <p:nvPr>
            <p:ph type="title" idx="2"/>
          </p:nvPr>
        </p:nvSpPr>
        <p:spPr>
          <a:xfrm>
            <a:off x="6019500" y="2413725"/>
            <a:ext cx="24045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Venus</a:t>
            </a:r>
            <a:endParaRPr/>
          </a:p>
        </p:txBody>
      </p:sp>
      <p:sp>
        <p:nvSpPr>
          <p:cNvPr id="767" name="Google Shape;767;p51"/>
          <p:cNvSpPr txBox="1">
            <a:spLocks noGrp="1"/>
          </p:cNvSpPr>
          <p:nvPr>
            <p:ph type="title" idx="2"/>
          </p:nvPr>
        </p:nvSpPr>
        <p:spPr>
          <a:xfrm>
            <a:off x="6019500" y="2413725"/>
            <a:ext cx="24045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Mercury</a:t>
            </a:r>
            <a:endParaRPr/>
          </a:p>
        </p:txBody>
      </p:sp>
      <p:sp>
        <p:nvSpPr>
          <p:cNvPr id="768" name="Google Shape;768;p51"/>
          <p:cNvSpPr txBox="1">
            <a:spLocks noGrp="1"/>
          </p:cNvSpPr>
          <p:nvPr>
            <p:ph type="title" idx="3"/>
          </p:nvPr>
        </p:nvSpPr>
        <p:spPr>
          <a:xfrm>
            <a:off x="3369747" y="2413725"/>
            <a:ext cx="24045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Venus</a:t>
            </a:r>
            <a:endParaRPr/>
          </a:p>
        </p:txBody>
      </p:sp>
      <p:sp>
        <p:nvSpPr>
          <p:cNvPr id="769" name="Google Shape;769;p51"/>
          <p:cNvSpPr txBox="1">
            <a:spLocks noGrp="1"/>
          </p:cNvSpPr>
          <p:nvPr>
            <p:ph type="title" idx="5"/>
          </p:nvPr>
        </p:nvSpPr>
        <p:spPr>
          <a:xfrm>
            <a:off x="720000" y="2413725"/>
            <a:ext cx="24045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Mars</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73"/>
        <p:cNvGrpSpPr/>
        <p:nvPr/>
      </p:nvGrpSpPr>
      <p:grpSpPr>
        <a:xfrm>
          <a:off x="0" y="0"/>
          <a:ext cx="0" cy="0"/>
          <a:chOff x="0" y="0"/>
          <a:chExt cx="0" cy="0"/>
        </a:xfrm>
      </p:grpSpPr>
      <p:sp>
        <p:nvSpPr>
          <p:cNvPr id="774" name="Google Shape;774;p5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Key drivers of </a:t>
            </a:r>
            <a:r>
              <a:rPr lang="en">
                <a:solidFill>
                  <a:schemeClr val="lt2"/>
                </a:solidFill>
              </a:rPr>
              <a:t>the profit</a:t>
            </a:r>
            <a:endParaRPr>
              <a:solidFill>
                <a:schemeClr val="lt2"/>
              </a:solidFill>
            </a:endParaRPr>
          </a:p>
        </p:txBody>
      </p:sp>
      <p:graphicFrame>
        <p:nvGraphicFramePr>
          <p:cNvPr id="775" name="Google Shape;775;p52"/>
          <p:cNvGraphicFramePr/>
          <p:nvPr/>
        </p:nvGraphicFramePr>
        <p:xfrm>
          <a:off x="720000" y="1342640"/>
          <a:ext cx="3000000" cy="3000000"/>
        </p:xfrm>
        <a:graphic>
          <a:graphicData uri="http://schemas.openxmlformats.org/drawingml/2006/table">
            <a:tbl>
              <a:tblPr>
                <a:noFill/>
                <a:tableStyleId>{84514040-930E-4D3D-BC98-B5D46138C568}</a:tableStyleId>
              </a:tblPr>
              <a:tblGrid>
                <a:gridCol w="1742400">
                  <a:extLst>
                    <a:ext uri="{9D8B030D-6E8A-4147-A177-3AD203B41FA5}">
                      <a16:colId xmlns:a16="http://schemas.microsoft.com/office/drawing/2014/main" val="20000"/>
                    </a:ext>
                  </a:extLst>
                </a:gridCol>
                <a:gridCol w="2980775">
                  <a:extLst>
                    <a:ext uri="{9D8B030D-6E8A-4147-A177-3AD203B41FA5}">
                      <a16:colId xmlns:a16="http://schemas.microsoft.com/office/drawing/2014/main" val="20001"/>
                    </a:ext>
                  </a:extLst>
                </a:gridCol>
                <a:gridCol w="2980775">
                  <a:extLst>
                    <a:ext uri="{9D8B030D-6E8A-4147-A177-3AD203B41FA5}">
                      <a16:colId xmlns:a16="http://schemas.microsoft.com/office/drawing/2014/main" val="20002"/>
                    </a:ext>
                  </a:extLst>
                </a:gridCol>
              </a:tblGrid>
              <a:tr h="535950">
                <a:tc>
                  <a:txBody>
                    <a:bodyPr/>
                    <a:lstStyle/>
                    <a:p>
                      <a:pPr marL="0" lvl="0" indent="0" algn="l" rtl="0">
                        <a:spcBef>
                          <a:spcPts val="0"/>
                        </a:spcBef>
                        <a:spcAft>
                          <a:spcPts val="0"/>
                        </a:spcAft>
                        <a:buNone/>
                      </a:pPr>
                      <a:endParaRPr sz="1600">
                        <a:solidFill>
                          <a:schemeClr val="lt1"/>
                        </a:solidFill>
                        <a:latin typeface="Bebas Neue"/>
                        <a:ea typeface="Bebas Neue"/>
                        <a:cs typeface="Bebas Neue"/>
                        <a:sym typeface="Bebas Neue"/>
                      </a:endParaRPr>
                    </a:p>
                  </a:txBody>
                  <a:tcPr marL="91425" marR="91425" marT="91425" marB="91425" anchor="ctr">
                    <a:lnL w="19050" cap="flat" cmpd="sng">
                      <a:solidFill>
                        <a:schemeClr val="lt2">
                          <a:alpha val="0"/>
                        </a:schemeClr>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alpha val="0"/>
                        </a:schemeClr>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lt1"/>
                        </a:buClr>
                        <a:buSzPts val="1600"/>
                        <a:buFont typeface="Arial"/>
                        <a:buNone/>
                      </a:pPr>
                      <a:r>
                        <a:rPr lang="en" sz="1500">
                          <a:solidFill>
                            <a:schemeClr val="dk1"/>
                          </a:solidFill>
                          <a:latin typeface="Dela Gothic One"/>
                          <a:ea typeface="Dela Gothic One"/>
                          <a:cs typeface="Dela Gothic One"/>
                          <a:sym typeface="Dela Gothic One"/>
                        </a:rPr>
                        <a:t>Description</a:t>
                      </a:r>
                      <a:endParaRPr sz="1500">
                        <a:solidFill>
                          <a:schemeClr val="dk1"/>
                        </a:solidFill>
                        <a:latin typeface="Dela Gothic One"/>
                        <a:ea typeface="Dela Gothic One"/>
                        <a:cs typeface="Dela Gothic One"/>
                        <a:sym typeface="Dela Gothic One"/>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lt2"/>
                    </a:solidFill>
                  </a:tcPr>
                </a:tc>
                <a:tc>
                  <a:txBody>
                    <a:bodyPr/>
                    <a:lstStyle/>
                    <a:p>
                      <a:pPr marL="0" marR="0" lvl="0" indent="0" algn="ctr" rtl="0">
                        <a:lnSpc>
                          <a:spcPct val="100000"/>
                        </a:lnSpc>
                        <a:spcBef>
                          <a:spcPts val="0"/>
                        </a:spcBef>
                        <a:spcAft>
                          <a:spcPts val="0"/>
                        </a:spcAft>
                        <a:buClr>
                          <a:schemeClr val="lt1"/>
                        </a:buClr>
                        <a:buSzPts val="1600"/>
                        <a:buFont typeface="Arial"/>
                        <a:buNone/>
                      </a:pPr>
                      <a:r>
                        <a:rPr lang="en" sz="1500">
                          <a:solidFill>
                            <a:schemeClr val="dk1"/>
                          </a:solidFill>
                          <a:latin typeface="Dela Gothic One"/>
                          <a:ea typeface="Dela Gothic One"/>
                          <a:cs typeface="Dela Gothic One"/>
                          <a:sym typeface="Dela Gothic One"/>
                        </a:rPr>
                        <a:t>Example</a:t>
                      </a:r>
                      <a:endParaRPr sz="1500">
                        <a:solidFill>
                          <a:schemeClr val="dk1"/>
                        </a:solidFill>
                        <a:latin typeface="Dela Gothic One"/>
                        <a:ea typeface="Dela Gothic One"/>
                        <a:cs typeface="Dela Gothic One"/>
                        <a:sym typeface="Dela Gothic One"/>
                      </a:endParaRPr>
                    </a:p>
                  </a:txBody>
                  <a:tcPr marL="91425" marR="91425" marT="91425" marB="91425" anchor="ctr">
                    <a:lnL w="19050" cap="flat" cmpd="sng">
                      <a:solidFill>
                        <a:schemeClr val="lt1"/>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lt2"/>
                    </a:solidFill>
                  </a:tcPr>
                </a:tc>
                <a:extLst>
                  <a:ext uri="{0D108BD9-81ED-4DB2-BD59-A6C34878D82A}">
                    <a16:rowId xmlns:a16="http://schemas.microsoft.com/office/drawing/2014/main" val="10000"/>
                  </a:ext>
                </a:extLst>
              </a:tr>
              <a:tr h="827575">
                <a:tc>
                  <a:txBody>
                    <a:bodyPr/>
                    <a:lstStyle/>
                    <a:p>
                      <a:pPr marL="0" marR="0" lvl="0" indent="0" algn="l" rtl="0">
                        <a:lnSpc>
                          <a:spcPct val="100000"/>
                        </a:lnSpc>
                        <a:spcBef>
                          <a:spcPts val="0"/>
                        </a:spcBef>
                        <a:spcAft>
                          <a:spcPts val="0"/>
                        </a:spcAft>
                        <a:buClr>
                          <a:schemeClr val="lt1"/>
                        </a:buClr>
                        <a:buSzPts val="1600"/>
                        <a:buFont typeface="Arial"/>
                        <a:buNone/>
                      </a:pPr>
                      <a:r>
                        <a:rPr lang="en" sz="1100">
                          <a:solidFill>
                            <a:schemeClr val="dk1"/>
                          </a:solidFill>
                          <a:latin typeface="Dela Gothic One"/>
                          <a:ea typeface="Dela Gothic One"/>
                          <a:cs typeface="Dela Gothic One"/>
                          <a:sym typeface="Dela Gothic One"/>
                        </a:rPr>
                        <a:t>The situation</a:t>
                      </a:r>
                      <a:endParaRPr sz="1100">
                        <a:solidFill>
                          <a:schemeClr val="dk1"/>
                        </a:solidFill>
                        <a:latin typeface="Dela Gothic One"/>
                        <a:ea typeface="Dela Gothic One"/>
                        <a:cs typeface="Dela Gothic One"/>
                        <a:sym typeface="Dela Gothic One"/>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
                          <a:solidFill>
                            <a:schemeClr val="dk2"/>
                          </a:solidFill>
                          <a:latin typeface="Josefin Sans"/>
                          <a:ea typeface="Josefin Sans"/>
                          <a:cs typeface="Josefin Sans"/>
                          <a:sym typeface="Josefin Sans"/>
                        </a:rPr>
                        <a:t>You need to provide a neutral description with facts that you know your audience will agree on</a:t>
                      </a:r>
                      <a:endParaRPr>
                        <a:solidFill>
                          <a:schemeClr val="dk2"/>
                        </a:solidFill>
                        <a:latin typeface="Josefin Sans"/>
                        <a:ea typeface="Josefin Sans"/>
                        <a:cs typeface="Josefin Sans"/>
                        <a:sym typeface="Josefin Sans"/>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
                          <a:solidFill>
                            <a:schemeClr val="dk2"/>
                          </a:solidFill>
                          <a:latin typeface="Josefin Sans"/>
                          <a:ea typeface="Josefin Sans"/>
                          <a:cs typeface="Josefin Sans"/>
                          <a:sym typeface="Josefin Sans"/>
                        </a:rPr>
                        <a:t>Our company has been selling its products in the US for 10 years, with an annual profit growth above 10%</a:t>
                      </a:r>
                      <a:endParaRPr>
                        <a:solidFill>
                          <a:schemeClr val="dk2"/>
                        </a:solidFill>
                        <a:latin typeface="Josefin Sans"/>
                        <a:ea typeface="Josefin Sans"/>
                        <a:cs typeface="Josefin Sans"/>
                        <a:sym typeface="Josefin Sans"/>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extLst>
                  <a:ext uri="{0D108BD9-81ED-4DB2-BD59-A6C34878D82A}">
                    <a16:rowId xmlns:a16="http://schemas.microsoft.com/office/drawing/2014/main" val="10001"/>
                  </a:ext>
                </a:extLst>
              </a:tr>
              <a:tr h="827575">
                <a:tc>
                  <a:txBody>
                    <a:bodyPr/>
                    <a:lstStyle/>
                    <a:p>
                      <a:pPr marL="0" marR="0" lvl="0" indent="0" algn="l" rtl="0">
                        <a:lnSpc>
                          <a:spcPct val="100000"/>
                        </a:lnSpc>
                        <a:spcBef>
                          <a:spcPts val="0"/>
                        </a:spcBef>
                        <a:spcAft>
                          <a:spcPts val="0"/>
                        </a:spcAft>
                        <a:buClr>
                          <a:schemeClr val="lt1"/>
                        </a:buClr>
                        <a:buSzPts val="1600"/>
                        <a:buFont typeface="Arial"/>
                        <a:buNone/>
                      </a:pPr>
                      <a:r>
                        <a:rPr lang="en" sz="1100">
                          <a:solidFill>
                            <a:schemeClr val="dk1"/>
                          </a:solidFill>
                          <a:latin typeface="Dela Gothic One"/>
                          <a:ea typeface="Dela Gothic One"/>
                          <a:cs typeface="Dela Gothic One"/>
                          <a:sym typeface="Dela Gothic One"/>
                        </a:rPr>
                        <a:t>The complication</a:t>
                      </a:r>
                      <a:endParaRPr sz="1100">
                        <a:solidFill>
                          <a:schemeClr val="dk1"/>
                        </a:solidFill>
                        <a:latin typeface="Dela Gothic One"/>
                        <a:ea typeface="Dela Gothic One"/>
                        <a:cs typeface="Dela Gothic One"/>
                        <a:sym typeface="Dela Gothic One"/>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
                          <a:solidFill>
                            <a:schemeClr val="dk2"/>
                          </a:solidFill>
                          <a:latin typeface="Josefin Sans"/>
                          <a:ea typeface="Josefin Sans"/>
                          <a:cs typeface="Josefin Sans"/>
                          <a:sym typeface="Josefin Sans"/>
                        </a:rPr>
                        <a:t>The complication is a desired change of the current situation</a:t>
                      </a:r>
                      <a:endParaRPr>
                        <a:solidFill>
                          <a:schemeClr val="dk2"/>
                        </a:solidFill>
                        <a:latin typeface="Josefin Sans"/>
                        <a:ea typeface="Josefin Sans"/>
                        <a:cs typeface="Josefin Sans"/>
                        <a:sym typeface="Josefin Sans"/>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
                          <a:solidFill>
                            <a:schemeClr val="dk2"/>
                          </a:solidFill>
                          <a:latin typeface="Josefin Sans"/>
                          <a:ea typeface="Josefin Sans"/>
                          <a:cs typeface="Josefin Sans"/>
                          <a:sym typeface="Josefin Sans"/>
                        </a:rPr>
                        <a:t>With a market share already above 40%, profit growth will be limited in the US</a:t>
                      </a:r>
                      <a:endParaRPr>
                        <a:solidFill>
                          <a:schemeClr val="dk2"/>
                        </a:solidFill>
                        <a:latin typeface="Josefin Sans"/>
                        <a:ea typeface="Josefin Sans"/>
                        <a:cs typeface="Josefin Sans"/>
                        <a:sym typeface="Josefin Sans"/>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extLst>
                  <a:ext uri="{0D108BD9-81ED-4DB2-BD59-A6C34878D82A}">
                    <a16:rowId xmlns:a16="http://schemas.microsoft.com/office/drawing/2014/main" val="10002"/>
                  </a:ext>
                </a:extLst>
              </a:tr>
              <a:tr h="805175">
                <a:tc>
                  <a:txBody>
                    <a:bodyPr/>
                    <a:lstStyle/>
                    <a:p>
                      <a:pPr marL="0" marR="0" lvl="0" indent="0" algn="l" rtl="0">
                        <a:lnSpc>
                          <a:spcPct val="100000"/>
                        </a:lnSpc>
                        <a:spcBef>
                          <a:spcPts val="0"/>
                        </a:spcBef>
                        <a:spcAft>
                          <a:spcPts val="0"/>
                        </a:spcAft>
                        <a:buClr>
                          <a:schemeClr val="lt1"/>
                        </a:buClr>
                        <a:buSzPts val="1600"/>
                        <a:buFont typeface="Arial"/>
                        <a:buNone/>
                      </a:pPr>
                      <a:r>
                        <a:rPr lang="en" sz="1100">
                          <a:solidFill>
                            <a:schemeClr val="dk1"/>
                          </a:solidFill>
                          <a:latin typeface="Dela Gothic One"/>
                          <a:ea typeface="Dela Gothic One"/>
                          <a:cs typeface="Dela Gothic One"/>
                          <a:sym typeface="Dela Gothic One"/>
                        </a:rPr>
                        <a:t>The question</a:t>
                      </a:r>
                      <a:endParaRPr sz="1100">
                        <a:solidFill>
                          <a:schemeClr val="dk1"/>
                        </a:solidFill>
                        <a:latin typeface="Dela Gothic One"/>
                        <a:ea typeface="Dela Gothic One"/>
                        <a:cs typeface="Dela Gothic One"/>
                        <a:sym typeface="Dela Gothic One"/>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
                          <a:solidFill>
                            <a:schemeClr val="dk2"/>
                          </a:solidFill>
                          <a:latin typeface="Josefin Sans"/>
                          <a:ea typeface="Josefin Sans"/>
                          <a:cs typeface="Josefin Sans"/>
                          <a:sym typeface="Josefin Sans"/>
                        </a:rPr>
                        <a:t>The question that implicitly results from the complication</a:t>
                      </a:r>
                      <a:endParaRPr>
                        <a:solidFill>
                          <a:schemeClr val="dk2"/>
                        </a:solidFill>
                        <a:latin typeface="Josefin Sans"/>
                        <a:ea typeface="Josefin Sans"/>
                        <a:cs typeface="Josefin Sans"/>
                        <a:sym typeface="Josefin Sans"/>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
                          <a:solidFill>
                            <a:schemeClr val="dk2"/>
                          </a:solidFill>
                          <a:latin typeface="Josefin Sans"/>
                          <a:ea typeface="Josefin Sans"/>
                          <a:cs typeface="Josefin Sans"/>
                          <a:sym typeface="Josefin Sans"/>
                        </a:rPr>
                        <a:t>Should we enter the European market or not?</a:t>
                      </a:r>
                      <a:endParaRPr>
                        <a:solidFill>
                          <a:schemeClr val="dk2"/>
                        </a:solidFill>
                        <a:latin typeface="Josefin Sans"/>
                        <a:ea typeface="Josefin Sans"/>
                        <a:cs typeface="Josefin Sans"/>
                        <a:sym typeface="Josefin Sans"/>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79"/>
        <p:cNvGrpSpPr/>
        <p:nvPr/>
      </p:nvGrpSpPr>
      <p:grpSpPr>
        <a:xfrm>
          <a:off x="0" y="0"/>
          <a:ext cx="0" cy="0"/>
          <a:chOff x="0" y="0"/>
          <a:chExt cx="0" cy="0"/>
        </a:xfrm>
      </p:grpSpPr>
      <p:sp>
        <p:nvSpPr>
          <p:cNvPr id="780" name="Google Shape;780;p5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Decisions: </a:t>
            </a:r>
            <a:r>
              <a:rPr lang="en">
                <a:solidFill>
                  <a:schemeClr val="lt2"/>
                </a:solidFill>
              </a:rPr>
              <a:t>new company</a:t>
            </a:r>
            <a:endParaRPr>
              <a:solidFill>
                <a:schemeClr val="lt2"/>
              </a:solidFill>
            </a:endParaRPr>
          </a:p>
        </p:txBody>
      </p:sp>
      <p:sp>
        <p:nvSpPr>
          <p:cNvPr id="781" name="Google Shape;781;p53"/>
          <p:cNvSpPr txBox="1"/>
          <p:nvPr/>
        </p:nvSpPr>
        <p:spPr>
          <a:xfrm>
            <a:off x="715125" y="2757750"/>
            <a:ext cx="1732800" cy="954300"/>
          </a:xfrm>
          <a:prstGeom prst="rect">
            <a:avLst/>
          </a:prstGeom>
          <a:noFill/>
          <a:ln>
            <a:noFill/>
          </a:ln>
        </p:spPr>
        <p:txBody>
          <a:bodyPr spcFirstLastPara="1" wrap="square" lIns="91425" tIns="91425" rIns="91425" bIns="91425" anchor="ctr" anchorCtr="0">
            <a:noAutofit/>
          </a:bodyPr>
          <a:lstStyle/>
          <a:p>
            <a:pPr marL="0" marR="0" lvl="0" indent="0" algn="r" rtl="0">
              <a:spcBef>
                <a:spcPts val="0"/>
              </a:spcBef>
              <a:spcAft>
                <a:spcPts val="0"/>
              </a:spcAft>
              <a:buNone/>
            </a:pPr>
            <a:r>
              <a:rPr lang="en">
                <a:solidFill>
                  <a:srgbClr val="3D3858"/>
                </a:solidFill>
                <a:latin typeface="Josefin Sans"/>
                <a:ea typeface="Josefin Sans"/>
                <a:cs typeface="Josefin Sans"/>
                <a:sym typeface="Josefin Sans"/>
              </a:rPr>
              <a:t>What will be the profitability of this strategic initiative?</a:t>
            </a:r>
            <a:endParaRPr>
              <a:solidFill>
                <a:srgbClr val="3D3858"/>
              </a:solidFill>
              <a:latin typeface="Josefin Sans"/>
              <a:ea typeface="Josefin Sans"/>
              <a:cs typeface="Josefin Sans"/>
              <a:sym typeface="Josefin Sans"/>
            </a:endParaRPr>
          </a:p>
        </p:txBody>
      </p:sp>
      <p:sp>
        <p:nvSpPr>
          <p:cNvPr id="782" name="Google Shape;782;p53"/>
          <p:cNvSpPr txBox="1"/>
          <p:nvPr/>
        </p:nvSpPr>
        <p:spPr>
          <a:xfrm>
            <a:off x="6691225" y="2757750"/>
            <a:ext cx="1732800" cy="9543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solidFill>
                  <a:srgbClr val="3D3858"/>
                </a:solidFill>
                <a:latin typeface="Josefin Sans"/>
                <a:ea typeface="Josefin Sans"/>
                <a:cs typeface="Josefin Sans"/>
                <a:sym typeface="Josefin Sans"/>
              </a:rPr>
              <a:t>What is the feasibility to enter this new market?</a:t>
            </a:r>
            <a:endParaRPr>
              <a:solidFill>
                <a:srgbClr val="3D3858"/>
              </a:solidFill>
              <a:latin typeface="Josefin Sans"/>
              <a:ea typeface="Josefin Sans"/>
              <a:cs typeface="Josefin Sans"/>
              <a:sym typeface="Josefin Sans"/>
            </a:endParaRPr>
          </a:p>
        </p:txBody>
      </p:sp>
      <p:sp>
        <p:nvSpPr>
          <p:cNvPr id="783" name="Google Shape;783;p53"/>
          <p:cNvSpPr txBox="1"/>
          <p:nvPr/>
        </p:nvSpPr>
        <p:spPr>
          <a:xfrm>
            <a:off x="5939325" y="1609650"/>
            <a:ext cx="1732800" cy="9543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r>
              <a:rPr lang="en">
                <a:solidFill>
                  <a:srgbClr val="3D3858"/>
                </a:solidFill>
                <a:latin typeface="Josefin Sans"/>
                <a:ea typeface="Josefin Sans"/>
                <a:cs typeface="Josefin Sans"/>
                <a:sym typeface="Josefin Sans"/>
              </a:rPr>
              <a:t>What is the potential demand for our product in this new market?</a:t>
            </a:r>
            <a:endParaRPr>
              <a:solidFill>
                <a:srgbClr val="3D3858"/>
              </a:solidFill>
              <a:latin typeface="Josefin Sans"/>
              <a:ea typeface="Josefin Sans"/>
              <a:cs typeface="Josefin Sans"/>
              <a:sym typeface="Josefin Sans"/>
            </a:endParaRPr>
          </a:p>
        </p:txBody>
      </p:sp>
      <p:sp>
        <p:nvSpPr>
          <p:cNvPr id="784" name="Google Shape;784;p53"/>
          <p:cNvSpPr/>
          <p:nvPr/>
        </p:nvSpPr>
        <p:spPr>
          <a:xfrm>
            <a:off x="3670538" y="1255500"/>
            <a:ext cx="1662600" cy="1662600"/>
          </a:xfrm>
          <a:prstGeom prst="ellipse">
            <a:avLst/>
          </a:prstGeom>
          <a:solidFill>
            <a:srgbClr val="FFB147">
              <a:alpha val="36090"/>
            </a:srgbClr>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1050">
                <a:solidFill>
                  <a:srgbClr val="5A5093"/>
                </a:solidFill>
                <a:latin typeface="Dela Gothic One"/>
                <a:ea typeface="Dela Gothic One"/>
                <a:cs typeface="Dela Gothic One"/>
                <a:sym typeface="Dela Gothic One"/>
              </a:rPr>
              <a:t>Desirability</a:t>
            </a:r>
            <a:endParaRPr sz="1050">
              <a:solidFill>
                <a:srgbClr val="5A5093"/>
              </a:solidFill>
              <a:latin typeface="Dela Gothic One"/>
              <a:ea typeface="Dela Gothic One"/>
              <a:cs typeface="Dela Gothic One"/>
              <a:sym typeface="Dela Gothic One"/>
            </a:endParaRPr>
          </a:p>
        </p:txBody>
      </p:sp>
      <p:sp>
        <p:nvSpPr>
          <p:cNvPr id="785" name="Google Shape;785;p53"/>
          <p:cNvSpPr/>
          <p:nvPr/>
        </p:nvSpPr>
        <p:spPr>
          <a:xfrm>
            <a:off x="4345613" y="2403600"/>
            <a:ext cx="1662600" cy="1662600"/>
          </a:xfrm>
          <a:prstGeom prst="ellipse">
            <a:avLst/>
          </a:prstGeom>
          <a:solidFill>
            <a:srgbClr val="FFB147">
              <a:alpha val="36090"/>
            </a:srgbClr>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1050">
                <a:solidFill>
                  <a:srgbClr val="5A5093"/>
                </a:solidFill>
                <a:latin typeface="Dela Gothic One"/>
                <a:ea typeface="Dela Gothic One"/>
                <a:cs typeface="Dela Gothic One"/>
                <a:sym typeface="Dela Gothic One"/>
              </a:rPr>
              <a:t>Feasibility</a:t>
            </a:r>
            <a:endParaRPr sz="1050">
              <a:solidFill>
                <a:srgbClr val="5A5093"/>
              </a:solidFill>
              <a:latin typeface="Dela Gothic One"/>
              <a:ea typeface="Dela Gothic One"/>
              <a:cs typeface="Dela Gothic One"/>
              <a:sym typeface="Dela Gothic One"/>
            </a:endParaRPr>
          </a:p>
        </p:txBody>
      </p:sp>
      <p:sp>
        <p:nvSpPr>
          <p:cNvPr id="786" name="Google Shape;786;p53"/>
          <p:cNvSpPr/>
          <p:nvPr/>
        </p:nvSpPr>
        <p:spPr>
          <a:xfrm>
            <a:off x="2995488" y="2403600"/>
            <a:ext cx="1662600" cy="1662600"/>
          </a:xfrm>
          <a:prstGeom prst="ellipse">
            <a:avLst/>
          </a:prstGeom>
          <a:solidFill>
            <a:srgbClr val="FFB147">
              <a:alpha val="36090"/>
            </a:srgbClr>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1050">
                <a:solidFill>
                  <a:srgbClr val="5A5093"/>
                </a:solidFill>
                <a:latin typeface="Dela Gothic One"/>
                <a:ea typeface="Dela Gothic One"/>
                <a:cs typeface="Dela Gothic One"/>
                <a:sym typeface="Dela Gothic One"/>
              </a:rPr>
              <a:t>Profitability</a:t>
            </a:r>
            <a:endParaRPr sz="1050">
              <a:solidFill>
                <a:srgbClr val="5A5093"/>
              </a:solidFill>
              <a:latin typeface="Dela Gothic One"/>
              <a:ea typeface="Dela Gothic One"/>
              <a:cs typeface="Dela Gothic One"/>
              <a:sym typeface="Dela Gothic One"/>
            </a:endParaRPr>
          </a:p>
        </p:txBody>
      </p:sp>
      <p:cxnSp>
        <p:nvCxnSpPr>
          <p:cNvPr id="787" name="Google Shape;787;p53"/>
          <p:cNvCxnSpPr>
            <a:stCxn id="784" idx="6"/>
            <a:endCxn id="783" idx="1"/>
          </p:cNvCxnSpPr>
          <p:nvPr/>
        </p:nvCxnSpPr>
        <p:spPr>
          <a:xfrm>
            <a:off x="5333138" y="2086800"/>
            <a:ext cx="606300" cy="0"/>
          </a:xfrm>
          <a:prstGeom prst="straightConnector1">
            <a:avLst/>
          </a:prstGeom>
          <a:noFill/>
          <a:ln w="19050" cap="flat" cmpd="sng">
            <a:solidFill>
              <a:schemeClr val="lt2"/>
            </a:solidFill>
            <a:prstDash val="solid"/>
            <a:round/>
            <a:headEnd type="none" w="med" len="med"/>
            <a:tailEnd type="none" w="med" len="med"/>
          </a:ln>
        </p:spPr>
      </p:cxnSp>
      <p:cxnSp>
        <p:nvCxnSpPr>
          <p:cNvPr id="788" name="Google Shape;788;p53"/>
          <p:cNvCxnSpPr>
            <a:stCxn id="786" idx="2"/>
            <a:endCxn id="781" idx="3"/>
          </p:cNvCxnSpPr>
          <p:nvPr/>
        </p:nvCxnSpPr>
        <p:spPr>
          <a:xfrm rot="10800000">
            <a:off x="2447988" y="3234900"/>
            <a:ext cx="547500" cy="0"/>
          </a:xfrm>
          <a:prstGeom prst="straightConnector1">
            <a:avLst/>
          </a:prstGeom>
          <a:noFill/>
          <a:ln w="19050" cap="flat" cmpd="sng">
            <a:solidFill>
              <a:schemeClr val="lt2"/>
            </a:solidFill>
            <a:prstDash val="solid"/>
            <a:round/>
            <a:headEnd type="none" w="med" len="med"/>
            <a:tailEnd type="none" w="med" len="med"/>
          </a:ln>
        </p:spPr>
      </p:cxnSp>
      <p:cxnSp>
        <p:nvCxnSpPr>
          <p:cNvPr id="789" name="Google Shape;789;p53"/>
          <p:cNvCxnSpPr>
            <a:stCxn id="785" idx="6"/>
            <a:endCxn id="782" idx="1"/>
          </p:cNvCxnSpPr>
          <p:nvPr/>
        </p:nvCxnSpPr>
        <p:spPr>
          <a:xfrm>
            <a:off x="6008213" y="3234900"/>
            <a:ext cx="683100" cy="0"/>
          </a:xfrm>
          <a:prstGeom prst="straightConnector1">
            <a:avLst/>
          </a:prstGeom>
          <a:noFill/>
          <a:ln w="19050" cap="flat" cmpd="sng">
            <a:solidFill>
              <a:schemeClr val="lt2"/>
            </a:solidFill>
            <a:prstDash val="solid"/>
            <a:round/>
            <a:headEnd type="none" w="med" len="med"/>
            <a:tailEnd type="none" w="med" len="med"/>
          </a:ln>
        </p:spPr>
      </p:cxnSp>
      <p:sp>
        <p:nvSpPr>
          <p:cNvPr id="790" name="Google Shape;790;p53"/>
          <p:cNvSpPr/>
          <p:nvPr/>
        </p:nvSpPr>
        <p:spPr>
          <a:xfrm>
            <a:off x="4345507" y="2688175"/>
            <a:ext cx="312600" cy="312600"/>
          </a:xfrm>
          <a:prstGeom prst="rect">
            <a:avLst/>
          </a:prstGeom>
          <a:solidFill>
            <a:schemeClr val="dk1"/>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cxnSp>
        <p:nvCxnSpPr>
          <p:cNvPr id="791" name="Google Shape;791;p53"/>
          <p:cNvCxnSpPr>
            <a:stCxn id="790" idx="2"/>
            <a:endCxn id="792" idx="0"/>
          </p:cNvCxnSpPr>
          <p:nvPr/>
        </p:nvCxnSpPr>
        <p:spPr>
          <a:xfrm>
            <a:off x="4501807" y="3000775"/>
            <a:ext cx="0" cy="1247700"/>
          </a:xfrm>
          <a:prstGeom prst="straightConnector1">
            <a:avLst/>
          </a:prstGeom>
          <a:noFill/>
          <a:ln w="19050" cap="flat" cmpd="sng">
            <a:solidFill>
              <a:schemeClr val="lt2"/>
            </a:solidFill>
            <a:prstDash val="solid"/>
            <a:round/>
            <a:headEnd type="none" w="med" len="med"/>
            <a:tailEnd type="none" w="med" len="med"/>
          </a:ln>
        </p:spPr>
      </p:cxnSp>
      <p:sp>
        <p:nvSpPr>
          <p:cNvPr id="792" name="Google Shape;792;p53"/>
          <p:cNvSpPr txBox="1"/>
          <p:nvPr/>
        </p:nvSpPr>
        <p:spPr>
          <a:xfrm>
            <a:off x="3847350" y="4248425"/>
            <a:ext cx="1308900" cy="354900"/>
          </a:xfrm>
          <a:prstGeom prst="rect">
            <a:avLst/>
          </a:prstGeom>
          <a:solidFill>
            <a:schemeClr val="dk1"/>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1200">
                <a:solidFill>
                  <a:schemeClr val="lt2"/>
                </a:solidFill>
                <a:latin typeface="Dela Gothic One"/>
                <a:ea typeface="Dela Gothic One"/>
                <a:cs typeface="Dela Gothic One"/>
                <a:sym typeface="Dela Gothic One"/>
              </a:rPr>
              <a:t>Sweet spot</a:t>
            </a:r>
            <a:endParaRPr sz="1200">
              <a:solidFill>
                <a:schemeClr val="lt2"/>
              </a:solidFill>
              <a:latin typeface="Dela Gothic One"/>
              <a:ea typeface="Dela Gothic One"/>
              <a:cs typeface="Dela Gothic One"/>
              <a:sym typeface="Dela Gothic One"/>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96"/>
        <p:cNvGrpSpPr/>
        <p:nvPr/>
      </p:nvGrpSpPr>
      <p:grpSpPr>
        <a:xfrm>
          <a:off x="0" y="0"/>
          <a:ext cx="0" cy="0"/>
          <a:chOff x="0" y="0"/>
          <a:chExt cx="0" cy="0"/>
        </a:xfrm>
      </p:grpSpPr>
      <p:sp>
        <p:nvSpPr>
          <p:cNvPr id="797" name="Google Shape;797;p54"/>
          <p:cNvSpPr txBox="1">
            <a:spLocks noGrp="1"/>
          </p:cNvSpPr>
          <p:nvPr>
            <p:ph type="title" idx="2"/>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Strategic </a:t>
            </a:r>
            <a:r>
              <a:rPr lang="en">
                <a:solidFill>
                  <a:schemeClr val="lt2"/>
                </a:solidFill>
              </a:rPr>
              <a:t>perspectives</a:t>
            </a:r>
            <a:endParaRPr>
              <a:solidFill>
                <a:schemeClr val="lt2"/>
              </a:solidFill>
            </a:endParaRPr>
          </a:p>
        </p:txBody>
      </p:sp>
      <p:sp>
        <p:nvSpPr>
          <p:cNvPr id="798" name="Google Shape;798;p54"/>
          <p:cNvSpPr txBox="1">
            <a:spLocks noGrp="1"/>
          </p:cNvSpPr>
          <p:nvPr>
            <p:ph type="title"/>
          </p:nvPr>
        </p:nvSpPr>
        <p:spPr>
          <a:xfrm>
            <a:off x="1511750" y="1413781"/>
            <a:ext cx="28785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Jupiter</a:t>
            </a:r>
            <a:endParaRPr/>
          </a:p>
        </p:txBody>
      </p:sp>
      <p:sp>
        <p:nvSpPr>
          <p:cNvPr id="799" name="Google Shape;799;p54"/>
          <p:cNvSpPr txBox="1">
            <a:spLocks noGrp="1"/>
          </p:cNvSpPr>
          <p:nvPr>
            <p:ph type="title" idx="5"/>
          </p:nvPr>
        </p:nvSpPr>
        <p:spPr>
          <a:xfrm>
            <a:off x="1511750" y="3090731"/>
            <a:ext cx="28785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Mars</a:t>
            </a:r>
            <a:endParaRPr/>
          </a:p>
        </p:txBody>
      </p:sp>
      <p:sp>
        <p:nvSpPr>
          <p:cNvPr id="800" name="Google Shape;800;p54"/>
          <p:cNvSpPr txBox="1">
            <a:spLocks noGrp="1"/>
          </p:cNvSpPr>
          <p:nvPr>
            <p:ph type="subTitle" idx="1"/>
          </p:nvPr>
        </p:nvSpPr>
        <p:spPr>
          <a:xfrm>
            <a:off x="1511750" y="1986475"/>
            <a:ext cx="2878500" cy="652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Jupiter is a gas giant and the biggest planet of them all</a:t>
            </a:r>
            <a:endParaRPr/>
          </a:p>
        </p:txBody>
      </p:sp>
      <p:sp>
        <p:nvSpPr>
          <p:cNvPr id="801" name="Google Shape;801;p54"/>
          <p:cNvSpPr txBox="1">
            <a:spLocks noGrp="1"/>
          </p:cNvSpPr>
          <p:nvPr>
            <p:ph type="subTitle" idx="6"/>
          </p:nvPr>
        </p:nvSpPr>
        <p:spPr>
          <a:xfrm>
            <a:off x="1511750" y="3663425"/>
            <a:ext cx="2878500" cy="652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Despite being red, Mars is actually a very cold place</a:t>
            </a:r>
            <a:endParaRPr/>
          </a:p>
        </p:txBody>
      </p:sp>
      <p:grpSp>
        <p:nvGrpSpPr>
          <p:cNvPr id="802" name="Google Shape;802;p54"/>
          <p:cNvGrpSpPr/>
          <p:nvPr/>
        </p:nvGrpSpPr>
        <p:grpSpPr>
          <a:xfrm>
            <a:off x="891410" y="1424976"/>
            <a:ext cx="517255" cy="550307"/>
            <a:chOff x="731268" y="1823468"/>
            <a:chExt cx="353654" cy="376253"/>
          </a:xfrm>
        </p:grpSpPr>
        <p:sp>
          <p:nvSpPr>
            <p:cNvPr id="803" name="Google Shape;803;p54"/>
            <p:cNvSpPr/>
            <p:nvPr/>
          </p:nvSpPr>
          <p:spPr>
            <a:xfrm>
              <a:off x="791566" y="2107356"/>
              <a:ext cx="32701" cy="11334"/>
            </a:xfrm>
            <a:custGeom>
              <a:avLst/>
              <a:gdLst/>
              <a:ahLst/>
              <a:cxnLst/>
              <a:rect l="l" t="t" r="r" b="b"/>
              <a:pathLst>
                <a:path w="929" h="322" extrusionOk="0">
                  <a:moveTo>
                    <a:pt x="161" y="1"/>
                  </a:moveTo>
                  <a:cubicBezTo>
                    <a:pt x="72" y="1"/>
                    <a:pt x="1" y="72"/>
                    <a:pt x="1" y="161"/>
                  </a:cubicBezTo>
                  <a:cubicBezTo>
                    <a:pt x="1" y="250"/>
                    <a:pt x="72" y="322"/>
                    <a:pt x="161" y="322"/>
                  </a:cubicBezTo>
                  <a:lnTo>
                    <a:pt x="786" y="322"/>
                  </a:lnTo>
                  <a:cubicBezTo>
                    <a:pt x="857" y="322"/>
                    <a:pt x="928" y="250"/>
                    <a:pt x="928" y="161"/>
                  </a:cubicBezTo>
                  <a:cubicBezTo>
                    <a:pt x="928" y="72"/>
                    <a:pt x="857" y="1"/>
                    <a:pt x="7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54"/>
            <p:cNvSpPr/>
            <p:nvPr/>
          </p:nvSpPr>
          <p:spPr>
            <a:xfrm>
              <a:off x="731268" y="1852860"/>
              <a:ext cx="239958" cy="346861"/>
            </a:xfrm>
            <a:custGeom>
              <a:avLst/>
              <a:gdLst/>
              <a:ahLst/>
              <a:cxnLst/>
              <a:rect l="l" t="t" r="r" b="b"/>
              <a:pathLst>
                <a:path w="6817" h="9854" extrusionOk="0">
                  <a:moveTo>
                    <a:pt x="3594" y="303"/>
                  </a:moveTo>
                  <a:cubicBezTo>
                    <a:pt x="4140" y="303"/>
                    <a:pt x="4577" y="464"/>
                    <a:pt x="4836" y="772"/>
                  </a:cubicBezTo>
                  <a:cubicBezTo>
                    <a:pt x="5139" y="1128"/>
                    <a:pt x="5246" y="1646"/>
                    <a:pt x="5139" y="2306"/>
                  </a:cubicBezTo>
                  <a:cubicBezTo>
                    <a:pt x="5086" y="2306"/>
                    <a:pt x="5032" y="2306"/>
                    <a:pt x="4979" y="2324"/>
                  </a:cubicBezTo>
                  <a:lnTo>
                    <a:pt x="4818" y="1949"/>
                  </a:lnTo>
                  <a:cubicBezTo>
                    <a:pt x="4804" y="1893"/>
                    <a:pt x="4747" y="1849"/>
                    <a:pt x="4688" y="1849"/>
                  </a:cubicBezTo>
                  <a:cubicBezTo>
                    <a:pt x="4672" y="1849"/>
                    <a:pt x="4655" y="1852"/>
                    <a:pt x="4640" y="1860"/>
                  </a:cubicBezTo>
                  <a:cubicBezTo>
                    <a:pt x="4631" y="1860"/>
                    <a:pt x="4265" y="1949"/>
                    <a:pt x="3818" y="1949"/>
                  </a:cubicBezTo>
                  <a:cubicBezTo>
                    <a:pt x="3349" y="1949"/>
                    <a:pt x="2792" y="1851"/>
                    <a:pt x="2463" y="1450"/>
                  </a:cubicBezTo>
                  <a:cubicBezTo>
                    <a:pt x="2431" y="1406"/>
                    <a:pt x="2379" y="1383"/>
                    <a:pt x="2327" y="1383"/>
                  </a:cubicBezTo>
                  <a:cubicBezTo>
                    <a:pt x="2293" y="1383"/>
                    <a:pt x="2259" y="1393"/>
                    <a:pt x="2231" y="1414"/>
                  </a:cubicBezTo>
                  <a:cubicBezTo>
                    <a:pt x="2178" y="1467"/>
                    <a:pt x="2160" y="1575"/>
                    <a:pt x="2213" y="1646"/>
                  </a:cubicBezTo>
                  <a:cubicBezTo>
                    <a:pt x="2620" y="2141"/>
                    <a:pt x="3264" y="2263"/>
                    <a:pt x="3799" y="2263"/>
                  </a:cubicBezTo>
                  <a:cubicBezTo>
                    <a:pt x="4131" y="2263"/>
                    <a:pt x="4422" y="2215"/>
                    <a:pt x="4586" y="2181"/>
                  </a:cubicBezTo>
                  <a:lnTo>
                    <a:pt x="4711" y="2484"/>
                  </a:lnTo>
                  <a:cubicBezTo>
                    <a:pt x="4755" y="2573"/>
                    <a:pt x="4848" y="2637"/>
                    <a:pt x="4949" y="2637"/>
                  </a:cubicBezTo>
                  <a:cubicBezTo>
                    <a:pt x="4970" y="2637"/>
                    <a:pt x="4992" y="2634"/>
                    <a:pt x="5015" y="2627"/>
                  </a:cubicBezTo>
                  <a:lnTo>
                    <a:pt x="5139" y="2627"/>
                  </a:lnTo>
                  <a:cubicBezTo>
                    <a:pt x="5211" y="2645"/>
                    <a:pt x="5264" y="2716"/>
                    <a:pt x="5264" y="2788"/>
                  </a:cubicBezTo>
                  <a:lnTo>
                    <a:pt x="5264" y="2913"/>
                  </a:lnTo>
                  <a:cubicBezTo>
                    <a:pt x="5264" y="2984"/>
                    <a:pt x="5211" y="3055"/>
                    <a:pt x="5139" y="3073"/>
                  </a:cubicBezTo>
                  <a:lnTo>
                    <a:pt x="5104" y="3073"/>
                  </a:lnTo>
                  <a:cubicBezTo>
                    <a:pt x="4943" y="3073"/>
                    <a:pt x="4800" y="3180"/>
                    <a:pt x="4765" y="3341"/>
                  </a:cubicBezTo>
                  <a:cubicBezTo>
                    <a:pt x="4658" y="3983"/>
                    <a:pt x="4087" y="4465"/>
                    <a:pt x="3409" y="4465"/>
                  </a:cubicBezTo>
                  <a:cubicBezTo>
                    <a:pt x="2749" y="4465"/>
                    <a:pt x="2178" y="3983"/>
                    <a:pt x="2053" y="3341"/>
                  </a:cubicBezTo>
                  <a:cubicBezTo>
                    <a:pt x="2035" y="3180"/>
                    <a:pt x="1892" y="3073"/>
                    <a:pt x="1731" y="3073"/>
                  </a:cubicBezTo>
                  <a:lnTo>
                    <a:pt x="1696" y="3073"/>
                  </a:lnTo>
                  <a:cubicBezTo>
                    <a:pt x="1624" y="3055"/>
                    <a:pt x="1571" y="2984"/>
                    <a:pt x="1571" y="2913"/>
                  </a:cubicBezTo>
                  <a:lnTo>
                    <a:pt x="1571" y="2788"/>
                  </a:lnTo>
                  <a:cubicBezTo>
                    <a:pt x="1571" y="2716"/>
                    <a:pt x="1624" y="2645"/>
                    <a:pt x="1696" y="2627"/>
                  </a:cubicBezTo>
                  <a:cubicBezTo>
                    <a:pt x="1706" y="2624"/>
                    <a:pt x="1715" y="2622"/>
                    <a:pt x="1725" y="2622"/>
                  </a:cubicBezTo>
                  <a:cubicBezTo>
                    <a:pt x="1768" y="2622"/>
                    <a:pt x="1809" y="2652"/>
                    <a:pt x="1839" y="2681"/>
                  </a:cubicBezTo>
                  <a:cubicBezTo>
                    <a:pt x="1874" y="2716"/>
                    <a:pt x="1910" y="2752"/>
                    <a:pt x="1946" y="2752"/>
                  </a:cubicBezTo>
                  <a:cubicBezTo>
                    <a:pt x="1973" y="2766"/>
                    <a:pt x="2000" y="2772"/>
                    <a:pt x="2026" y="2772"/>
                  </a:cubicBezTo>
                  <a:cubicBezTo>
                    <a:pt x="2069" y="2772"/>
                    <a:pt x="2109" y="2756"/>
                    <a:pt x="2142" y="2734"/>
                  </a:cubicBezTo>
                  <a:cubicBezTo>
                    <a:pt x="2267" y="2645"/>
                    <a:pt x="2374" y="2520"/>
                    <a:pt x="2463" y="2395"/>
                  </a:cubicBezTo>
                  <a:cubicBezTo>
                    <a:pt x="2517" y="2324"/>
                    <a:pt x="2499" y="2217"/>
                    <a:pt x="2409" y="2181"/>
                  </a:cubicBezTo>
                  <a:cubicBezTo>
                    <a:pt x="2381" y="2160"/>
                    <a:pt x="2350" y="2150"/>
                    <a:pt x="2320" y="2150"/>
                  </a:cubicBezTo>
                  <a:cubicBezTo>
                    <a:pt x="2273" y="2150"/>
                    <a:pt x="2228" y="2174"/>
                    <a:pt x="2195" y="2217"/>
                  </a:cubicBezTo>
                  <a:cubicBezTo>
                    <a:pt x="2160" y="2306"/>
                    <a:pt x="2088" y="2360"/>
                    <a:pt x="2035" y="2431"/>
                  </a:cubicBezTo>
                  <a:cubicBezTo>
                    <a:pt x="1981" y="2377"/>
                    <a:pt x="1910" y="2342"/>
                    <a:pt x="1839" y="2324"/>
                  </a:cubicBezTo>
                  <a:cubicBezTo>
                    <a:pt x="1803" y="2163"/>
                    <a:pt x="1731" y="1806"/>
                    <a:pt x="1731" y="1396"/>
                  </a:cubicBezTo>
                  <a:cubicBezTo>
                    <a:pt x="1731" y="1128"/>
                    <a:pt x="1803" y="950"/>
                    <a:pt x="1963" y="861"/>
                  </a:cubicBezTo>
                  <a:cubicBezTo>
                    <a:pt x="2088" y="772"/>
                    <a:pt x="2213" y="772"/>
                    <a:pt x="2213" y="772"/>
                  </a:cubicBezTo>
                  <a:cubicBezTo>
                    <a:pt x="2249" y="772"/>
                    <a:pt x="2285" y="754"/>
                    <a:pt x="2320" y="736"/>
                  </a:cubicBezTo>
                  <a:cubicBezTo>
                    <a:pt x="2320" y="736"/>
                    <a:pt x="2713" y="343"/>
                    <a:pt x="3427" y="308"/>
                  </a:cubicBezTo>
                  <a:cubicBezTo>
                    <a:pt x="3484" y="304"/>
                    <a:pt x="3540" y="303"/>
                    <a:pt x="3594" y="303"/>
                  </a:cubicBezTo>
                  <a:close/>
                  <a:moveTo>
                    <a:pt x="4337" y="4501"/>
                  </a:moveTo>
                  <a:lnTo>
                    <a:pt x="4337" y="4840"/>
                  </a:lnTo>
                  <a:lnTo>
                    <a:pt x="3409" y="5643"/>
                  </a:lnTo>
                  <a:lnTo>
                    <a:pt x="2499" y="4840"/>
                  </a:lnTo>
                  <a:lnTo>
                    <a:pt x="2499" y="4501"/>
                  </a:lnTo>
                  <a:cubicBezTo>
                    <a:pt x="2766" y="4679"/>
                    <a:pt x="3070" y="4786"/>
                    <a:pt x="3409" y="4786"/>
                  </a:cubicBezTo>
                  <a:cubicBezTo>
                    <a:pt x="3748" y="4786"/>
                    <a:pt x="4069" y="4679"/>
                    <a:pt x="4337" y="4501"/>
                  </a:cubicBezTo>
                  <a:close/>
                  <a:moveTo>
                    <a:pt x="4640" y="4982"/>
                  </a:moveTo>
                  <a:lnTo>
                    <a:pt x="4907" y="5250"/>
                  </a:lnTo>
                  <a:lnTo>
                    <a:pt x="4265" y="6231"/>
                  </a:lnTo>
                  <a:cubicBezTo>
                    <a:pt x="4229" y="6267"/>
                    <a:pt x="4194" y="6285"/>
                    <a:pt x="4158" y="6285"/>
                  </a:cubicBezTo>
                  <a:cubicBezTo>
                    <a:pt x="4122" y="6285"/>
                    <a:pt x="4069" y="6285"/>
                    <a:pt x="4033" y="6249"/>
                  </a:cubicBezTo>
                  <a:lnTo>
                    <a:pt x="3641" y="5857"/>
                  </a:lnTo>
                  <a:lnTo>
                    <a:pt x="4640" y="4982"/>
                  </a:lnTo>
                  <a:close/>
                  <a:moveTo>
                    <a:pt x="2195" y="4982"/>
                  </a:moveTo>
                  <a:lnTo>
                    <a:pt x="3177" y="5857"/>
                  </a:lnTo>
                  <a:lnTo>
                    <a:pt x="2802" y="6249"/>
                  </a:lnTo>
                  <a:cubicBezTo>
                    <a:pt x="2776" y="6275"/>
                    <a:pt x="2750" y="6292"/>
                    <a:pt x="2717" y="6292"/>
                  </a:cubicBezTo>
                  <a:cubicBezTo>
                    <a:pt x="2705" y="6292"/>
                    <a:pt x="2691" y="6290"/>
                    <a:pt x="2677" y="6285"/>
                  </a:cubicBezTo>
                  <a:cubicBezTo>
                    <a:pt x="2624" y="6285"/>
                    <a:pt x="2588" y="6267"/>
                    <a:pt x="2570" y="6231"/>
                  </a:cubicBezTo>
                  <a:lnTo>
                    <a:pt x="1928" y="5250"/>
                  </a:lnTo>
                  <a:lnTo>
                    <a:pt x="2195" y="4982"/>
                  </a:lnTo>
                  <a:close/>
                  <a:moveTo>
                    <a:pt x="3409" y="6071"/>
                  </a:moveTo>
                  <a:lnTo>
                    <a:pt x="3569" y="6231"/>
                  </a:lnTo>
                  <a:lnTo>
                    <a:pt x="3587" y="6463"/>
                  </a:lnTo>
                  <a:lnTo>
                    <a:pt x="3248" y="6463"/>
                  </a:lnTo>
                  <a:lnTo>
                    <a:pt x="3266" y="6231"/>
                  </a:lnTo>
                  <a:lnTo>
                    <a:pt x="3409" y="6071"/>
                  </a:lnTo>
                  <a:close/>
                  <a:moveTo>
                    <a:pt x="3575" y="0"/>
                  </a:moveTo>
                  <a:cubicBezTo>
                    <a:pt x="3521" y="0"/>
                    <a:pt x="3465" y="2"/>
                    <a:pt x="3409" y="4"/>
                  </a:cubicBezTo>
                  <a:cubicBezTo>
                    <a:pt x="2713" y="40"/>
                    <a:pt x="2285" y="361"/>
                    <a:pt x="2142" y="468"/>
                  </a:cubicBezTo>
                  <a:cubicBezTo>
                    <a:pt x="1946" y="486"/>
                    <a:pt x="1410" y="629"/>
                    <a:pt x="1410" y="1396"/>
                  </a:cubicBezTo>
                  <a:cubicBezTo>
                    <a:pt x="1410" y="1806"/>
                    <a:pt x="1482" y="2163"/>
                    <a:pt x="1535" y="2360"/>
                  </a:cubicBezTo>
                  <a:cubicBezTo>
                    <a:pt x="1357" y="2431"/>
                    <a:pt x="1250" y="2592"/>
                    <a:pt x="1250" y="2788"/>
                  </a:cubicBezTo>
                  <a:lnTo>
                    <a:pt x="1250" y="2913"/>
                  </a:lnTo>
                  <a:cubicBezTo>
                    <a:pt x="1250" y="3145"/>
                    <a:pt x="1410" y="3341"/>
                    <a:pt x="1624" y="3377"/>
                  </a:cubicBezTo>
                  <a:cubicBezTo>
                    <a:pt x="1660" y="3394"/>
                    <a:pt x="1714" y="3394"/>
                    <a:pt x="1749" y="3394"/>
                  </a:cubicBezTo>
                  <a:cubicBezTo>
                    <a:pt x="1803" y="3716"/>
                    <a:pt x="1963" y="4019"/>
                    <a:pt x="2178" y="4251"/>
                  </a:cubicBezTo>
                  <a:lnTo>
                    <a:pt x="2178" y="4626"/>
                  </a:lnTo>
                  <a:cubicBezTo>
                    <a:pt x="2142" y="4626"/>
                    <a:pt x="2106" y="4643"/>
                    <a:pt x="2070" y="4661"/>
                  </a:cubicBezTo>
                  <a:lnTo>
                    <a:pt x="1607" y="5125"/>
                  </a:lnTo>
                  <a:lnTo>
                    <a:pt x="714" y="5464"/>
                  </a:lnTo>
                  <a:cubicBezTo>
                    <a:pt x="286" y="5643"/>
                    <a:pt x="1" y="6053"/>
                    <a:pt x="19" y="6517"/>
                  </a:cubicBezTo>
                  <a:lnTo>
                    <a:pt x="161" y="9711"/>
                  </a:lnTo>
                  <a:cubicBezTo>
                    <a:pt x="161" y="9782"/>
                    <a:pt x="233" y="9854"/>
                    <a:pt x="304" y="9854"/>
                  </a:cubicBezTo>
                  <a:lnTo>
                    <a:pt x="322" y="9854"/>
                  </a:lnTo>
                  <a:cubicBezTo>
                    <a:pt x="411" y="9854"/>
                    <a:pt x="465" y="9782"/>
                    <a:pt x="465" y="9693"/>
                  </a:cubicBezTo>
                  <a:lnTo>
                    <a:pt x="340" y="6499"/>
                  </a:lnTo>
                  <a:cubicBezTo>
                    <a:pt x="340" y="6428"/>
                    <a:pt x="340" y="6339"/>
                    <a:pt x="375" y="6267"/>
                  </a:cubicBezTo>
                  <a:lnTo>
                    <a:pt x="875" y="6767"/>
                  </a:lnTo>
                  <a:cubicBezTo>
                    <a:pt x="1018" y="6909"/>
                    <a:pt x="1107" y="7106"/>
                    <a:pt x="1107" y="7320"/>
                  </a:cubicBezTo>
                  <a:lnTo>
                    <a:pt x="1107" y="9693"/>
                  </a:lnTo>
                  <a:cubicBezTo>
                    <a:pt x="1107" y="9782"/>
                    <a:pt x="1178" y="9854"/>
                    <a:pt x="1268" y="9854"/>
                  </a:cubicBezTo>
                  <a:cubicBezTo>
                    <a:pt x="1339" y="9854"/>
                    <a:pt x="1410" y="9782"/>
                    <a:pt x="1410" y="9693"/>
                  </a:cubicBezTo>
                  <a:lnTo>
                    <a:pt x="1410" y="7320"/>
                  </a:lnTo>
                  <a:cubicBezTo>
                    <a:pt x="1410" y="7017"/>
                    <a:pt x="1303" y="6749"/>
                    <a:pt x="1107" y="6553"/>
                  </a:cubicBezTo>
                  <a:lnTo>
                    <a:pt x="518" y="5982"/>
                  </a:lnTo>
                  <a:cubicBezTo>
                    <a:pt x="607" y="5875"/>
                    <a:pt x="714" y="5803"/>
                    <a:pt x="822" y="5768"/>
                  </a:cubicBezTo>
                  <a:lnTo>
                    <a:pt x="1660" y="5446"/>
                  </a:lnTo>
                  <a:lnTo>
                    <a:pt x="2302" y="6392"/>
                  </a:lnTo>
                  <a:cubicBezTo>
                    <a:pt x="2392" y="6517"/>
                    <a:pt x="2499" y="6588"/>
                    <a:pt x="2641" y="6606"/>
                  </a:cubicBezTo>
                  <a:lnTo>
                    <a:pt x="2695" y="6606"/>
                  </a:lnTo>
                  <a:cubicBezTo>
                    <a:pt x="2784" y="6606"/>
                    <a:pt x="2856" y="6588"/>
                    <a:pt x="2927" y="6535"/>
                  </a:cubicBezTo>
                  <a:lnTo>
                    <a:pt x="2927" y="6535"/>
                  </a:lnTo>
                  <a:lnTo>
                    <a:pt x="2802" y="9693"/>
                  </a:lnTo>
                  <a:cubicBezTo>
                    <a:pt x="2784" y="9782"/>
                    <a:pt x="2856" y="9854"/>
                    <a:pt x="2945" y="9854"/>
                  </a:cubicBezTo>
                  <a:cubicBezTo>
                    <a:pt x="3034" y="9854"/>
                    <a:pt x="3105" y="9782"/>
                    <a:pt x="3105" y="9711"/>
                  </a:cubicBezTo>
                  <a:lnTo>
                    <a:pt x="3230" y="6785"/>
                  </a:lnTo>
                  <a:lnTo>
                    <a:pt x="3587" y="6785"/>
                  </a:lnTo>
                  <a:lnTo>
                    <a:pt x="3712" y="9711"/>
                  </a:lnTo>
                  <a:cubicBezTo>
                    <a:pt x="3730" y="9782"/>
                    <a:pt x="3801" y="9854"/>
                    <a:pt x="3873" y="9854"/>
                  </a:cubicBezTo>
                  <a:lnTo>
                    <a:pt x="3890" y="9854"/>
                  </a:lnTo>
                  <a:cubicBezTo>
                    <a:pt x="3962" y="9854"/>
                    <a:pt x="4033" y="9782"/>
                    <a:pt x="4033" y="9693"/>
                  </a:cubicBezTo>
                  <a:lnTo>
                    <a:pt x="3890" y="6535"/>
                  </a:lnTo>
                  <a:lnTo>
                    <a:pt x="3890" y="6535"/>
                  </a:lnTo>
                  <a:cubicBezTo>
                    <a:pt x="3962" y="6588"/>
                    <a:pt x="4051" y="6606"/>
                    <a:pt x="4140" y="6606"/>
                  </a:cubicBezTo>
                  <a:lnTo>
                    <a:pt x="4176" y="6606"/>
                  </a:lnTo>
                  <a:cubicBezTo>
                    <a:pt x="4319" y="6588"/>
                    <a:pt x="4444" y="6517"/>
                    <a:pt x="4515" y="6392"/>
                  </a:cubicBezTo>
                  <a:lnTo>
                    <a:pt x="5157" y="5446"/>
                  </a:lnTo>
                  <a:lnTo>
                    <a:pt x="5996" y="5768"/>
                  </a:lnTo>
                  <a:cubicBezTo>
                    <a:pt x="6121" y="5803"/>
                    <a:pt x="6228" y="5875"/>
                    <a:pt x="6299" y="5982"/>
                  </a:cubicBezTo>
                  <a:lnTo>
                    <a:pt x="5728" y="6553"/>
                  </a:lnTo>
                  <a:cubicBezTo>
                    <a:pt x="5532" y="6749"/>
                    <a:pt x="5407" y="7017"/>
                    <a:pt x="5407" y="7320"/>
                  </a:cubicBezTo>
                  <a:lnTo>
                    <a:pt x="5407" y="9693"/>
                  </a:lnTo>
                  <a:cubicBezTo>
                    <a:pt x="5407" y="9782"/>
                    <a:pt x="5478" y="9854"/>
                    <a:pt x="5568" y="9854"/>
                  </a:cubicBezTo>
                  <a:cubicBezTo>
                    <a:pt x="5657" y="9854"/>
                    <a:pt x="5728" y="9782"/>
                    <a:pt x="5728" y="9693"/>
                  </a:cubicBezTo>
                  <a:lnTo>
                    <a:pt x="5728" y="7320"/>
                  </a:lnTo>
                  <a:cubicBezTo>
                    <a:pt x="5728" y="7106"/>
                    <a:pt x="5800" y="6909"/>
                    <a:pt x="5942" y="6767"/>
                  </a:cubicBezTo>
                  <a:lnTo>
                    <a:pt x="6460" y="6267"/>
                  </a:lnTo>
                  <a:cubicBezTo>
                    <a:pt x="6478" y="6339"/>
                    <a:pt x="6495" y="6428"/>
                    <a:pt x="6495" y="6499"/>
                  </a:cubicBezTo>
                  <a:lnTo>
                    <a:pt x="6371" y="9693"/>
                  </a:lnTo>
                  <a:cubicBezTo>
                    <a:pt x="6353" y="9782"/>
                    <a:pt x="6424" y="9854"/>
                    <a:pt x="6513" y="9854"/>
                  </a:cubicBezTo>
                  <a:cubicBezTo>
                    <a:pt x="6603" y="9854"/>
                    <a:pt x="6674" y="9782"/>
                    <a:pt x="6674" y="9711"/>
                  </a:cubicBezTo>
                  <a:lnTo>
                    <a:pt x="6799" y="6517"/>
                  </a:lnTo>
                  <a:cubicBezTo>
                    <a:pt x="6817" y="6053"/>
                    <a:pt x="6549" y="5643"/>
                    <a:pt x="6121" y="5464"/>
                  </a:cubicBezTo>
                  <a:lnTo>
                    <a:pt x="5211" y="5125"/>
                  </a:lnTo>
                  <a:lnTo>
                    <a:pt x="4765" y="4661"/>
                  </a:lnTo>
                  <a:cubicBezTo>
                    <a:pt x="4729" y="4643"/>
                    <a:pt x="4693" y="4626"/>
                    <a:pt x="4640" y="4626"/>
                  </a:cubicBezTo>
                  <a:lnTo>
                    <a:pt x="4640" y="4251"/>
                  </a:lnTo>
                  <a:cubicBezTo>
                    <a:pt x="4872" y="4019"/>
                    <a:pt x="5015" y="3716"/>
                    <a:pt x="5086" y="3394"/>
                  </a:cubicBezTo>
                  <a:cubicBezTo>
                    <a:pt x="5122" y="3394"/>
                    <a:pt x="5157" y="3394"/>
                    <a:pt x="5193" y="3377"/>
                  </a:cubicBezTo>
                  <a:cubicBezTo>
                    <a:pt x="5425" y="3341"/>
                    <a:pt x="5568" y="3145"/>
                    <a:pt x="5568" y="2913"/>
                  </a:cubicBezTo>
                  <a:lnTo>
                    <a:pt x="5568" y="2788"/>
                  </a:lnTo>
                  <a:cubicBezTo>
                    <a:pt x="5568" y="2645"/>
                    <a:pt x="5514" y="2520"/>
                    <a:pt x="5425" y="2449"/>
                  </a:cubicBezTo>
                  <a:cubicBezTo>
                    <a:pt x="5568" y="1646"/>
                    <a:pt x="5461" y="1004"/>
                    <a:pt x="5086" y="575"/>
                  </a:cubicBezTo>
                  <a:cubicBezTo>
                    <a:pt x="4757" y="197"/>
                    <a:pt x="4230" y="0"/>
                    <a:pt x="35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54"/>
            <p:cNvSpPr/>
            <p:nvPr/>
          </p:nvSpPr>
          <p:spPr>
            <a:xfrm>
              <a:off x="910894" y="1823468"/>
              <a:ext cx="174029" cy="163962"/>
            </a:xfrm>
            <a:custGeom>
              <a:avLst/>
              <a:gdLst/>
              <a:ahLst/>
              <a:cxnLst/>
              <a:rect l="l" t="t" r="r" b="b"/>
              <a:pathLst>
                <a:path w="4944" h="4658" extrusionOk="0">
                  <a:moveTo>
                    <a:pt x="946" y="1"/>
                  </a:moveTo>
                  <a:cubicBezTo>
                    <a:pt x="857" y="1"/>
                    <a:pt x="786" y="72"/>
                    <a:pt x="786" y="144"/>
                  </a:cubicBezTo>
                  <a:lnTo>
                    <a:pt x="786" y="322"/>
                  </a:lnTo>
                  <a:lnTo>
                    <a:pt x="768" y="322"/>
                  </a:lnTo>
                  <a:cubicBezTo>
                    <a:pt x="465" y="322"/>
                    <a:pt x="179" y="500"/>
                    <a:pt x="36" y="768"/>
                  </a:cubicBezTo>
                  <a:cubicBezTo>
                    <a:pt x="1" y="857"/>
                    <a:pt x="36" y="946"/>
                    <a:pt x="108" y="982"/>
                  </a:cubicBezTo>
                  <a:cubicBezTo>
                    <a:pt x="130" y="993"/>
                    <a:pt x="155" y="999"/>
                    <a:pt x="179" y="999"/>
                  </a:cubicBezTo>
                  <a:cubicBezTo>
                    <a:pt x="232" y="999"/>
                    <a:pt x="285" y="972"/>
                    <a:pt x="322" y="911"/>
                  </a:cubicBezTo>
                  <a:cubicBezTo>
                    <a:pt x="411" y="750"/>
                    <a:pt x="572" y="643"/>
                    <a:pt x="768" y="643"/>
                  </a:cubicBezTo>
                  <a:lnTo>
                    <a:pt x="786" y="643"/>
                  </a:lnTo>
                  <a:lnTo>
                    <a:pt x="786" y="822"/>
                  </a:lnTo>
                  <a:cubicBezTo>
                    <a:pt x="786" y="911"/>
                    <a:pt x="857" y="982"/>
                    <a:pt x="946" y="982"/>
                  </a:cubicBezTo>
                  <a:cubicBezTo>
                    <a:pt x="1018" y="982"/>
                    <a:pt x="1089" y="911"/>
                    <a:pt x="1089" y="822"/>
                  </a:cubicBezTo>
                  <a:lnTo>
                    <a:pt x="1089" y="643"/>
                  </a:lnTo>
                  <a:lnTo>
                    <a:pt x="3801" y="643"/>
                  </a:lnTo>
                  <a:lnTo>
                    <a:pt x="3801" y="822"/>
                  </a:lnTo>
                  <a:cubicBezTo>
                    <a:pt x="3801" y="911"/>
                    <a:pt x="3873" y="982"/>
                    <a:pt x="3962" y="982"/>
                  </a:cubicBezTo>
                  <a:cubicBezTo>
                    <a:pt x="4033" y="982"/>
                    <a:pt x="4105" y="911"/>
                    <a:pt x="4105" y="822"/>
                  </a:cubicBezTo>
                  <a:lnTo>
                    <a:pt x="4105" y="643"/>
                  </a:lnTo>
                  <a:lnTo>
                    <a:pt x="4122" y="643"/>
                  </a:lnTo>
                  <a:cubicBezTo>
                    <a:pt x="4408" y="643"/>
                    <a:pt x="4640" y="875"/>
                    <a:pt x="4640" y="1161"/>
                  </a:cubicBezTo>
                  <a:lnTo>
                    <a:pt x="536" y="1161"/>
                  </a:lnTo>
                  <a:cubicBezTo>
                    <a:pt x="447" y="1161"/>
                    <a:pt x="393" y="1232"/>
                    <a:pt x="393" y="1321"/>
                  </a:cubicBezTo>
                  <a:cubicBezTo>
                    <a:pt x="393" y="1410"/>
                    <a:pt x="447" y="1482"/>
                    <a:pt x="536" y="1482"/>
                  </a:cubicBezTo>
                  <a:lnTo>
                    <a:pt x="4640" y="1482"/>
                  </a:lnTo>
                  <a:lnTo>
                    <a:pt x="4640" y="3837"/>
                  </a:lnTo>
                  <a:cubicBezTo>
                    <a:pt x="4640" y="4122"/>
                    <a:pt x="4408" y="4354"/>
                    <a:pt x="4122" y="4354"/>
                  </a:cubicBezTo>
                  <a:lnTo>
                    <a:pt x="768" y="4354"/>
                  </a:lnTo>
                  <a:cubicBezTo>
                    <a:pt x="714" y="4354"/>
                    <a:pt x="661" y="4337"/>
                    <a:pt x="625" y="4319"/>
                  </a:cubicBezTo>
                  <a:cubicBezTo>
                    <a:pt x="614" y="4316"/>
                    <a:pt x="602" y="4315"/>
                    <a:pt x="590" y="4315"/>
                  </a:cubicBezTo>
                  <a:cubicBezTo>
                    <a:pt x="514" y="4315"/>
                    <a:pt x="444" y="4364"/>
                    <a:pt x="429" y="4426"/>
                  </a:cubicBezTo>
                  <a:cubicBezTo>
                    <a:pt x="393" y="4515"/>
                    <a:pt x="447" y="4604"/>
                    <a:pt x="536" y="4622"/>
                  </a:cubicBezTo>
                  <a:cubicBezTo>
                    <a:pt x="607" y="4640"/>
                    <a:pt x="697" y="4658"/>
                    <a:pt x="768" y="4658"/>
                  </a:cubicBezTo>
                  <a:lnTo>
                    <a:pt x="4122" y="4658"/>
                  </a:lnTo>
                  <a:cubicBezTo>
                    <a:pt x="4568" y="4658"/>
                    <a:pt x="4943" y="4283"/>
                    <a:pt x="4943" y="3837"/>
                  </a:cubicBezTo>
                  <a:lnTo>
                    <a:pt x="4943" y="1161"/>
                  </a:lnTo>
                  <a:cubicBezTo>
                    <a:pt x="4943" y="697"/>
                    <a:pt x="4568" y="322"/>
                    <a:pt x="4122" y="322"/>
                  </a:cubicBezTo>
                  <a:lnTo>
                    <a:pt x="4105" y="322"/>
                  </a:lnTo>
                  <a:lnTo>
                    <a:pt x="4105" y="144"/>
                  </a:lnTo>
                  <a:cubicBezTo>
                    <a:pt x="4105" y="72"/>
                    <a:pt x="4033" y="1"/>
                    <a:pt x="3962" y="1"/>
                  </a:cubicBezTo>
                  <a:cubicBezTo>
                    <a:pt x="3873" y="1"/>
                    <a:pt x="3801" y="72"/>
                    <a:pt x="3801" y="144"/>
                  </a:cubicBezTo>
                  <a:lnTo>
                    <a:pt x="3801" y="322"/>
                  </a:lnTo>
                  <a:lnTo>
                    <a:pt x="1089" y="322"/>
                  </a:lnTo>
                  <a:lnTo>
                    <a:pt x="1089" y="144"/>
                  </a:lnTo>
                  <a:cubicBezTo>
                    <a:pt x="1089" y="72"/>
                    <a:pt x="1018" y="1"/>
                    <a:pt x="9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54"/>
            <p:cNvSpPr/>
            <p:nvPr/>
          </p:nvSpPr>
          <p:spPr>
            <a:xfrm>
              <a:off x="979991" y="1893832"/>
              <a:ext cx="34566" cy="11334"/>
            </a:xfrm>
            <a:custGeom>
              <a:avLst/>
              <a:gdLst/>
              <a:ahLst/>
              <a:cxnLst/>
              <a:rect l="l" t="t" r="r" b="b"/>
              <a:pathLst>
                <a:path w="982" h="322" extrusionOk="0">
                  <a:moveTo>
                    <a:pt x="143" y="0"/>
                  </a:moveTo>
                  <a:cubicBezTo>
                    <a:pt x="54" y="0"/>
                    <a:pt x="0" y="72"/>
                    <a:pt x="0" y="161"/>
                  </a:cubicBezTo>
                  <a:cubicBezTo>
                    <a:pt x="0" y="250"/>
                    <a:pt x="54" y="321"/>
                    <a:pt x="143" y="321"/>
                  </a:cubicBezTo>
                  <a:lnTo>
                    <a:pt x="821" y="321"/>
                  </a:lnTo>
                  <a:cubicBezTo>
                    <a:pt x="910" y="321"/>
                    <a:pt x="982" y="250"/>
                    <a:pt x="982" y="161"/>
                  </a:cubicBezTo>
                  <a:cubicBezTo>
                    <a:pt x="982" y="72"/>
                    <a:pt x="910" y="0"/>
                    <a:pt x="8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54"/>
            <p:cNvSpPr/>
            <p:nvPr/>
          </p:nvSpPr>
          <p:spPr>
            <a:xfrm>
              <a:off x="1027089" y="1893832"/>
              <a:ext cx="34566" cy="11334"/>
            </a:xfrm>
            <a:custGeom>
              <a:avLst/>
              <a:gdLst/>
              <a:ahLst/>
              <a:cxnLst/>
              <a:rect l="l" t="t" r="r" b="b"/>
              <a:pathLst>
                <a:path w="982" h="322" extrusionOk="0">
                  <a:moveTo>
                    <a:pt x="143" y="0"/>
                  </a:moveTo>
                  <a:cubicBezTo>
                    <a:pt x="72" y="0"/>
                    <a:pt x="1" y="72"/>
                    <a:pt x="1" y="161"/>
                  </a:cubicBezTo>
                  <a:cubicBezTo>
                    <a:pt x="1" y="250"/>
                    <a:pt x="72" y="321"/>
                    <a:pt x="143" y="321"/>
                  </a:cubicBezTo>
                  <a:lnTo>
                    <a:pt x="821" y="321"/>
                  </a:lnTo>
                  <a:cubicBezTo>
                    <a:pt x="911" y="321"/>
                    <a:pt x="982" y="250"/>
                    <a:pt x="982" y="161"/>
                  </a:cubicBezTo>
                  <a:cubicBezTo>
                    <a:pt x="982" y="72"/>
                    <a:pt x="911" y="0"/>
                    <a:pt x="8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54"/>
            <p:cNvSpPr/>
            <p:nvPr/>
          </p:nvSpPr>
          <p:spPr>
            <a:xfrm>
              <a:off x="938526" y="1893832"/>
              <a:ext cx="28934" cy="11334"/>
            </a:xfrm>
            <a:custGeom>
              <a:avLst/>
              <a:gdLst/>
              <a:ahLst/>
              <a:cxnLst/>
              <a:rect l="l" t="t" r="r" b="b"/>
              <a:pathLst>
                <a:path w="822" h="322" extrusionOk="0">
                  <a:moveTo>
                    <a:pt x="161" y="0"/>
                  </a:moveTo>
                  <a:cubicBezTo>
                    <a:pt x="72" y="0"/>
                    <a:pt x="1" y="72"/>
                    <a:pt x="1" y="161"/>
                  </a:cubicBezTo>
                  <a:cubicBezTo>
                    <a:pt x="1" y="250"/>
                    <a:pt x="72" y="321"/>
                    <a:pt x="161" y="321"/>
                  </a:cubicBezTo>
                  <a:lnTo>
                    <a:pt x="661" y="321"/>
                  </a:lnTo>
                  <a:cubicBezTo>
                    <a:pt x="750" y="321"/>
                    <a:pt x="822" y="250"/>
                    <a:pt x="822" y="161"/>
                  </a:cubicBezTo>
                  <a:cubicBezTo>
                    <a:pt x="822" y="72"/>
                    <a:pt x="750" y="0"/>
                    <a:pt x="6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54"/>
            <p:cNvSpPr/>
            <p:nvPr/>
          </p:nvSpPr>
          <p:spPr>
            <a:xfrm>
              <a:off x="979991" y="1917698"/>
              <a:ext cx="34566" cy="10701"/>
            </a:xfrm>
            <a:custGeom>
              <a:avLst/>
              <a:gdLst/>
              <a:ahLst/>
              <a:cxnLst/>
              <a:rect l="l" t="t" r="r" b="b"/>
              <a:pathLst>
                <a:path w="982" h="304" extrusionOk="0">
                  <a:moveTo>
                    <a:pt x="143" y="0"/>
                  </a:moveTo>
                  <a:cubicBezTo>
                    <a:pt x="54" y="0"/>
                    <a:pt x="0" y="72"/>
                    <a:pt x="0" y="161"/>
                  </a:cubicBezTo>
                  <a:cubicBezTo>
                    <a:pt x="0" y="232"/>
                    <a:pt x="54" y="303"/>
                    <a:pt x="143" y="303"/>
                  </a:cubicBezTo>
                  <a:lnTo>
                    <a:pt x="821" y="303"/>
                  </a:lnTo>
                  <a:cubicBezTo>
                    <a:pt x="910" y="303"/>
                    <a:pt x="982" y="232"/>
                    <a:pt x="982" y="161"/>
                  </a:cubicBezTo>
                  <a:cubicBezTo>
                    <a:pt x="982" y="72"/>
                    <a:pt x="910" y="0"/>
                    <a:pt x="8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54"/>
            <p:cNvSpPr/>
            <p:nvPr/>
          </p:nvSpPr>
          <p:spPr>
            <a:xfrm>
              <a:off x="1027089" y="1917698"/>
              <a:ext cx="34566" cy="10701"/>
            </a:xfrm>
            <a:custGeom>
              <a:avLst/>
              <a:gdLst/>
              <a:ahLst/>
              <a:cxnLst/>
              <a:rect l="l" t="t" r="r" b="b"/>
              <a:pathLst>
                <a:path w="982" h="304" extrusionOk="0">
                  <a:moveTo>
                    <a:pt x="143" y="0"/>
                  </a:moveTo>
                  <a:cubicBezTo>
                    <a:pt x="72" y="0"/>
                    <a:pt x="1" y="72"/>
                    <a:pt x="1" y="161"/>
                  </a:cubicBezTo>
                  <a:cubicBezTo>
                    <a:pt x="1" y="232"/>
                    <a:pt x="72" y="303"/>
                    <a:pt x="143" y="303"/>
                  </a:cubicBezTo>
                  <a:lnTo>
                    <a:pt x="821" y="303"/>
                  </a:lnTo>
                  <a:cubicBezTo>
                    <a:pt x="911" y="303"/>
                    <a:pt x="982" y="232"/>
                    <a:pt x="982" y="161"/>
                  </a:cubicBezTo>
                  <a:cubicBezTo>
                    <a:pt x="982" y="72"/>
                    <a:pt x="911" y="0"/>
                    <a:pt x="8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54"/>
            <p:cNvSpPr/>
            <p:nvPr/>
          </p:nvSpPr>
          <p:spPr>
            <a:xfrm>
              <a:off x="938526" y="1917698"/>
              <a:ext cx="28934" cy="10701"/>
            </a:xfrm>
            <a:custGeom>
              <a:avLst/>
              <a:gdLst/>
              <a:ahLst/>
              <a:cxnLst/>
              <a:rect l="l" t="t" r="r" b="b"/>
              <a:pathLst>
                <a:path w="822" h="304" extrusionOk="0">
                  <a:moveTo>
                    <a:pt x="161" y="0"/>
                  </a:moveTo>
                  <a:cubicBezTo>
                    <a:pt x="72" y="0"/>
                    <a:pt x="1" y="72"/>
                    <a:pt x="1" y="161"/>
                  </a:cubicBezTo>
                  <a:cubicBezTo>
                    <a:pt x="1" y="232"/>
                    <a:pt x="72" y="303"/>
                    <a:pt x="161" y="303"/>
                  </a:cubicBezTo>
                  <a:lnTo>
                    <a:pt x="661" y="303"/>
                  </a:lnTo>
                  <a:cubicBezTo>
                    <a:pt x="750" y="303"/>
                    <a:pt x="822" y="232"/>
                    <a:pt x="822" y="161"/>
                  </a:cubicBezTo>
                  <a:cubicBezTo>
                    <a:pt x="822" y="72"/>
                    <a:pt x="750" y="0"/>
                    <a:pt x="6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54"/>
            <p:cNvSpPr/>
            <p:nvPr/>
          </p:nvSpPr>
          <p:spPr>
            <a:xfrm>
              <a:off x="979991" y="1940930"/>
              <a:ext cx="34566" cy="11334"/>
            </a:xfrm>
            <a:custGeom>
              <a:avLst/>
              <a:gdLst/>
              <a:ahLst/>
              <a:cxnLst/>
              <a:rect l="l" t="t" r="r" b="b"/>
              <a:pathLst>
                <a:path w="982" h="322" extrusionOk="0">
                  <a:moveTo>
                    <a:pt x="143" y="0"/>
                  </a:moveTo>
                  <a:cubicBezTo>
                    <a:pt x="54" y="0"/>
                    <a:pt x="0" y="72"/>
                    <a:pt x="0" y="161"/>
                  </a:cubicBezTo>
                  <a:cubicBezTo>
                    <a:pt x="0" y="250"/>
                    <a:pt x="54" y="322"/>
                    <a:pt x="143" y="322"/>
                  </a:cubicBezTo>
                  <a:lnTo>
                    <a:pt x="821" y="322"/>
                  </a:lnTo>
                  <a:cubicBezTo>
                    <a:pt x="910" y="322"/>
                    <a:pt x="982" y="250"/>
                    <a:pt x="982" y="161"/>
                  </a:cubicBezTo>
                  <a:cubicBezTo>
                    <a:pt x="982" y="72"/>
                    <a:pt x="910" y="0"/>
                    <a:pt x="8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54"/>
            <p:cNvSpPr/>
            <p:nvPr/>
          </p:nvSpPr>
          <p:spPr>
            <a:xfrm>
              <a:off x="1027089" y="1940930"/>
              <a:ext cx="34566" cy="11334"/>
            </a:xfrm>
            <a:custGeom>
              <a:avLst/>
              <a:gdLst/>
              <a:ahLst/>
              <a:cxnLst/>
              <a:rect l="l" t="t" r="r" b="b"/>
              <a:pathLst>
                <a:path w="982" h="322" extrusionOk="0">
                  <a:moveTo>
                    <a:pt x="143" y="0"/>
                  </a:moveTo>
                  <a:cubicBezTo>
                    <a:pt x="72" y="0"/>
                    <a:pt x="1" y="72"/>
                    <a:pt x="1" y="161"/>
                  </a:cubicBezTo>
                  <a:cubicBezTo>
                    <a:pt x="1" y="250"/>
                    <a:pt x="72" y="322"/>
                    <a:pt x="143" y="322"/>
                  </a:cubicBezTo>
                  <a:lnTo>
                    <a:pt x="821" y="322"/>
                  </a:lnTo>
                  <a:cubicBezTo>
                    <a:pt x="911" y="322"/>
                    <a:pt x="982" y="250"/>
                    <a:pt x="982" y="161"/>
                  </a:cubicBezTo>
                  <a:cubicBezTo>
                    <a:pt x="982" y="72"/>
                    <a:pt x="911" y="0"/>
                    <a:pt x="8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54"/>
            <p:cNvSpPr/>
            <p:nvPr/>
          </p:nvSpPr>
          <p:spPr>
            <a:xfrm>
              <a:off x="938526" y="1940930"/>
              <a:ext cx="28934" cy="11334"/>
            </a:xfrm>
            <a:custGeom>
              <a:avLst/>
              <a:gdLst/>
              <a:ahLst/>
              <a:cxnLst/>
              <a:rect l="l" t="t" r="r" b="b"/>
              <a:pathLst>
                <a:path w="822" h="322" extrusionOk="0">
                  <a:moveTo>
                    <a:pt x="161" y="0"/>
                  </a:moveTo>
                  <a:cubicBezTo>
                    <a:pt x="72" y="0"/>
                    <a:pt x="1" y="72"/>
                    <a:pt x="1" y="161"/>
                  </a:cubicBezTo>
                  <a:cubicBezTo>
                    <a:pt x="1" y="250"/>
                    <a:pt x="72" y="322"/>
                    <a:pt x="161" y="322"/>
                  </a:cubicBezTo>
                  <a:lnTo>
                    <a:pt x="661" y="322"/>
                  </a:lnTo>
                  <a:cubicBezTo>
                    <a:pt x="750" y="322"/>
                    <a:pt x="822" y="250"/>
                    <a:pt x="822" y="161"/>
                  </a:cubicBezTo>
                  <a:cubicBezTo>
                    <a:pt x="822" y="72"/>
                    <a:pt x="750" y="0"/>
                    <a:pt x="6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 name="Google Shape;815;p54"/>
          <p:cNvGrpSpPr/>
          <p:nvPr/>
        </p:nvGrpSpPr>
        <p:grpSpPr>
          <a:xfrm>
            <a:off x="4935739" y="3101487"/>
            <a:ext cx="497897" cy="551183"/>
            <a:chOff x="3180097" y="4231464"/>
            <a:chExt cx="340419" cy="376851"/>
          </a:xfrm>
        </p:grpSpPr>
        <p:sp>
          <p:nvSpPr>
            <p:cNvPr id="816" name="Google Shape;816;p54"/>
            <p:cNvSpPr/>
            <p:nvPr/>
          </p:nvSpPr>
          <p:spPr>
            <a:xfrm>
              <a:off x="3330823" y="4231464"/>
              <a:ext cx="189693" cy="199760"/>
            </a:xfrm>
            <a:custGeom>
              <a:avLst/>
              <a:gdLst/>
              <a:ahLst/>
              <a:cxnLst/>
              <a:rect l="l" t="t" r="r" b="b"/>
              <a:pathLst>
                <a:path w="5389" h="5675" extrusionOk="0">
                  <a:moveTo>
                    <a:pt x="2552" y="0"/>
                  </a:moveTo>
                  <a:cubicBezTo>
                    <a:pt x="1499" y="0"/>
                    <a:pt x="536" y="589"/>
                    <a:pt x="54" y="1517"/>
                  </a:cubicBezTo>
                  <a:cubicBezTo>
                    <a:pt x="0" y="1606"/>
                    <a:pt x="36" y="1695"/>
                    <a:pt x="108" y="1731"/>
                  </a:cubicBezTo>
                  <a:cubicBezTo>
                    <a:pt x="136" y="1742"/>
                    <a:pt x="164" y="1748"/>
                    <a:pt x="191" y="1748"/>
                  </a:cubicBezTo>
                  <a:cubicBezTo>
                    <a:pt x="248" y="1748"/>
                    <a:pt x="297" y="1721"/>
                    <a:pt x="322" y="1660"/>
                  </a:cubicBezTo>
                  <a:cubicBezTo>
                    <a:pt x="768" y="839"/>
                    <a:pt x="1624" y="322"/>
                    <a:pt x="2552" y="322"/>
                  </a:cubicBezTo>
                  <a:cubicBezTo>
                    <a:pt x="3944" y="322"/>
                    <a:pt x="5086" y="1446"/>
                    <a:pt x="5086" y="2837"/>
                  </a:cubicBezTo>
                  <a:cubicBezTo>
                    <a:pt x="5086" y="4229"/>
                    <a:pt x="3944" y="5371"/>
                    <a:pt x="2552" y="5371"/>
                  </a:cubicBezTo>
                  <a:cubicBezTo>
                    <a:pt x="2088" y="5371"/>
                    <a:pt x="1624" y="5228"/>
                    <a:pt x="1232" y="4978"/>
                  </a:cubicBezTo>
                  <a:cubicBezTo>
                    <a:pt x="1202" y="4967"/>
                    <a:pt x="1172" y="4961"/>
                    <a:pt x="1144" y="4961"/>
                  </a:cubicBezTo>
                  <a:cubicBezTo>
                    <a:pt x="1087" y="4961"/>
                    <a:pt x="1035" y="4984"/>
                    <a:pt x="1000" y="5032"/>
                  </a:cubicBezTo>
                  <a:cubicBezTo>
                    <a:pt x="964" y="5103"/>
                    <a:pt x="982" y="5210"/>
                    <a:pt x="1053" y="5246"/>
                  </a:cubicBezTo>
                  <a:cubicBezTo>
                    <a:pt x="1499" y="5532"/>
                    <a:pt x="2035" y="5674"/>
                    <a:pt x="2552" y="5674"/>
                  </a:cubicBezTo>
                  <a:cubicBezTo>
                    <a:pt x="4122" y="5674"/>
                    <a:pt x="5389" y="4408"/>
                    <a:pt x="5389" y="2837"/>
                  </a:cubicBezTo>
                  <a:cubicBezTo>
                    <a:pt x="5389" y="1285"/>
                    <a:pt x="4122" y="0"/>
                    <a:pt x="25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54"/>
            <p:cNvSpPr/>
            <p:nvPr/>
          </p:nvSpPr>
          <p:spPr>
            <a:xfrm>
              <a:off x="3180097" y="4260962"/>
              <a:ext cx="210426" cy="347354"/>
            </a:xfrm>
            <a:custGeom>
              <a:avLst/>
              <a:gdLst/>
              <a:ahLst/>
              <a:cxnLst/>
              <a:rect l="l" t="t" r="r" b="b"/>
              <a:pathLst>
                <a:path w="5978" h="9868" extrusionOk="0">
                  <a:moveTo>
                    <a:pt x="2998" y="322"/>
                  </a:moveTo>
                  <a:cubicBezTo>
                    <a:pt x="3355" y="322"/>
                    <a:pt x="3658" y="572"/>
                    <a:pt x="3729" y="911"/>
                  </a:cubicBezTo>
                  <a:cubicBezTo>
                    <a:pt x="3515" y="822"/>
                    <a:pt x="3248" y="768"/>
                    <a:pt x="2998" y="768"/>
                  </a:cubicBezTo>
                  <a:cubicBezTo>
                    <a:pt x="2730" y="768"/>
                    <a:pt x="2480" y="822"/>
                    <a:pt x="2248" y="911"/>
                  </a:cubicBezTo>
                  <a:cubicBezTo>
                    <a:pt x="2320" y="572"/>
                    <a:pt x="2623" y="322"/>
                    <a:pt x="2998" y="322"/>
                  </a:cubicBezTo>
                  <a:close/>
                  <a:moveTo>
                    <a:pt x="2998" y="1089"/>
                  </a:moveTo>
                  <a:cubicBezTo>
                    <a:pt x="3926" y="1089"/>
                    <a:pt x="4675" y="1821"/>
                    <a:pt x="4675" y="2695"/>
                  </a:cubicBezTo>
                  <a:cubicBezTo>
                    <a:pt x="4675" y="2838"/>
                    <a:pt x="4657" y="2963"/>
                    <a:pt x="4639" y="3088"/>
                  </a:cubicBezTo>
                  <a:cubicBezTo>
                    <a:pt x="4586" y="3088"/>
                    <a:pt x="4532" y="3106"/>
                    <a:pt x="4497" y="3106"/>
                  </a:cubicBezTo>
                  <a:lnTo>
                    <a:pt x="4372" y="2999"/>
                  </a:lnTo>
                  <a:cubicBezTo>
                    <a:pt x="4300" y="2963"/>
                    <a:pt x="4229" y="2927"/>
                    <a:pt x="4158" y="2927"/>
                  </a:cubicBezTo>
                  <a:cubicBezTo>
                    <a:pt x="4099" y="2934"/>
                    <a:pt x="4002" y="2942"/>
                    <a:pt x="3879" y="2942"/>
                  </a:cubicBezTo>
                  <a:cubicBezTo>
                    <a:pt x="3700" y="2942"/>
                    <a:pt x="3465" y="2926"/>
                    <a:pt x="3212" y="2874"/>
                  </a:cubicBezTo>
                  <a:cubicBezTo>
                    <a:pt x="2694" y="2749"/>
                    <a:pt x="2302" y="2535"/>
                    <a:pt x="2034" y="2213"/>
                  </a:cubicBezTo>
                  <a:cubicBezTo>
                    <a:pt x="2003" y="2182"/>
                    <a:pt x="1954" y="2163"/>
                    <a:pt x="1904" y="2163"/>
                  </a:cubicBezTo>
                  <a:cubicBezTo>
                    <a:pt x="1868" y="2163"/>
                    <a:pt x="1832" y="2173"/>
                    <a:pt x="1802" y="2196"/>
                  </a:cubicBezTo>
                  <a:cubicBezTo>
                    <a:pt x="1749" y="2249"/>
                    <a:pt x="1731" y="2356"/>
                    <a:pt x="1784" y="2428"/>
                  </a:cubicBezTo>
                  <a:cubicBezTo>
                    <a:pt x="2106" y="2802"/>
                    <a:pt x="2570" y="3052"/>
                    <a:pt x="3158" y="3177"/>
                  </a:cubicBezTo>
                  <a:cubicBezTo>
                    <a:pt x="3467" y="3239"/>
                    <a:pt x="3758" y="3258"/>
                    <a:pt x="3961" y="3258"/>
                  </a:cubicBezTo>
                  <a:cubicBezTo>
                    <a:pt x="4052" y="3258"/>
                    <a:pt x="4126" y="3254"/>
                    <a:pt x="4175" y="3248"/>
                  </a:cubicBezTo>
                  <a:lnTo>
                    <a:pt x="4372" y="3409"/>
                  </a:lnTo>
                  <a:cubicBezTo>
                    <a:pt x="4394" y="3431"/>
                    <a:pt x="4429" y="3446"/>
                    <a:pt x="4470" y="3446"/>
                  </a:cubicBezTo>
                  <a:cubicBezTo>
                    <a:pt x="4496" y="3446"/>
                    <a:pt x="4523" y="3440"/>
                    <a:pt x="4550" y="3427"/>
                  </a:cubicBezTo>
                  <a:cubicBezTo>
                    <a:pt x="4563" y="3414"/>
                    <a:pt x="4620" y="3402"/>
                    <a:pt x="4665" y="3402"/>
                  </a:cubicBezTo>
                  <a:cubicBezTo>
                    <a:pt x="4684" y="3402"/>
                    <a:pt x="4700" y="3404"/>
                    <a:pt x="4711" y="3409"/>
                  </a:cubicBezTo>
                  <a:cubicBezTo>
                    <a:pt x="4782" y="3409"/>
                    <a:pt x="4836" y="3480"/>
                    <a:pt x="4836" y="3570"/>
                  </a:cubicBezTo>
                  <a:lnTo>
                    <a:pt x="4836" y="3677"/>
                  </a:lnTo>
                  <a:cubicBezTo>
                    <a:pt x="4836" y="3766"/>
                    <a:pt x="4782" y="3837"/>
                    <a:pt x="4711" y="3855"/>
                  </a:cubicBezTo>
                  <a:lnTo>
                    <a:pt x="4675" y="3855"/>
                  </a:lnTo>
                  <a:cubicBezTo>
                    <a:pt x="4665" y="3854"/>
                    <a:pt x="4654" y="3853"/>
                    <a:pt x="4644" y="3853"/>
                  </a:cubicBezTo>
                  <a:cubicBezTo>
                    <a:pt x="4497" y="3853"/>
                    <a:pt x="4371" y="3971"/>
                    <a:pt x="4354" y="4105"/>
                  </a:cubicBezTo>
                  <a:cubicBezTo>
                    <a:pt x="4229" y="4765"/>
                    <a:pt x="3658" y="5247"/>
                    <a:pt x="2998" y="5247"/>
                  </a:cubicBezTo>
                  <a:cubicBezTo>
                    <a:pt x="2320" y="5247"/>
                    <a:pt x="1749" y="4765"/>
                    <a:pt x="1624" y="4105"/>
                  </a:cubicBezTo>
                  <a:cubicBezTo>
                    <a:pt x="1607" y="3971"/>
                    <a:pt x="1481" y="3853"/>
                    <a:pt x="1333" y="3853"/>
                  </a:cubicBezTo>
                  <a:cubicBezTo>
                    <a:pt x="1323" y="3853"/>
                    <a:pt x="1313" y="3854"/>
                    <a:pt x="1303" y="3855"/>
                  </a:cubicBezTo>
                  <a:lnTo>
                    <a:pt x="1267" y="3855"/>
                  </a:lnTo>
                  <a:cubicBezTo>
                    <a:pt x="1196" y="3837"/>
                    <a:pt x="1142" y="3766"/>
                    <a:pt x="1142" y="3677"/>
                  </a:cubicBezTo>
                  <a:lnTo>
                    <a:pt x="1142" y="3570"/>
                  </a:lnTo>
                  <a:cubicBezTo>
                    <a:pt x="1142" y="3480"/>
                    <a:pt x="1196" y="3409"/>
                    <a:pt x="1267" y="3409"/>
                  </a:cubicBezTo>
                  <a:cubicBezTo>
                    <a:pt x="1280" y="3404"/>
                    <a:pt x="1294" y="3402"/>
                    <a:pt x="1307" y="3402"/>
                  </a:cubicBezTo>
                  <a:cubicBezTo>
                    <a:pt x="1346" y="3402"/>
                    <a:pt x="1383" y="3422"/>
                    <a:pt x="1410" y="3462"/>
                  </a:cubicBezTo>
                  <a:cubicBezTo>
                    <a:pt x="1445" y="3498"/>
                    <a:pt x="1481" y="3516"/>
                    <a:pt x="1535" y="3534"/>
                  </a:cubicBezTo>
                  <a:cubicBezTo>
                    <a:pt x="1554" y="3540"/>
                    <a:pt x="1576" y="3545"/>
                    <a:pt x="1599" y="3545"/>
                  </a:cubicBezTo>
                  <a:cubicBezTo>
                    <a:pt x="1638" y="3545"/>
                    <a:pt x="1679" y="3532"/>
                    <a:pt x="1713" y="3498"/>
                  </a:cubicBezTo>
                  <a:cubicBezTo>
                    <a:pt x="1856" y="3409"/>
                    <a:pt x="1963" y="3302"/>
                    <a:pt x="2034" y="3159"/>
                  </a:cubicBezTo>
                  <a:cubicBezTo>
                    <a:pt x="2088" y="3088"/>
                    <a:pt x="2070" y="2999"/>
                    <a:pt x="1999" y="2945"/>
                  </a:cubicBezTo>
                  <a:cubicBezTo>
                    <a:pt x="1975" y="2933"/>
                    <a:pt x="1947" y="2927"/>
                    <a:pt x="1919" y="2927"/>
                  </a:cubicBezTo>
                  <a:cubicBezTo>
                    <a:pt x="1864" y="2927"/>
                    <a:pt x="1808" y="2951"/>
                    <a:pt x="1784" y="2999"/>
                  </a:cubicBezTo>
                  <a:cubicBezTo>
                    <a:pt x="1731" y="3070"/>
                    <a:pt x="1677" y="3141"/>
                    <a:pt x="1606" y="3195"/>
                  </a:cubicBezTo>
                  <a:cubicBezTo>
                    <a:pt x="1535" y="3141"/>
                    <a:pt x="1445" y="3106"/>
                    <a:pt x="1356" y="3088"/>
                  </a:cubicBezTo>
                  <a:cubicBezTo>
                    <a:pt x="1321" y="2963"/>
                    <a:pt x="1303" y="2838"/>
                    <a:pt x="1303" y="2695"/>
                  </a:cubicBezTo>
                  <a:cubicBezTo>
                    <a:pt x="1303" y="1821"/>
                    <a:pt x="2052" y="1089"/>
                    <a:pt x="2998" y="1089"/>
                  </a:cubicBezTo>
                  <a:close/>
                  <a:moveTo>
                    <a:pt x="3604" y="5443"/>
                  </a:moveTo>
                  <a:lnTo>
                    <a:pt x="3604" y="5693"/>
                  </a:lnTo>
                  <a:cubicBezTo>
                    <a:pt x="3604" y="5889"/>
                    <a:pt x="3711" y="6067"/>
                    <a:pt x="3890" y="6139"/>
                  </a:cubicBezTo>
                  <a:lnTo>
                    <a:pt x="4104" y="6246"/>
                  </a:lnTo>
                  <a:cubicBezTo>
                    <a:pt x="3943" y="6710"/>
                    <a:pt x="3497" y="7031"/>
                    <a:pt x="2998" y="7031"/>
                  </a:cubicBezTo>
                  <a:cubicBezTo>
                    <a:pt x="2480" y="7031"/>
                    <a:pt x="2034" y="6710"/>
                    <a:pt x="1874" y="6246"/>
                  </a:cubicBezTo>
                  <a:lnTo>
                    <a:pt x="2088" y="6139"/>
                  </a:lnTo>
                  <a:cubicBezTo>
                    <a:pt x="2266" y="6067"/>
                    <a:pt x="2373" y="5889"/>
                    <a:pt x="2373" y="5693"/>
                  </a:cubicBezTo>
                  <a:lnTo>
                    <a:pt x="2373" y="5443"/>
                  </a:lnTo>
                  <a:cubicBezTo>
                    <a:pt x="2570" y="5514"/>
                    <a:pt x="2784" y="5550"/>
                    <a:pt x="2998" y="5550"/>
                  </a:cubicBezTo>
                  <a:cubicBezTo>
                    <a:pt x="3212" y="5550"/>
                    <a:pt x="3408" y="5514"/>
                    <a:pt x="3604" y="5443"/>
                  </a:cubicBezTo>
                  <a:close/>
                  <a:moveTo>
                    <a:pt x="2998" y="1"/>
                  </a:moveTo>
                  <a:cubicBezTo>
                    <a:pt x="2391" y="1"/>
                    <a:pt x="1909" y="483"/>
                    <a:pt x="1909" y="1089"/>
                  </a:cubicBezTo>
                  <a:cubicBezTo>
                    <a:pt x="1356" y="1428"/>
                    <a:pt x="982" y="2017"/>
                    <a:pt x="982" y="2695"/>
                  </a:cubicBezTo>
                  <a:cubicBezTo>
                    <a:pt x="982" y="2856"/>
                    <a:pt x="999" y="3016"/>
                    <a:pt x="1035" y="3159"/>
                  </a:cubicBezTo>
                  <a:cubicBezTo>
                    <a:pt x="910" y="3248"/>
                    <a:pt x="839" y="3391"/>
                    <a:pt x="839" y="3570"/>
                  </a:cubicBezTo>
                  <a:lnTo>
                    <a:pt x="839" y="3677"/>
                  </a:lnTo>
                  <a:cubicBezTo>
                    <a:pt x="839" y="3909"/>
                    <a:pt x="982" y="4105"/>
                    <a:pt x="1196" y="4158"/>
                  </a:cubicBezTo>
                  <a:cubicBezTo>
                    <a:pt x="1231" y="4158"/>
                    <a:pt x="1285" y="4176"/>
                    <a:pt x="1321" y="4176"/>
                  </a:cubicBezTo>
                  <a:cubicBezTo>
                    <a:pt x="1410" y="4640"/>
                    <a:pt x="1695" y="5033"/>
                    <a:pt x="2070" y="5282"/>
                  </a:cubicBezTo>
                  <a:lnTo>
                    <a:pt x="2070" y="5693"/>
                  </a:lnTo>
                  <a:cubicBezTo>
                    <a:pt x="2070" y="5764"/>
                    <a:pt x="2016" y="5836"/>
                    <a:pt x="1963" y="5853"/>
                  </a:cubicBezTo>
                  <a:lnTo>
                    <a:pt x="696" y="6424"/>
                  </a:lnTo>
                  <a:cubicBezTo>
                    <a:pt x="268" y="6638"/>
                    <a:pt x="0" y="7085"/>
                    <a:pt x="36" y="7566"/>
                  </a:cubicBezTo>
                  <a:lnTo>
                    <a:pt x="161" y="9725"/>
                  </a:lnTo>
                  <a:cubicBezTo>
                    <a:pt x="161" y="9797"/>
                    <a:pt x="232" y="9868"/>
                    <a:pt x="321" y="9868"/>
                  </a:cubicBezTo>
                  <a:cubicBezTo>
                    <a:pt x="411" y="9850"/>
                    <a:pt x="482" y="9779"/>
                    <a:pt x="482" y="9690"/>
                  </a:cubicBezTo>
                  <a:lnTo>
                    <a:pt x="339" y="7531"/>
                  </a:lnTo>
                  <a:cubicBezTo>
                    <a:pt x="321" y="7334"/>
                    <a:pt x="393" y="7156"/>
                    <a:pt x="500" y="6995"/>
                  </a:cubicBezTo>
                  <a:lnTo>
                    <a:pt x="928" y="7513"/>
                  </a:lnTo>
                  <a:cubicBezTo>
                    <a:pt x="1071" y="7673"/>
                    <a:pt x="1142" y="7887"/>
                    <a:pt x="1142" y="8102"/>
                  </a:cubicBezTo>
                  <a:lnTo>
                    <a:pt x="1142" y="9707"/>
                  </a:lnTo>
                  <a:cubicBezTo>
                    <a:pt x="1142" y="9797"/>
                    <a:pt x="1214" y="9868"/>
                    <a:pt x="1303" y="9868"/>
                  </a:cubicBezTo>
                  <a:cubicBezTo>
                    <a:pt x="1374" y="9868"/>
                    <a:pt x="1445" y="9797"/>
                    <a:pt x="1445" y="9707"/>
                  </a:cubicBezTo>
                  <a:lnTo>
                    <a:pt x="1445" y="8102"/>
                  </a:lnTo>
                  <a:cubicBezTo>
                    <a:pt x="1445" y="7816"/>
                    <a:pt x="1356" y="7531"/>
                    <a:pt x="1160" y="7299"/>
                  </a:cubicBezTo>
                  <a:lnTo>
                    <a:pt x="732" y="6781"/>
                  </a:lnTo>
                  <a:cubicBezTo>
                    <a:pt x="767" y="6746"/>
                    <a:pt x="803" y="6728"/>
                    <a:pt x="839" y="6710"/>
                  </a:cubicBezTo>
                  <a:lnTo>
                    <a:pt x="1588" y="6371"/>
                  </a:lnTo>
                  <a:cubicBezTo>
                    <a:pt x="1802" y="6960"/>
                    <a:pt x="2355" y="7352"/>
                    <a:pt x="2998" y="7352"/>
                  </a:cubicBezTo>
                  <a:cubicBezTo>
                    <a:pt x="3622" y="7352"/>
                    <a:pt x="4175" y="6960"/>
                    <a:pt x="4390" y="6371"/>
                  </a:cubicBezTo>
                  <a:lnTo>
                    <a:pt x="5139" y="6710"/>
                  </a:lnTo>
                  <a:cubicBezTo>
                    <a:pt x="5175" y="6728"/>
                    <a:pt x="5228" y="6746"/>
                    <a:pt x="5246" y="6781"/>
                  </a:cubicBezTo>
                  <a:lnTo>
                    <a:pt x="4818" y="7299"/>
                  </a:lnTo>
                  <a:cubicBezTo>
                    <a:pt x="4621" y="7531"/>
                    <a:pt x="4532" y="7816"/>
                    <a:pt x="4532" y="8102"/>
                  </a:cubicBezTo>
                  <a:lnTo>
                    <a:pt x="4532" y="9707"/>
                  </a:lnTo>
                  <a:cubicBezTo>
                    <a:pt x="4532" y="9797"/>
                    <a:pt x="4604" y="9868"/>
                    <a:pt x="4675" y="9868"/>
                  </a:cubicBezTo>
                  <a:cubicBezTo>
                    <a:pt x="4764" y="9868"/>
                    <a:pt x="4836" y="9797"/>
                    <a:pt x="4836" y="9707"/>
                  </a:cubicBezTo>
                  <a:lnTo>
                    <a:pt x="4836" y="8102"/>
                  </a:lnTo>
                  <a:cubicBezTo>
                    <a:pt x="4836" y="7887"/>
                    <a:pt x="4907" y="7673"/>
                    <a:pt x="5050" y="7513"/>
                  </a:cubicBezTo>
                  <a:lnTo>
                    <a:pt x="5478" y="6995"/>
                  </a:lnTo>
                  <a:cubicBezTo>
                    <a:pt x="5585" y="7156"/>
                    <a:pt x="5656" y="7334"/>
                    <a:pt x="5639" y="7531"/>
                  </a:cubicBezTo>
                  <a:lnTo>
                    <a:pt x="5514" y="9690"/>
                  </a:lnTo>
                  <a:cubicBezTo>
                    <a:pt x="5496" y="9779"/>
                    <a:pt x="5567" y="9850"/>
                    <a:pt x="5656" y="9868"/>
                  </a:cubicBezTo>
                  <a:cubicBezTo>
                    <a:pt x="5746" y="9868"/>
                    <a:pt x="5817" y="9797"/>
                    <a:pt x="5817" y="9725"/>
                  </a:cubicBezTo>
                  <a:lnTo>
                    <a:pt x="5960" y="7566"/>
                  </a:lnTo>
                  <a:cubicBezTo>
                    <a:pt x="5978" y="7085"/>
                    <a:pt x="5710" y="6638"/>
                    <a:pt x="5282" y="6424"/>
                  </a:cubicBezTo>
                  <a:lnTo>
                    <a:pt x="4015" y="5853"/>
                  </a:lnTo>
                  <a:cubicBezTo>
                    <a:pt x="3961" y="5836"/>
                    <a:pt x="3908" y="5764"/>
                    <a:pt x="3908" y="5693"/>
                  </a:cubicBezTo>
                  <a:lnTo>
                    <a:pt x="3908" y="5282"/>
                  </a:lnTo>
                  <a:cubicBezTo>
                    <a:pt x="4300" y="5033"/>
                    <a:pt x="4568" y="4640"/>
                    <a:pt x="4657" y="4176"/>
                  </a:cubicBezTo>
                  <a:cubicBezTo>
                    <a:pt x="4693" y="4176"/>
                    <a:pt x="4746" y="4158"/>
                    <a:pt x="4782" y="4158"/>
                  </a:cubicBezTo>
                  <a:cubicBezTo>
                    <a:pt x="4996" y="4105"/>
                    <a:pt x="5157" y="3909"/>
                    <a:pt x="5157" y="3677"/>
                  </a:cubicBezTo>
                  <a:lnTo>
                    <a:pt x="5157" y="3570"/>
                  </a:lnTo>
                  <a:cubicBezTo>
                    <a:pt x="5157" y="3391"/>
                    <a:pt x="5068" y="3248"/>
                    <a:pt x="4943" y="3159"/>
                  </a:cubicBezTo>
                  <a:cubicBezTo>
                    <a:pt x="4978" y="3016"/>
                    <a:pt x="4996" y="2856"/>
                    <a:pt x="4996" y="2695"/>
                  </a:cubicBezTo>
                  <a:cubicBezTo>
                    <a:pt x="4996" y="2017"/>
                    <a:pt x="4621" y="1428"/>
                    <a:pt x="4068" y="1089"/>
                  </a:cubicBezTo>
                  <a:cubicBezTo>
                    <a:pt x="4068" y="483"/>
                    <a:pt x="3587" y="1"/>
                    <a:pt x="29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54"/>
            <p:cNvSpPr/>
            <p:nvPr/>
          </p:nvSpPr>
          <p:spPr>
            <a:xfrm>
              <a:off x="3379822" y="4278984"/>
              <a:ext cx="85430" cy="93210"/>
            </a:xfrm>
            <a:custGeom>
              <a:avLst/>
              <a:gdLst/>
              <a:ahLst/>
              <a:cxnLst/>
              <a:rect l="l" t="t" r="r" b="b"/>
              <a:pathLst>
                <a:path w="2427" h="2648" extrusionOk="0">
                  <a:moveTo>
                    <a:pt x="1176" y="0"/>
                  </a:moveTo>
                  <a:cubicBezTo>
                    <a:pt x="912" y="0"/>
                    <a:pt x="649" y="91"/>
                    <a:pt x="428" y="256"/>
                  </a:cubicBezTo>
                  <a:cubicBezTo>
                    <a:pt x="161" y="470"/>
                    <a:pt x="0" y="809"/>
                    <a:pt x="0" y="1166"/>
                  </a:cubicBezTo>
                  <a:cubicBezTo>
                    <a:pt x="0" y="1238"/>
                    <a:pt x="72" y="1309"/>
                    <a:pt x="161" y="1309"/>
                  </a:cubicBezTo>
                  <a:cubicBezTo>
                    <a:pt x="250" y="1309"/>
                    <a:pt x="321" y="1238"/>
                    <a:pt x="321" y="1166"/>
                  </a:cubicBezTo>
                  <a:cubicBezTo>
                    <a:pt x="321" y="899"/>
                    <a:pt x="428" y="667"/>
                    <a:pt x="625" y="506"/>
                  </a:cubicBezTo>
                  <a:cubicBezTo>
                    <a:pt x="791" y="381"/>
                    <a:pt x="980" y="310"/>
                    <a:pt x="1181" y="310"/>
                  </a:cubicBezTo>
                  <a:cubicBezTo>
                    <a:pt x="1239" y="310"/>
                    <a:pt x="1297" y="316"/>
                    <a:pt x="1356" y="328"/>
                  </a:cubicBezTo>
                  <a:cubicBezTo>
                    <a:pt x="1677" y="399"/>
                    <a:pt x="1927" y="649"/>
                    <a:pt x="1999" y="970"/>
                  </a:cubicBezTo>
                  <a:cubicBezTo>
                    <a:pt x="2088" y="1416"/>
                    <a:pt x="1838" y="1844"/>
                    <a:pt x="1410" y="1969"/>
                  </a:cubicBezTo>
                  <a:cubicBezTo>
                    <a:pt x="1178" y="2040"/>
                    <a:pt x="1017" y="2255"/>
                    <a:pt x="1017" y="2487"/>
                  </a:cubicBezTo>
                  <a:lnTo>
                    <a:pt x="1017" y="2504"/>
                  </a:lnTo>
                  <a:cubicBezTo>
                    <a:pt x="1017" y="2576"/>
                    <a:pt x="1089" y="2647"/>
                    <a:pt x="1160" y="2647"/>
                  </a:cubicBezTo>
                  <a:cubicBezTo>
                    <a:pt x="1249" y="2647"/>
                    <a:pt x="1321" y="2576"/>
                    <a:pt x="1321" y="2504"/>
                  </a:cubicBezTo>
                  <a:lnTo>
                    <a:pt x="1321" y="2487"/>
                  </a:lnTo>
                  <a:cubicBezTo>
                    <a:pt x="1321" y="2380"/>
                    <a:pt x="1392" y="2308"/>
                    <a:pt x="1499" y="2272"/>
                  </a:cubicBezTo>
                  <a:cubicBezTo>
                    <a:pt x="2088" y="2094"/>
                    <a:pt x="2427" y="1505"/>
                    <a:pt x="2302" y="916"/>
                  </a:cubicBezTo>
                  <a:cubicBezTo>
                    <a:pt x="2213" y="470"/>
                    <a:pt x="1856" y="113"/>
                    <a:pt x="1410" y="24"/>
                  </a:cubicBezTo>
                  <a:cubicBezTo>
                    <a:pt x="1332" y="8"/>
                    <a:pt x="1254" y="0"/>
                    <a:pt x="11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54"/>
            <p:cNvSpPr/>
            <p:nvPr/>
          </p:nvSpPr>
          <p:spPr>
            <a:xfrm>
              <a:off x="3415620" y="4384690"/>
              <a:ext cx="10701" cy="11370"/>
            </a:xfrm>
            <a:custGeom>
              <a:avLst/>
              <a:gdLst/>
              <a:ahLst/>
              <a:cxnLst/>
              <a:rect l="l" t="t" r="r" b="b"/>
              <a:pathLst>
                <a:path w="304" h="323" extrusionOk="0">
                  <a:moveTo>
                    <a:pt x="143" y="1"/>
                  </a:moveTo>
                  <a:cubicBezTo>
                    <a:pt x="72" y="1"/>
                    <a:pt x="0" y="72"/>
                    <a:pt x="0" y="162"/>
                  </a:cubicBezTo>
                  <a:cubicBezTo>
                    <a:pt x="0" y="251"/>
                    <a:pt x="72" y="322"/>
                    <a:pt x="161" y="322"/>
                  </a:cubicBezTo>
                  <a:cubicBezTo>
                    <a:pt x="232" y="322"/>
                    <a:pt x="304" y="251"/>
                    <a:pt x="304" y="162"/>
                  </a:cubicBezTo>
                  <a:cubicBezTo>
                    <a:pt x="304" y="72"/>
                    <a:pt x="232" y="1"/>
                    <a:pt x="1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 name="Google Shape;820;p54"/>
          <p:cNvGrpSpPr/>
          <p:nvPr/>
        </p:nvGrpSpPr>
        <p:grpSpPr>
          <a:xfrm>
            <a:off x="4926987" y="1424976"/>
            <a:ext cx="515402" cy="550307"/>
            <a:chOff x="6430922" y="1823468"/>
            <a:chExt cx="352387" cy="376253"/>
          </a:xfrm>
        </p:grpSpPr>
        <p:sp>
          <p:nvSpPr>
            <p:cNvPr id="821" name="Google Shape;821;p54"/>
            <p:cNvSpPr/>
            <p:nvPr/>
          </p:nvSpPr>
          <p:spPr>
            <a:xfrm>
              <a:off x="6430922" y="1852860"/>
              <a:ext cx="239958" cy="346861"/>
            </a:xfrm>
            <a:custGeom>
              <a:avLst/>
              <a:gdLst/>
              <a:ahLst/>
              <a:cxnLst/>
              <a:rect l="l" t="t" r="r" b="b"/>
              <a:pathLst>
                <a:path w="6817" h="9854" extrusionOk="0">
                  <a:moveTo>
                    <a:pt x="3594" y="303"/>
                  </a:moveTo>
                  <a:cubicBezTo>
                    <a:pt x="4140" y="303"/>
                    <a:pt x="4577" y="464"/>
                    <a:pt x="4836" y="772"/>
                  </a:cubicBezTo>
                  <a:cubicBezTo>
                    <a:pt x="5139" y="1128"/>
                    <a:pt x="5247" y="1646"/>
                    <a:pt x="5122" y="2306"/>
                  </a:cubicBezTo>
                  <a:lnTo>
                    <a:pt x="5032" y="2306"/>
                  </a:lnTo>
                  <a:lnTo>
                    <a:pt x="5015" y="2181"/>
                  </a:lnTo>
                  <a:cubicBezTo>
                    <a:pt x="5015" y="2145"/>
                    <a:pt x="4997" y="2110"/>
                    <a:pt x="4979" y="2074"/>
                  </a:cubicBezTo>
                  <a:cubicBezTo>
                    <a:pt x="4961" y="2056"/>
                    <a:pt x="4658" y="1771"/>
                    <a:pt x="4158" y="1539"/>
                  </a:cubicBezTo>
                  <a:cubicBezTo>
                    <a:pt x="3766" y="1364"/>
                    <a:pt x="3369" y="1278"/>
                    <a:pt x="2979" y="1278"/>
                  </a:cubicBezTo>
                  <a:cubicBezTo>
                    <a:pt x="2694" y="1278"/>
                    <a:pt x="2413" y="1324"/>
                    <a:pt x="2142" y="1414"/>
                  </a:cubicBezTo>
                  <a:cubicBezTo>
                    <a:pt x="2053" y="1450"/>
                    <a:pt x="2017" y="1539"/>
                    <a:pt x="2053" y="1610"/>
                  </a:cubicBezTo>
                  <a:cubicBezTo>
                    <a:pt x="2068" y="1685"/>
                    <a:pt x="2132" y="1722"/>
                    <a:pt x="2205" y="1722"/>
                  </a:cubicBezTo>
                  <a:cubicBezTo>
                    <a:pt x="2219" y="1722"/>
                    <a:pt x="2234" y="1720"/>
                    <a:pt x="2249" y="1717"/>
                  </a:cubicBezTo>
                  <a:cubicBezTo>
                    <a:pt x="2491" y="1634"/>
                    <a:pt x="2735" y="1593"/>
                    <a:pt x="2983" y="1593"/>
                  </a:cubicBezTo>
                  <a:cubicBezTo>
                    <a:pt x="3321" y="1593"/>
                    <a:pt x="3665" y="1670"/>
                    <a:pt x="4015" y="1824"/>
                  </a:cubicBezTo>
                  <a:cubicBezTo>
                    <a:pt x="4372" y="1985"/>
                    <a:pt x="4622" y="2181"/>
                    <a:pt x="4711" y="2270"/>
                  </a:cubicBezTo>
                  <a:lnTo>
                    <a:pt x="4729" y="2520"/>
                  </a:lnTo>
                  <a:cubicBezTo>
                    <a:pt x="4729" y="2574"/>
                    <a:pt x="4765" y="2627"/>
                    <a:pt x="4818" y="2645"/>
                  </a:cubicBezTo>
                  <a:cubicBezTo>
                    <a:pt x="4845" y="2663"/>
                    <a:pt x="4872" y="2672"/>
                    <a:pt x="4896" y="2672"/>
                  </a:cubicBezTo>
                  <a:cubicBezTo>
                    <a:pt x="4921" y="2672"/>
                    <a:pt x="4943" y="2663"/>
                    <a:pt x="4961" y="2645"/>
                  </a:cubicBezTo>
                  <a:cubicBezTo>
                    <a:pt x="4986" y="2632"/>
                    <a:pt x="5038" y="2620"/>
                    <a:pt x="5085" y="2620"/>
                  </a:cubicBezTo>
                  <a:cubicBezTo>
                    <a:pt x="5105" y="2620"/>
                    <a:pt x="5124" y="2622"/>
                    <a:pt x="5139" y="2627"/>
                  </a:cubicBezTo>
                  <a:cubicBezTo>
                    <a:pt x="5211" y="2645"/>
                    <a:pt x="5264" y="2716"/>
                    <a:pt x="5264" y="2788"/>
                  </a:cubicBezTo>
                  <a:lnTo>
                    <a:pt x="5264" y="2913"/>
                  </a:lnTo>
                  <a:cubicBezTo>
                    <a:pt x="5264" y="2984"/>
                    <a:pt x="5211" y="3055"/>
                    <a:pt x="5139" y="3073"/>
                  </a:cubicBezTo>
                  <a:lnTo>
                    <a:pt x="5104" y="3073"/>
                  </a:lnTo>
                  <a:cubicBezTo>
                    <a:pt x="4943" y="3073"/>
                    <a:pt x="4800" y="3180"/>
                    <a:pt x="4765" y="3341"/>
                  </a:cubicBezTo>
                  <a:cubicBezTo>
                    <a:pt x="4658" y="3983"/>
                    <a:pt x="4087" y="4465"/>
                    <a:pt x="3409" y="4465"/>
                  </a:cubicBezTo>
                  <a:cubicBezTo>
                    <a:pt x="2749" y="4465"/>
                    <a:pt x="2178" y="3983"/>
                    <a:pt x="2053" y="3341"/>
                  </a:cubicBezTo>
                  <a:cubicBezTo>
                    <a:pt x="2035" y="3180"/>
                    <a:pt x="1892" y="3073"/>
                    <a:pt x="1732" y="3073"/>
                  </a:cubicBezTo>
                  <a:lnTo>
                    <a:pt x="1678" y="3073"/>
                  </a:lnTo>
                  <a:cubicBezTo>
                    <a:pt x="1624" y="3055"/>
                    <a:pt x="1571" y="2984"/>
                    <a:pt x="1571" y="2913"/>
                  </a:cubicBezTo>
                  <a:lnTo>
                    <a:pt x="1571" y="2788"/>
                  </a:lnTo>
                  <a:cubicBezTo>
                    <a:pt x="1571" y="2716"/>
                    <a:pt x="1624" y="2645"/>
                    <a:pt x="1696" y="2627"/>
                  </a:cubicBezTo>
                  <a:cubicBezTo>
                    <a:pt x="1706" y="2624"/>
                    <a:pt x="1715" y="2622"/>
                    <a:pt x="1725" y="2622"/>
                  </a:cubicBezTo>
                  <a:cubicBezTo>
                    <a:pt x="1768" y="2622"/>
                    <a:pt x="1809" y="2652"/>
                    <a:pt x="1839" y="2681"/>
                  </a:cubicBezTo>
                  <a:cubicBezTo>
                    <a:pt x="1874" y="2716"/>
                    <a:pt x="1910" y="2752"/>
                    <a:pt x="1946" y="2770"/>
                  </a:cubicBezTo>
                  <a:cubicBezTo>
                    <a:pt x="1965" y="2775"/>
                    <a:pt x="1984" y="2777"/>
                    <a:pt x="2003" y="2777"/>
                  </a:cubicBezTo>
                  <a:cubicBezTo>
                    <a:pt x="2054" y="2777"/>
                    <a:pt x="2103" y="2760"/>
                    <a:pt x="2142" y="2734"/>
                  </a:cubicBezTo>
                  <a:cubicBezTo>
                    <a:pt x="2285" y="2627"/>
                    <a:pt x="2463" y="2413"/>
                    <a:pt x="2534" y="2181"/>
                  </a:cubicBezTo>
                  <a:cubicBezTo>
                    <a:pt x="2570" y="2110"/>
                    <a:pt x="2517" y="2021"/>
                    <a:pt x="2445" y="1985"/>
                  </a:cubicBezTo>
                  <a:cubicBezTo>
                    <a:pt x="2430" y="1982"/>
                    <a:pt x="2415" y="1980"/>
                    <a:pt x="2401" y="1980"/>
                  </a:cubicBezTo>
                  <a:cubicBezTo>
                    <a:pt x="2328" y="1980"/>
                    <a:pt x="2264" y="2018"/>
                    <a:pt x="2249" y="2092"/>
                  </a:cubicBezTo>
                  <a:cubicBezTo>
                    <a:pt x="2213" y="2199"/>
                    <a:pt x="2106" y="2342"/>
                    <a:pt x="2017" y="2431"/>
                  </a:cubicBezTo>
                  <a:cubicBezTo>
                    <a:pt x="1963" y="2377"/>
                    <a:pt x="1910" y="2342"/>
                    <a:pt x="1839" y="2324"/>
                  </a:cubicBezTo>
                  <a:cubicBezTo>
                    <a:pt x="1803" y="2163"/>
                    <a:pt x="1714" y="1824"/>
                    <a:pt x="1714" y="1396"/>
                  </a:cubicBezTo>
                  <a:cubicBezTo>
                    <a:pt x="1714" y="1128"/>
                    <a:pt x="1803" y="950"/>
                    <a:pt x="1963" y="861"/>
                  </a:cubicBezTo>
                  <a:cubicBezTo>
                    <a:pt x="2071" y="772"/>
                    <a:pt x="2213" y="772"/>
                    <a:pt x="2213" y="772"/>
                  </a:cubicBezTo>
                  <a:cubicBezTo>
                    <a:pt x="2249" y="772"/>
                    <a:pt x="2285" y="754"/>
                    <a:pt x="2320" y="736"/>
                  </a:cubicBezTo>
                  <a:cubicBezTo>
                    <a:pt x="2320" y="736"/>
                    <a:pt x="2713" y="343"/>
                    <a:pt x="3427" y="308"/>
                  </a:cubicBezTo>
                  <a:cubicBezTo>
                    <a:pt x="3484" y="304"/>
                    <a:pt x="3540" y="303"/>
                    <a:pt x="3594" y="303"/>
                  </a:cubicBezTo>
                  <a:close/>
                  <a:moveTo>
                    <a:pt x="4337" y="4501"/>
                  </a:moveTo>
                  <a:lnTo>
                    <a:pt x="4337" y="4661"/>
                  </a:lnTo>
                  <a:cubicBezTo>
                    <a:pt x="4337" y="4929"/>
                    <a:pt x="4515" y="5179"/>
                    <a:pt x="4747" y="5268"/>
                  </a:cubicBezTo>
                  <a:cubicBezTo>
                    <a:pt x="4533" y="5821"/>
                    <a:pt x="3998" y="6196"/>
                    <a:pt x="3409" y="6196"/>
                  </a:cubicBezTo>
                  <a:cubicBezTo>
                    <a:pt x="2820" y="6196"/>
                    <a:pt x="2285" y="5821"/>
                    <a:pt x="2071" y="5268"/>
                  </a:cubicBezTo>
                  <a:cubicBezTo>
                    <a:pt x="2320" y="5179"/>
                    <a:pt x="2481" y="4929"/>
                    <a:pt x="2481" y="4661"/>
                  </a:cubicBezTo>
                  <a:lnTo>
                    <a:pt x="2481" y="4501"/>
                  </a:lnTo>
                  <a:cubicBezTo>
                    <a:pt x="2749" y="4679"/>
                    <a:pt x="3070" y="4786"/>
                    <a:pt x="3409" y="4786"/>
                  </a:cubicBezTo>
                  <a:cubicBezTo>
                    <a:pt x="3748" y="4786"/>
                    <a:pt x="4069" y="4679"/>
                    <a:pt x="4337" y="4501"/>
                  </a:cubicBezTo>
                  <a:close/>
                  <a:moveTo>
                    <a:pt x="3575" y="0"/>
                  </a:moveTo>
                  <a:cubicBezTo>
                    <a:pt x="3521" y="0"/>
                    <a:pt x="3465" y="2"/>
                    <a:pt x="3409" y="4"/>
                  </a:cubicBezTo>
                  <a:cubicBezTo>
                    <a:pt x="2713" y="40"/>
                    <a:pt x="2285" y="361"/>
                    <a:pt x="2142" y="468"/>
                  </a:cubicBezTo>
                  <a:cubicBezTo>
                    <a:pt x="1946" y="486"/>
                    <a:pt x="1410" y="629"/>
                    <a:pt x="1410" y="1396"/>
                  </a:cubicBezTo>
                  <a:cubicBezTo>
                    <a:pt x="1410" y="1806"/>
                    <a:pt x="1482" y="2163"/>
                    <a:pt x="1517" y="2360"/>
                  </a:cubicBezTo>
                  <a:cubicBezTo>
                    <a:pt x="1357" y="2431"/>
                    <a:pt x="1250" y="2592"/>
                    <a:pt x="1250" y="2788"/>
                  </a:cubicBezTo>
                  <a:lnTo>
                    <a:pt x="1250" y="2913"/>
                  </a:lnTo>
                  <a:cubicBezTo>
                    <a:pt x="1250" y="3127"/>
                    <a:pt x="1410" y="3323"/>
                    <a:pt x="1607" y="3377"/>
                  </a:cubicBezTo>
                  <a:cubicBezTo>
                    <a:pt x="1660" y="3394"/>
                    <a:pt x="1696" y="3394"/>
                    <a:pt x="1749" y="3394"/>
                  </a:cubicBezTo>
                  <a:cubicBezTo>
                    <a:pt x="1803" y="3716"/>
                    <a:pt x="1963" y="4001"/>
                    <a:pt x="2160" y="4233"/>
                  </a:cubicBezTo>
                  <a:lnTo>
                    <a:pt x="2160" y="4661"/>
                  </a:lnTo>
                  <a:cubicBezTo>
                    <a:pt x="2160" y="4804"/>
                    <a:pt x="2071" y="4929"/>
                    <a:pt x="1946" y="4982"/>
                  </a:cubicBezTo>
                  <a:lnTo>
                    <a:pt x="768" y="5446"/>
                  </a:lnTo>
                  <a:cubicBezTo>
                    <a:pt x="304" y="5625"/>
                    <a:pt x="1" y="6071"/>
                    <a:pt x="19" y="6570"/>
                  </a:cubicBezTo>
                  <a:lnTo>
                    <a:pt x="161" y="9711"/>
                  </a:lnTo>
                  <a:cubicBezTo>
                    <a:pt x="161" y="9782"/>
                    <a:pt x="233" y="9854"/>
                    <a:pt x="322" y="9854"/>
                  </a:cubicBezTo>
                  <a:cubicBezTo>
                    <a:pt x="411" y="9854"/>
                    <a:pt x="483" y="9782"/>
                    <a:pt x="465" y="9693"/>
                  </a:cubicBezTo>
                  <a:lnTo>
                    <a:pt x="340" y="6553"/>
                  </a:lnTo>
                  <a:cubicBezTo>
                    <a:pt x="340" y="6463"/>
                    <a:pt x="340" y="6356"/>
                    <a:pt x="375" y="6267"/>
                  </a:cubicBezTo>
                  <a:lnTo>
                    <a:pt x="875" y="6767"/>
                  </a:lnTo>
                  <a:cubicBezTo>
                    <a:pt x="1018" y="6909"/>
                    <a:pt x="1107" y="7106"/>
                    <a:pt x="1107" y="7320"/>
                  </a:cubicBezTo>
                  <a:lnTo>
                    <a:pt x="1107" y="9693"/>
                  </a:lnTo>
                  <a:cubicBezTo>
                    <a:pt x="1107" y="9782"/>
                    <a:pt x="1178" y="9854"/>
                    <a:pt x="1250" y="9854"/>
                  </a:cubicBezTo>
                  <a:cubicBezTo>
                    <a:pt x="1339" y="9854"/>
                    <a:pt x="1410" y="9782"/>
                    <a:pt x="1410" y="9693"/>
                  </a:cubicBezTo>
                  <a:lnTo>
                    <a:pt x="1410" y="7320"/>
                  </a:lnTo>
                  <a:cubicBezTo>
                    <a:pt x="1410" y="7017"/>
                    <a:pt x="1303" y="6749"/>
                    <a:pt x="1089" y="6553"/>
                  </a:cubicBezTo>
                  <a:lnTo>
                    <a:pt x="536" y="5982"/>
                  </a:lnTo>
                  <a:cubicBezTo>
                    <a:pt x="625" y="5875"/>
                    <a:pt x="732" y="5785"/>
                    <a:pt x="875" y="5732"/>
                  </a:cubicBezTo>
                  <a:lnTo>
                    <a:pt x="1785" y="5393"/>
                  </a:lnTo>
                  <a:cubicBezTo>
                    <a:pt x="1892" y="5696"/>
                    <a:pt x="2106" y="5964"/>
                    <a:pt x="2374" y="6160"/>
                  </a:cubicBezTo>
                  <a:cubicBezTo>
                    <a:pt x="2677" y="6392"/>
                    <a:pt x="3034" y="6499"/>
                    <a:pt x="3409" y="6499"/>
                  </a:cubicBezTo>
                  <a:cubicBezTo>
                    <a:pt x="3801" y="6499"/>
                    <a:pt x="4158" y="6374"/>
                    <a:pt x="4461" y="6142"/>
                  </a:cubicBezTo>
                  <a:cubicBezTo>
                    <a:pt x="4729" y="5946"/>
                    <a:pt x="4925" y="5678"/>
                    <a:pt x="5050" y="5393"/>
                  </a:cubicBezTo>
                  <a:lnTo>
                    <a:pt x="5942" y="5732"/>
                  </a:lnTo>
                  <a:cubicBezTo>
                    <a:pt x="6085" y="5785"/>
                    <a:pt x="6210" y="5875"/>
                    <a:pt x="6299" y="5982"/>
                  </a:cubicBezTo>
                  <a:lnTo>
                    <a:pt x="5728" y="6553"/>
                  </a:lnTo>
                  <a:cubicBezTo>
                    <a:pt x="5532" y="6749"/>
                    <a:pt x="5407" y="7017"/>
                    <a:pt x="5407" y="7320"/>
                  </a:cubicBezTo>
                  <a:lnTo>
                    <a:pt x="5407" y="9693"/>
                  </a:lnTo>
                  <a:cubicBezTo>
                    <a:pt x="5407" y="9782"/>
                    <a:pt x="5478" y="9854"/>
                    <a:pt x="5568" y="9854"/>
                  </a:cubicBezTo>
                  <a:cubicBezTo>
                    <a:pt x="5657" y="9854"/>
                    <a:pt x="5728" y="9782"/>
                    <a:pt x="5728" y="9693"/>
                  </a:cubicBezTo>
                  <a:lnTo>
                    <a:pt x="5728" y="7320"/>
                  </a:lnTo>
                  <a:cubicBezTo>
                    <a:pt x="5728" y="7106"/>
                    <a:pt x="5800" y="6909"/>
                    <a:pt x="5942" y="6767"/>
                  </a:cubicBezTo>
                  <a:lnTo>
                    <a:pt x="6460" y="6267"/>
                  </a:lnTo>
                  <a:cubicBezTo>
                    <a:pt x="6478" y="6356"/>
                    <a:pt x="6495" y="6463"/>
                    <a:pt x="6495" y="6553"/>
                  </a:cubicBezTo>
                  <a:lnTo>
                    <a:pt x="6353" y="9693"/>
                  </a:lnTo>
                  <a:cubicBezTo>
                    <a:pt x="6353" y="9782"/>
                    <a:pt x="6424" y="9854"/>
                    <a:pt x="6495" y="9854"/>
                  </a:cubicBezTo>
                  <a:lnTo>
                    <a:pt x="6513" y="9854"/>
                  </a:lnTo>
                  <a:cubicBezTo>
                    <a:pt x="6603" y="9854"/>
                    <a:pt x="6656" y="9782"/>
                    <a:pt x="6674" y="9711"/>
                  </a:cubicBezTo>
                  <a:lnTo>
                    <a:pt x="6799" y="6570"/>
                  </a:lnTo>
                  <a:cubicBezTo>
                    <a:pt x="6817" y="6071"/>
                    <a:pt x="6531" y="5625"/>
                    <a:pt x="6067" y="5446"/>
                  </a:cubicBezTo>
                  <a:lnTo>
                    <a:pt x="4872" y="4982"/>
                  </a:lnTo>
                  <a:cubicBezTo>
                    <a:pt x="4747" y="4929"/>
                    <a:pt x="4658" y="4804"/>
                    <a:pt x="4658" y="4661"/>
                  </a:cubicBezTo>
                  <a:lnTo>
                    <a:pt x="4658" y="4233"/>
                  </a:lnTo>
                  <a:cubicBezTo>
                    <a:pt x="4872" y="4001"/>
                    <a:pt x="5015" y="3716"/>
                    <a:pt x="5086" y="3394"/>
                  </a:cubicBezTo>
                  <a:cubicBezTo>
                    <a:pt x="5122" y="3394"/>
                    <a:pt x="5175" y="3394"/>
                    <a:pt x="5211" y="3377"/>
                  </a:cubicBezTo>
                  <a:cubicBezTo>
                    <a:pt x="5425" y="3323"/>
                    <a:pt x="5568" y="3127"/>
                    <a:pt x="5568" y="2913"/>
                  </a:cubicBezTo>
                  <a:lnTo>
                    <a:pt x="5568" y="2788"/>
                  </a:lnTo>
                  <a:cubicBezTo>
                    <a:pt x="5568" y="2645"/>
                    <a:pt x="5514" y="2520"/>
                    <a:pt x="5425" y="2449"/>
                  </a:cubicBezTo>
                  <a:cubicBezTo>
                    <a:pt x="5568" y="1646"/>
                    <a:pt x="5461" y="1004"/>
                    <a:pt x="5086" y="575"/>
                  </a:cubicBezTo>
                  <a:cubicBezTo>
                    <a:pt x="4757" y="197"/>
                    <a:pt x="4230" y="0"/>
                    <a:pt x="35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54"/>
            <p:cNvSpPr/>
            <p:nvPr/>
          </p:nvSpPr>
          <p:spPr>
            <a:xfrm>
              <a:off x="6611182" y="1823468"/>
              <a:ext cx="172128" cy="199126"/>
            </a:xfrm>
            <a:custGeom>
              <a:avLst/>
              <a:gdLst/>
              <a:ahLst/>
              <a:cxnLst/>
              <a:rect l="l" t="t" r="r" b="b"/>
              <a:pathLst>
                <a:path w="4890" h="5657" extrusionOk="0">
                  <a:moveTo>
                    <a:pt x="2053" y="1"/>
                  </a:moveTo>
                  <a:cubicBezTo>
                    <a:pt x="1303" y="1"/>
                    <a:pt x="589" y="286"/>
                    <a:pt x="54" y="822"/>
                  </a:cubicBezTo>
                  <a:cubicBezTo>
                    <a:pt x="1" y="875"/>
                    <a:pt x="1" y="964"/>
                    <a:pt x="54" y="1036"/>
                  </a:cubicBezTo>
                  <a:cubicBezTo>
                    <a:pt x="90" y="1062"/>
                    <a:pt x="130" y="1076"/>
                    <a:pt x="170" y="1076"/>
                  </a:cubicBezTo>
                  <a:cubicBezTo>
                    <a:pt x="210" y="1076"/>
                    <a:pt x="250" y="1062"/>
                    <a:pt x="286" y="1036"/>
                  </a:cubicBezTo>
                  <a:cubicBezTo>
                    <a:pt x="750" y="572"/>
                    <a:pt x="1392" y="304"/>
                    <a:pt x="2053" y="304"/>
                  </a:cubicBezTo>
                  <a:cubicBezTo>
                    <a:pt x="3444" y="304"/>
                    <a:pt x="4586" y="1446"/>
                    <a:pt x="4586" y="2838"/>
                  </a:cubicBezTo>
                  <a:cubicBezTo>
                    <a:pt x="4586" y="4212"/>
                    <a:pt x="3444" y="5354"/>
                    <a:pt x="2053" y="5354"/>
                  </a:cubicBezTo>
                  <a:cubicBezTo>
                    <a:pt x="1428" y="5354"/>
                    <a:pt x="839" y="5122"/>
                    <a:pt x="375" y="4711"/>
                  </a:cubicBezTo>
                  <a:cubicBezTo>
                    <a:pt x="342" y="4678"/>
                    <a:pt x="305" y="4664"/>
                    <a:pt x="268" y="4664"/>
                  </a:cubicBezTo>
                  <a:cubicBezTo>
                    <a:pt x="225" y="4664"/>
                    <a:pt x="182" y="4683"/>
                    <a:pt x="143" y="4711"/>
                  </a:cubicBezTo>
                  <a:cubicBezTo>
                    <a:pt x="90" y="4783"/>
                    <a:pt x="90" y="4872"/>
                    <a:pt x="161" y="4943"/>
                  </a:cubicBezTo>
                  <a:cubicBezTo>
                    <a:pt x="679" y="5407"/>
                    <a:pt x="1357" y="5657"/>
                    <a:pt x="2053" y="5657"/>
                  </a:cubicBezTo>
                  <a:cubicBezTo>
                    <a:pt x="3623" y="5657"/>
                    <a:pt x="4889" y="4390"/>
                    <a:pt x="4889" y="2838"/>
                  </a:cubicBezTo>
                  <a:cubicBezTo>
                    <a:pt x="4889" y="1268"/>
                    <a:pt x="3623" y="1"/>
                    <a:pt x="20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54"/>
            <p:cNvSpPr/>
            <p:nvPr/>
          </p:nvSpPr>
          <p:spPr>
            <a:xfrm>
              <a:off x="6648881" y="1864300"/>
              <a:ext cx="69731" cy="117498"/>
            </a:xfrm>
            <a:custGeom>
              <a:avLst/>
              <a:gdLst/>
              <a:ahLst/>
              <a:cxnLst/>
              <a:rect l="l" t="t" r="r" b="b"/>
              <a:pathLst>
                <a:path w="1981" h="3338" extrusionOk="0">
                  <a:moveTo>
                    <a:pt x="839" y="661"/>
                  </a:moveTo>
                  <a:lnTo>
                    <a:pt x="839" y="1464"/>
                  </a:lnTo>
                  <a:cubicBezTo>
                    <a:pt x="446" y="1321"/>
                    <a:pt x="303" y="1214"/>
                    <a:pt x="303" y="1018"/>
                  </a:cubicBezTo>
                  <a:cubicBezTo>
                    <a:pt x="303" y="857"/>
                    <a:pt x="518" y="696"/>
                    <a:pt x="839" y="661"/>
                  </a:cubicBezTo>
                  <a:close/>
                  <a:moveTo>
                    <a:pt x="1142" y="1874"/>
                  </a:moveTo>
                  <a:cubicBezTo>
                    <a:pt x="1535" y="2017"/>
                    <a:pt x="1677" y="2142"/>
                    <a:pt x="1677" y="2320"/>
                  </a:cubicBezTo>
                  <a:cubicBezTo>
                    <a:pt x="1677" y="2481"/>
                    <a:pt x="1463" y="2641"/>
                    <a:pt x="1142" y="2677"/>
                  </a:cubicBezTo>
                  <a:lnTo>
                    <a:pt x="1142" y="1874"/>
                  </a:lnTo>
                  <a:close/>
                  <a:moveTo>
                    <a:pt x="982" y="1"/>
                  </a:moveTo>
                  <a:cubicBezTo>
                    <a:pt x="910" y="1"/>
                    <a:pt x="839" y="72"/>
                    <a:pt x="839" y="161"/>
                  </a:cubicBezTo>
                  <a:lnTo>
                    <a:pt x="839" y="357"/>
                  </a:lnTo>
                  <a:cubicBezTo>
                    <a:pt x="357" y="393"/>
                    <a:pt x="0" y="679"/>
                    <a:pt x="0" y="1018"/>
                  </a:cubicBezTo>
                  <a:cubicBezTo>
                    <a:pt x="0" y="1464"/>
                    <a:pt x="375" y="1642"/>
                    <a:pt x="839" y="1785"/>
                  </a:cubicBezTo>
                  <a:lnTo>
                    <a:pt x="839" y="2677"/>
                  </a:lnTo>
                  <a:cubicBezTo>
                    <a:pt x="518" y="2641"/>
                    <a:pt x="303" y="2481"/>
                    <a:pt x="303" y="2320"/>
                  </a:cubicBezTo>
                  <a:cubicBezTo>
                    <a:pt x="303" y="2249"/>
                    <a:pt x="232" y="2177"/>
                    <a:pt x="143" y="2177"/>
                  </a:cubicBezTo>
                  <a:cubicBezTo>
                    <a:pt x="72" y="2177"/>
                    <a:pt x="0" y="2249"/>
                    <a:pt x="0" y="2320"/>
                  </a:cubicBezTo>
                  <a:cubicBezTo>
                    <a:pt x="0" y="2677"/>
                    <a:pt x="357" y="2945"/>
                    <a:pt x="839" y="2998"/>
                  </a:cubicBezTo>
                  <a:lnTo>
                    <a:pt x="839" y="3177"/>
                  </a:lnTo>
                  <a:cubicBezTo>
                    <a:pt x="839" y="3266"/>
                    <a:pt x="910" y="3337"/>
                    <a:pt x="982" y="3337"/>
                  </a:cubicBezTo>
                  <a:cubicBezTo>
                    <a:pt x="1071" y="3337"/>
                    <a:pt x="1142" y="3266"/>
                    <a:pt x="1142" y="3177"/>
                  </a:cubicBezTo>
                  <a:lnTo>
                    <a:pt x="1142" y="2998"/>
                  </a:lnTo>
                  <a:cubicBezTo>
                    <a:pt x="1624" y="2945"/>
                    <a:pt x="1981" y="2677"/>
                    <a:pt x="1981" y="2320"/>
                  </a:cubicBezTo>
                  <a:cubicBezTo>
                    <a:pt x="1981" y="1874"/>
                    <a:pt x="1606" y="1696"/>
                    <a:pt x="1142" y="1553"/>
                  </a:cubicBezTo>
                  <a:lnTo>
                    <a:pt x="1142" y="661"/>
                  </a:lnTo>
                  <a:cubicBezTo>
                    <a:pt x="1463" y="696"/>
                    <a:pt x="1677" y="857"/>
                    <a:pt x="1677" y="1018"/>
                  </a:cubicBezTo>
                  <a:cubicBezTo>
                    <a:pt x="1677" y="1089"/>
                    <a:pt x="1731" y="1160"/>
                    <a:pt x="1820" y="1160"/>
                  </a:cubicBezTo>
                  <a:cubicBezTo>
                    <a:pt x="1909" y="1160"/>
                    <a:pt x="1981" y="1089"/>
                    <a:pt x="1981" y="1018"/>
                  </a:cubicBezTo>
                  <a:cubicBezTo>
                    <a:pt x="1981" y="679"/>
                    <a:pt x="1624" y="393"/>
                    <a:pt x="1142" y="357"/>
                  </a:cubicBezTo>
                  <a:lnTo>
                    <a:pt x="1142" y="161"/>
                  </a:lnTo>
                  <a:cubicBezTo>
                    <a:pt x="1142" y="72"/>
                    <a:pt x="1071" y="1"/>
                    <a:pt x="9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 name="Google Shape;824;p54"/>
          <p:cNvGrpSpPr/>
          <p:nvPr/>
        </p:nvGrpSpPr>
        <p:grpSpPr>
          <a:xfrm>
            <a:off x="901990" y="3101926"/>
            <a:ext cx="496095" cy="550307"/>
            <a:chOff x="5623258" y="1823468"/>
            <a:chExt cx="339187" cy="376253"/>
          </a:xfrm>
        </p:grpSpPr>
        <p:sp>
          <p:nvSpPr>
            <p:cNvPr id="825" name="Google Shape;825;p54"/>
            <p:cNvSpPr/>
            <p:nvPr/>
          </p:nvSpPr>
          <p:spPr>
            <a:xfrm>
              <a:off x="5623258" y="1876232"/>
              <a:ext cx="207293" cy="323488"/>
            </a:xfrm>
            <a:custGeom>
              <a:avLst/>
              <a:gdLst/>
              <a:ahLst/>
              <a:cxnLst/>
              <a:rect l="l" t="t" r="r" b="b"/>
              <a:pathLst>
                <a:path w="5889" h="9190" extrusionOk="0">
                  <a:moveTo>
                    <a:pt x="2944" y="322"/>
                  </a:moveTo>
                  <a:cubicBezTo>
                    <a:pt x="3426" y="322"/>
                    <a:pt x="3872" y="500"/>
                    <a:pt x="4211" y="857"/>
                  </a:cubicBezTo>
                  <a:cubicBezTo>
                    <a:pt x="4532" y="1214"/>
                    <a:pt x="4693" y="1678"/>
                    <a:pt x="4657" y="2160"/>
                  </a:cubicBezTo>
                  <a:lnTo>
                    <a:pt x="4639" y="2409"/>
                  </a:lnTo>
                  <a:cubicBezTo>
                    <a:pt x="4586" y="2409"/>
                    <a:pt x="4532" y="2409"/>
                    <a:pt x="4479" y="2427"/>
                  </a:cubicBezTo>
                  <a:lnTo>
                    <a:pt x="4265" y="2177"/>
                  </a:lnTo>
                  <a:cubicBezTo>
                    <a:pt x="4205" y="2103"/>
                    <a:pt x="4121" y="2066"/>
                    <a:pt x="4032" y="2066"/>
                  </a:cubicBezTo>
                  <a:cubicBezTo>
                    <a:pt x="4015" y="2066"/>
                    <a:pt x="3997" y="2067"/>
                    <a:pt x="3979" y="2070"/>
                  </a:cubicBezTo>
                  <a:cubicBezTo>
                    <a:pt x="3892" y="2081"/>
                    <a:pt x="3713" y="2099"/>
                    <a:pt x="3498" y="2099"/>
                  </a:cubicBezTo>
                  <a:cubicBezTo>
                    <a:pt x="3359" y="2099"/>
                    <a:pt x="3205" y="2091"/>
                    <a:pt x="3051" y="2070"/>
                  </a:cubicBezTo>
                  <a:cubicBezTo>
                    <a:pt x="2569" y="2017"/>
                    <a:pt x="2213" y="1838"/>
                    <a:pt x="1999" y="1553"/>
                  </a:cubicBezTo>
                  <a:cubicBezTo>
                    <a:pt x="1966" y="1510"/>
                    <a:pt x="1914" y="1486"/>
                    <a:pt x="1862" y="1486"/>
                  </a:cubicBezTo>
                  <a:cubicBezTo>
                    <a:pt x="1828" y="1486"/>
                    <a:pt x="1795" y="1496"/>
                    <a:pt x="1767" y="1517"/>
                  </a:cubicBezTo>
                  <a:cubicBezTo>
                    <a:pt x="1713" y="1571"/>
                    <a:pt x="1695" y="1678"/>
                    <a:pt x="1749" y="1749"/>
                  </a:cubicBezTo>
                  <a:cubicBezTo>
                    <a:pt x="2177" y="2300"/>
                    <a:pt x="2909" y="2414"/>
                    <a:pt x="3446" y="2414"/>
                  </a:cubicBezTo>
                  <a:cubicBezTo>
                    <a:pt x="3692" y="2414"/>
                    <a:pt x="3897" y="2390"/>
                    <a:pt x="4015" y="2374"/>
                  </a:cubicBezTo>
                  <a:cubicBezTo>
                    <a:pt x="4015" y="2374"/>
                    <a:pt x="4033" y="2374"/>
                    <a:pt x="4033" y="2391"/>
                  </a:cubicBezTo>
                  <a:lnTo>
                    <a:pt x="4300" y="2713"/>
                  </a:lnTo>
                  <a:cubicBezTo>
                    <a:pt x="4335" y="2747"/>
                    <a:pt x="4384" y="2767"/>
                    <a:pt x="4429" y="2767"/>
                  </a:cubicBezTo>
                  <a:cubicBezTo>
                    <a:pt x="4454" y="2767"/>
                    <a:pt x="4478" y="2761"/>
                    <a:pt x="4496" y="2748"/>
                  </a:cubicBezTo>
                  <a:cubicBezTo>
                    <a:pt x="4522" y="2736"/>
                    <a:pt x="4574" y="2723"/>
                    <a:pt x="4621" y="2723"/>
                  </a:cubicBezTo>
                  <a:cubicBezTo>
                    <a:pt x="4640" y="2723"/>
                    <a:pt x="4659" y="2725"/>
                    <a:pt x="4675" y="2730"/>
                  </a:cubicBezTo>
                  <a:cubicBezTo>
                    <a:pt x="4746" y="2748"/>
                    <a:pt x="4800" y="2802"/>
                    <a:pt x="4800" y="2891"/>
                  </a:cubicBezTo>
                  <a:lnTo>
                    <a:pt x="4800" y="3016"/>
                  </a:lnTo>
                  <a:cubicBezTo>
                    <a:pt x="4800" y="3087"/>
                    <a:pt x="4746" y="3159"/>
                    <a:pt x="4675" y="3177"/>
                  </a:cubicBezTo>
                  <a:lnTo>
                    <a:pt x="4639" y="3177"/>
                  </a:lnTo>
                  <a:cubicBezTo>
                    <a:pt x="4479" y="3177"/>
                    <a:pt x="4336" y="3284"/>
                    <a:pt x="4300" y="3426"/>
                  </a:cubicBezTo>
                  <a:cubicBezTo>
                    <a:pt x="4193" y="4087"/>
                    <a:pt x="3622" y="4568"/>
                    <a:pt x="2944" y="4568"/>
                  </a:cubicBezTo>
                  <a:cubicBezTo>
                    <a:pt x="2284" y="4568"/>
                    <a:pt x="1713" y="4087"/>
                    <a:pt x="1588" y="3426"/>
                  </a:cubicBezTo>
                  <a:cubicBezTo>
                    <a:pt x="1552" y="3284"/>
                    <a:pt x="1410" y="3177"/>
                    <a:pt x="1267" y="3177"/>
                  </a:cubicBezTo>
                  <a:lnTo>
                    <a:pt x="1213" y="3177"/>
                  </a:lnTo>
                  <a:cubicBezTo>
                    <a:pt x="1160" y="3159"/>
                    <a:pt x="1106" y="3087"/>
                    <a:pt x="1106" y="3016"/>
                  </a:cubicBezTo>
                  <a:lnTo>
                    <a:pt x="1106" y="2891"/>
                  </a:lnTo>
                  <a:cubicBezTo>
                    <a:pt x="1106" y="2802"/>
                    <a:pt x="1160" y="2730"/>
                    <a:pt x="1231" y="2730"/>
                  </a:cubicBezTo>
                  <a:cubicBezTo>
                    <a:pt x="1245" y="2726"/>
                    <a:pt x="1258" y="2724"/>
                    <a:pt x="1271" y="2724"/>
                  </a:cubicBezTo>
                  <a:cubicBezTo>
                    <a:pt x="1310" y="2724"/>
                    <a:pt x="1347" y="2744"/>
                    <a:pt x="1374" y="2784"/>
                  </a:cubicBezTo>
                  <a:cubicBezTo>
                    <a:pt x="1410" y="2820"/>
                    <a:pt x="1445" y="2855"/>
                    <a:pt x="1481" y="2855"/>
                  </a:cubicBezTo>
                  <a:cubicBezTo>
                    <a:pt x="1511" y="2863"/>
                    <a:pt x="1540" y="2867"/>
                    <a:pt x="1568" y="2867"/>
                  </a:cubicBezTo>
                  <a:cubicBezTo>
                    <a:pt x="1609" y="2867"/>
                    <a:pt x="1646" y="2858"/>
                    <a:pt x="1677" y="2838"/>
                  </a:cubicBezTo>
                  <a:cubicBezTo>
                    <a:pt x="1802" y="2748"/>
                    <a:pt x="1909" y="2623"/>
                    <a:pt x="1999" y="2499"/>
                  </a:cubicBezTo>
                  <a:cubicBezTo>
                    <a:pt x="2052" y="2427"/>
                    <a:pt x="2016" y="2320"/>
                    <a:pt x="1945" y="2284"/>
                  </a:cubicBezTo>
                  <a:cubicBezTo>
                    <a:pt x="1917" y="2263"/>
                    <a:pt x="1886" y="2253"/>
                    <a:pt x="1855" y="2253"/>
                  </a:cubicBezTo>
                  <a:cubicBezTo>
                    <a:pt x="1809" y="2253"/>
                    <a:pt x="1763" y="2277"/>
                    <a:pt x="1731" y="2320"/>
                  </a:cubicBezTo>
                  <a:cubicBezTo>
                    <a:pt x="1677" y="2409"/>
                    <a:pt x="1624" y="2463"/>
                    <a:pt x="1552" y="2534"/>
                  </a:cubicBezTo>
                  <a:cubicBezTo>
                    <a:pt x="1481" y="2445"/>
                    <a:pt x="1374" y="2409"/>
                    <a:pt x="1249" y="2409"/>
                  </a:cubicBezTo>
                  <a:lnTo>
                    <a:pt x="1231" y="2160"/>
                  </a:lnTo>
                  <a:cubicBezTo>
                    <a:pt x="1196" y="1678"/>
                    <a:pt x="1356" y="1214"/>
                    <a:pt x="1695" y="857"/>
                  </a:cubicBezTo>
                  <a:cubicBezTo>
                    <a:pt x="2016" y="500"/>
                    <a:pt x="2462" y="322"/>
                    <a:pt x="2944" y="322"/>
                  </a:cubicBezTo>
                  <a:close/>
                  <a:moveTo>
                    <a:pt x="1356" y="3748"/>
                  </a:moveTo>
                  <a:cubicBezTo>
                    <a:pt x="1481" y="4104"/>
                    <a:pt x="1713" y="4408"/>
                    <a:pt x="2016" y="4604"/>
                  </a:cubicBezTo>
                  <a:lnTo>
                    <a:pt x="2016" y="4836"/>
                  </a:lnTo>
                  <a:lnTo>
                    <a:pt x="1428" y="4711"/>
                  </a:lnTo>
                  <a:lnTo>
                    <a:pt x="1356" y="3748"/>
                  </a:lnTo>
                  <a:close/>
                  <a:moveTo>
                    <a:pt x="4550" y="3748"/>
                  </a:moveTo>
                  <a:lnTo>
                    <a:pt x="4479" y="4711"/>
                  </a:lnTo>
                  <a:lnTo>
                    <a:pt x="4461" y="4711"/>
                  </a:lnTo>
                  <a:lnTo>
                    <a:pt x="3872" y="4836"/>
                  </a:lnTo>
                  <a:lnTo>
                    <a:pt x="3872" y="4604"/>
                  </a:lnTo>
                  <a:cubicBezTo>
                    <a:pt x="4175" y="4408"/>
                    <a:pt x="4425" y="4104"/>
                    <a:pt x="4550" y="3748"/>
                  </a:cubicBezTo>
                  <a:close/>
                  <a:moveTo>
                    <a:pt x="1927" y="5389"/>
                  </a:moveTo>
                  <a:lnTo>
                    <a:pt x="2355" y="5817"/>
                  </a:lnTo>
                  <a:lnTo>
                    <a:pt x="2159" y="5906"/>
                  </a:lnTo>
                  <a:cubicBezTo>
                    <a:pt x="2135" y="5916"/>
                    <a:pt x="2110" y="5920"/>
                    <a:pt x="2085" y="5920"/>
                  </a:cubicBezTo>
                  <a:cubicBezTo>
                    <a:pt x="2018" y="5920"/>
                    <a:pt x="1953" y="5887"/>
                    <a:pt x="1927" y="5835"/>
                  </a:cubicBezTo>
                  <a:lnTo>
                    <a:pt x="1767" y="5532"/>
                  </a:lnTo>
                  <a:lnTo>
                    <a:pt x="1927" y="5389"/>
                  </a:lnTo>
                  <a:close/>
                  <a:moveTo>
                    <a:pt x="3961" y="5389"/>
                  </a:moveTo>
                  <a:lnTo>
                    <a:pt x="4140" y="5532"/>
                  </a:lnTo>
                  <a:lnTo>
                    <a:pt x="3961" y="5835"/>
                  </a:lnTo>
                  <a:cubicBezTo>
                    <a:pt x="3935" y="5887"/>
                    <a:pt x="3871" y="5920"/>
                    <a:pt x="3803" y="5920"/>
                  </a:cubicBezTo>
                  <a:cubicBezTo>
                    <a:pt x="3778" y="5920"/>
                    <a:pt x="3753" y="5916"/>
                    <a:pt x="3729" y="5906"/>
                  </a:cubicBezTo>
                  <a:lnTo>
                    <a:pt x="3551" y="5799"/>
                  </a:lnTo>
                  <a:lnTo>
                    <a:pt x="3961" y="5389"/>
                  </a:lnTo>
                  <a:close/>
                  <a:moveTo>
                    <a:pt x="3569" y="4765"/>
                  </a:moveTo>
                  <a:lnTo>
                    <a:pt x="3569" y="5157"/>
                  </a:lnTo>
                  <a:cubicBezTo>
                    <a:pt x="3569" y="5211"/>
                    <a:pt x="3587" y="5264"/>
                    <a:pt x="3622" y="5282"/>
                  </a:cubicBezTo>
                  <a:lnTo>
                    <a:pt x="2944" y="5960"/>
                  </a:lnTo>
                  <a:lnTo>
                    <a:pt x="2266" y="5282"/>
                  </a:lnTo>
                  <a:cubicBezTo>
                    <a:pt x="2302" y="5264"/>
                    <a:pt x="2338" y="5211"/>
                    <a:pt x="2338" y="5157"/>
                  </a:cubicBezTo>
                  <a:lnTo>
                    <a:pt x="2338" y="4765"/>
                  </a:lnTo>
                  <a:cubicBezTo>
                    <a:pt x="2534" y="4836"/>
                    <a:pt x="2730" y="4872"/>
                    <a:pt x="2944" y="4872"/>
                  </a:cubicBezTo>
                  <a:cubicBezTo>
                    <a:pt x="3158" y="4872"/>
                    <a:pt x="3372" y="4836"/>
                    <a:pt x="3569" y="4765"/>
                  </a:cubicBezTo>
                  <a:close/>
                  <a:moveTo>
                    <a:pt x="2944" y="1"/>
                  </a:moveTo>
                  <a:cubicBezTo>
                    <a:pt x="2373" y="1"/>
                    <a:pt x="1856" y="233"/>
                    <a:pt x="1463" y="643"/>
                  </a:cubicBezTo>
                  <a:cubicBezTo>
                    <a:pt x="1071" y="1071"/>
                    <a:pt x="892" y="1606"/>
                    <a:pt x="928" y="2177"/>
                  </a:cubicBezTo>
                  <a:lnTo>
                    <a:pt x="946" y="2534"/>
                  </a:lnTo>
                  <a:cubicBezTo>
                    <a:pt x="857" y="2606"/>
                    <a:pt x="785" y="2748"/>
                    <a:pt x="785" y="2891"/>
                  </a:cubicBezTo>
                  <a:lnTo>
                    <a:pt x="785" y="3016"/>
                  </a:lnTo>
                  <a:cubicBezTo>
                    <a:pt x="785" y="3177"/>
                    <a:pt x="874" y="3337"/>
                    <a:pt x="1017" y="3426"/>
                  </a:cubicBezTo>
                  <a:lnTo>
                    <a:pt x="1106" y="4729"/>
                  </a:lnTo>
                  <a:cubicBezTo>
                    <a:pt x="1124" y="4872"/>
                    <a:pt x="1231" y="4996"/>
                    <a:pt x="1374" y="5032"/>
                  </a:cubicBezTo>
                  <a:lnTo>
                    <a:pt x="1784" y="5104"/>
                  </a:lnTo>
                  <a:lnTo>
                    <a:pt x="1481" y="5353"/>
                  </a:lnTo>
                  <a:lnTo>
                    <a:pt x="660" y="5710"/>
                  </a:lnTo>
                  <a:cubicBezTo>
                    <a:pt x="268" y="5889"/>
                    <a:pt x="0" y="6299"/>
                    <a:pt x="18" y="6745"/>
                  </a:cubicBezTo>
                  <a:lnTo>
                    <a:pt x="125" y="9047"/>
                  </a:lnTo>
                  <a:cubicBezTo>
                    <a:pt x="125" y="9118"/>
                    <a:pt x="196" y="9190"/>
                    <a:pt x="268" y="9190"/>
                  </a:cubicBezTo>
                  <a:lnTo>
                    <a:pt x="286" y="9190"/>
                  </a:lnTo>
                  <a:cubicBezTo>
                    <a:pt x="375" y="9190"/>
                    <a:pt x="428" y="9118"/>
                    <a:pt x="428" y="9029"/>
                  </a:cubicBezTo>
                  <a:lnTo>
                    <a:pt x="339" y="6727"/>
                  </a:lnTo>
                  <a:cubicBezTo>
                    <a:pt x="321" y="6584"/>
                    <a:pt x="375" y="6424"/>
                    <a:pt x="446" y="6299"/>
                  </a:cubicBezTo>
                  <a:lnTo>
                    <a:pt x="892" y="6834"/>
                  </a:lnTo>
                  <a:cubicBezTo>
                    <a:pt x="1017" y="6995"/>
                    <a:pt x="1089" y="7209"/>
                    <a:pt x="1089" y="7423"/>
                  </a:cubicBezTo>
                  <a:lnTo>
                    <a:pt x="1089" y="9029"/>
                  </a:lnTo>
                  <a:cubicBezTo>
                    <a:pt x="1089" y="9118"/>
                    <a:pt x="1160" y="9190"/>
                    <a:pt x="1249" y="9190"/>
                  </a:cubicBezTo>
                  <a:cubicBezTo>
                    <a:pt x="1338" y="9190"/>
                    <a:pt x="1410" y="9118"/>
                    <a:pt x="1410" y="9029"/>
                  </a:cubicBezTo>
                  <a:lnTo>
                    <a:pt x="1410" y="7423"/>
                  </a:lnTo>
                  <a:cubicBezTo>
                    <a:pt x="1410" y="7138"/>
                    <a:pt x="1303" y="6852"/>
                    <a:pt x="1124" y="6638"/>
                  </a:cubicBezTo>
                  <a:lnTo>
                    <a:pt x="660" y="6067"/>
                  </a:lnTo>
                  <a:cubicBezTo>
                    <a:pt x="696" y="6049"/>
                    <a:pt x="750" y="6014"/>
                    <a:pt x="785" y="5996"/>
                  </a:cubicBezTo>
                  <a:lnTo>
                    <a:pt x="1499" y="5692"/>
                  </a:lnTo>
                  <a:lnTo>
                    <a:pt x="1642" y="5978"/>
                  </a:lnTo>
                  <a:cubicBezTo>
                    <a:pt x="1749" y="6138"/>
                    <a:pt x="1909" y="6228"/>
                    <a:pt x="2088" y="6228"/>
                  </a:cubicBezTo>
                  <a:cubicBezTo>
                    <a:pt x="2159" y="6228"/>
                    <a:pt x="2230" y="6210"/>
                    <a:pt x="2302" y="6174"/>
                  </a:cubicBezTo>
                  <a:lnTo>
                    <a:pt x="2587" y="6049"/>
                  </a:lnTo>
                  <a:lnTo>
                    <a:pt x="2784" y="6245"/>
                  </a:lnTo>
                  <a:lnTo>
                    <a:pt x="2784" y="9029"/>
                  </a:lnTo>
                  <a:cubicBezTo>
                    <a:pt x="2784" y="9118"/>
                    <a:pt x="2855" y="9190"/>
                    <a:pt x="2944" y="9190"/>
                  </a:cubicBezTo>
                  <a:cubicBezTo>
                    <a:pt x="3033" y="9190"/>
                    <a:pt x="3105" y="9118"/>
                    <a:pt x="3105" y="9029"/>
                  </a:cubicBezTo>
                  <a:lnTo>
                    <a:pt x="3105" y="6245"/>
                  </a:lnTo>
                  <a:lnTo>
                    <a:pt x="3319" y="6049"/>
                  </a:lnTo>
                  <a:lnTo>
                    <a:pt x="3587" y="6174"/>
                  </a:lnTo>
                  <a:cubicBezTo>
                    <a:pt x="3658" y="6210"/>
                    <a:pt x="3747" y="6228"/>
                    <a:pt x="3818" y="6228"/>
                  </a:cubicBezTo>
                  <a:cubicBezTo>
                    <a:pt x="3997" y="6228"/>
                    <a:pt x="4157" y="6138"/>
                    <a:pt x="4247" y="5978"/>
                  </a:cubicBezTo>
                  <a:lnTo>
                    <a:pt x="4407" y="5692"/>
                  </a:lnTo>
                  <a:lnTo>
                    <a:pt x="5103" y="5996"/>
                  </a:lnTo>
                  <a:cubicBezTo>
                    <a:pt x="5157" y="6014"/>
                    <a:pt x="5192" y="6049"/>
                    <a:pt x="5228" y="6067"/>
                  </a:cubicBezTo>
                  <a:lnTo>
                    <a:pt x="4764" y="6638"/>
                  </a:lnTo>
                  <a:cubicBezTo>
                    <a:pt x="4586" y="6852"/>
                    <a:pt x="4479" y="7138"/>
                    <a:pt x="4479" y="7423"/>
                  </a:cubicBezTo>
                  <a:lnTo>
                    <a:pt x="4479" y="9029"/>
                  </a:lnTo>
                  <a:cubicBezTo>
                    <a:pt x="4479" y="9118"/>
                    <a:pt x="4550" y="9190"/>
                    <a:pt x="4639" y="9190"/>
                  </a:cubicBezTo>
                  <a:cubicBezTo>
                    <a:pt x="4728" y="9190"/>
                    <a:pt x="4800" y="9118"/>
                    <a:pt x="4800" y="9029"/>
                  </a:cubicBezTo>
                  <a:lnTo>
                    <a:pt x="4800" y="7423"/>
                  </a:lnTo>
                  <a:cubicBezTo>
                    <a:pt x="4800" y="7209"/>
                    <a:pt x="4871" y="6995"/>
                    <a:pt x="5014" y="6834"/>
                  </a:cubicBezTo>
                  <a:lnTo>
                    <a:pt x="5442" y="6299"/>
                  </a:lnTo>
                  <a:cubicBezTo>
                    <a:pt x="5531" y="6424"/>
                    <a:pt x="5567" y="6584"/>
                    <a:pt x="5567" y="6727"/>
                  </a:cubicBezTo>
                  <a:lnTo>
                    <a:pt x="5460" y="9029"/>
                  </a:lnTo>
                  <a:cubicBezTo>
                    <a:pt x="5460" y="9118"/>
                    <a:pt x="5531" y="9190"/>
                    <a:pt x="5621" y="9190"/>
                  </a:cubicBezTo>
                  <a:cubicBezTo>
                    <a:pt x="5710" y="9190"/>
                    <a:pt x="5781" y="9118"/>
                    <a:pt x="5781" y="9047"/>
                  </a:cubicBezTo>
                  <a:lnTo>
                    <a:pt x="5870" y="6745"/>
                  </a:lnTo>
                  <a:cubicBezTo>
                    <a:pt x="5888" y="6299"/>
                    <a:pt x="5638" y="5889"/>
                    <a:pt x="5228" y="5710"/>
                  </a:cubicBezTo>
                  <a:lnTo>
                    <a:pt x="4407" y="5353"/>
                  </a:lnTo>
                  <a:lnTo>
                    <a:pt x="4104" y="5104"/>
                  </a:lnTo>
                  <a:lnTo>
                    <a:pt x="4532" y="5032"/>
                  </a:lnTo>
                  <a:cubicBezTo>
                    <a:pt x="4675" y="4996"/>
                    <a:pt x="4782" y="4872"/>
                    <a:pt x="4782" y="4729"/>
                  </a:cubicBezTo>
                  <a:lnTo>
                    <a:pt x="4889" y="3426"/>
                  </a:lnTo>
                  <a:cubicBezTo>
                    <a:pt x="5014" y="3337"/>
                    <a:pt x="5103" y="3177"/>
                    <a:pt x="5103" y="3016"/>
                  </a:cubicBezTo>
                  <a:lnTo>
                    <a:pt x="5103" y="2891"/>
                  </a:lnTo>
                  <a:cubicBezTo>
                    <a:pt x="5103" y="2748"/>
                    <a:pt x="5050" y="2623"/>
                    <a:pt x="4943" y="2534"/>
                  </a:cubicBezTo>
                  <a:lnTo>
                    <a:pt x="4978" y="2177"/>
                  </a:lnTo>
                  <a:cubicBezTo>
                    <a:pt x="5014" y="1606"/>
                    <a:pt x="4818" y="1071"/>
                    <a:pt x="4425" y="643"/>
                  </a:cubicBezTo>
                  <a:cubicBezTo>
                    <a:pt x="4050" y="233"/>
                    <a:pt x="3515" y="1"/>
                    <a:pt x="29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54"/>
            <p:cNvSpPr/>
            <p:nvPr/>
          </p:nvSpPr>
          <p:spPr>
            <a:xfrm>
              <a:off x="5772718" y="1823468"/>
              <a:ext cx="189728" cy="199126"/>
            </a:xfrm>
            <a:custGeom>
              <a:avLst/>
              <a:gdLst/>
              <a:ahLst/>
              <a:cxnLst/>
              <a:rect l="l" t="t" r="r" b="b"/>
              <a:pathLst>
                <a:path w="5390" h="5657" extrusionOk="0">
                  <a:moveTo>
                    <a:pt x="2552" y="1"/>
                  </a:moveTo>
                  <a:cubicBezTo>
                    <a:pt x="1499" y="1"/>
                    <a:pt x="536" y="572"/>
                    <a:pt x="36" y="1500"/>
                  </a:cubicBezTo>
                  <a:cubicBezTo>
                    <a:pt x="1" y="1589"/>
                    <a:pt x="36" y="1678"/>
                    <a:pt x="108" y="1714"/>
                  </a:cubicBezTo>
                  <a:cubicBezTo>
                    <a:pt x="132" y="1732"/>
                    <a:pt x="159" y="1739"/>
                    <a:pt x="187" y="1739"/>
                  </a:cubicBezTo>
                  <a:cubicBezTo>
                    <a:pt x="243" y="1739"/>
                    <a:pt x="298" y="1708"/>
                    <a:pt x="322" y="1660"/>
                  </a:cubicBezTo>
                  <a:cubicBezTo>
                    <a:pt x="750" y="822"/>
                    <a:pt x="1607" y="304"/>
                    <a:pt x="2552" y="304"/>
                  </a:cubicBezTo>
                  <a:cubicBezTo>
                    <a:pt x="3944" y="304"/>
                    <a:pt x="5068" y="1446"/>
                    <a:pt x="5068" y="2838"/>
                  </a:cubicBezTo>
                  <a:cubicBezTo>
                    <a:pt x="5068" y="4212"/>
                    <a:pt x="3944" y="5354"/>
                    <a:pt x="2552" y="5354"/>
                  </a:cubicBezTo>
                  <a:cubicBezTo>
                    <a:pt x="2070" y="5354"/>
                    <a:pt x="1624" y="5211"/>
                    <a:pt x="1214" y="4961"/>
                  </a:cubicBezTo>
                  <a:cubicBezTo>
                    <a:pt x="1190" y="4949"/>
                    <a:pt x="1164" y="4943"/>
                    <a:pt x="1139" y="4943"/>
                  </a:cubicBezTo>
                  <a:cubicBezTo>
                    <a:pt x="1087" y="4943"/>
                    <a:pt x="1036" y="4967"/>
                    <a:pt x="1000" y="5015"/>
                  </a:cubicBezTo>
                  <a:cubicBezTo>
                    <a:pt x="964" y="5086"/>
                    <a:pt x="982" y="5193"/>
                    <a:pt x="1053" y="5229"/>
                  </a:cubicBezTo>
                  <a:cubicBezTo>
                    <a:pt x="1499" y="5514"/>
                    <a:pt x="2017" y="5657"/>
                    <a:pt x="2552" y="5657"/>
                  </a:cubicBezTo>
                  <a:cubicBezTo>
                    <a:pt x="4122" y="5657"/>
                    <a:pt x="5389" y="4390"/>
                    <a:pt x="5389" y="2838"/>
                  </a:cubicBezTo>
                  <a:cubicBezTo>
                    <a:pt x="5389" y="1268"/>
                    <a:pt x="4122" y="1"/>
                    <a:pt x="25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54"/>
            <p:cNvSpPr/>
            <p:nvPr/>
          </p:nvSpPr>
          <p:spPr>
            <a:xfrm>
              <a:off x="5815415" y="1876232"/>
              <a:ext cx="123165" cy="64099"/>
            </a:xfrm>
            <a:custGeom>
              <a:avLst/>
              <a:gdLst/>
              <a:ahLst/>
              <a:cxnLst/>
              <a:rect l="l" t="t" r="r" b="b"/>
              <a:pathLst>
                <a:path w="3499" h="1821" extrusionOk="0">
                  <a:moveTo>
                    <a:pt x="1339" y="1160"/>
                  </a:moveTo>
                  <a:cubicBezTo>
                    <a:pt x="1446" y="1160"/>
                    <a:pt x="1518" y="1232"/>
                    <a:pt x="1518" y="1339"/>
                  </a:cubicBezTo>
                  <a:cubicBezTo>
                    <a:pt x="1518" y="1428"/>
                    <a:pt x="1446" y="1517"/>
                    <a:pt x="1339" y="1517"/>
                  </a:cubicBezTo>
                  <a:cubicBezTo>
                    <a:pt x="1250" y="1517"/>
                    <a:pt x="1161" y="1428"/>
                    <a:pt x="1161" y="1339"/>
                  </a:cubicBezTo>
                  <a:cubicBezTo>
                    <a:pt x="1161" y="1232"/>
                    <a:pt x="1250" y="1160"/>
                    <a:pt x="1339" y="1160"/>
                  </a:cubicBezTo>
                  <a:close/>
                  <a:moveTo>
                    <a:pt x="170" y="1"/>
                  </a:moveTo>
                  <a:cubicBezTo>
                    <a:pt x="130" y="1"/>
                    <a:pt x="90" y="18"/>
                    <a:pt x="55" y="54"/>
                  </a:cubicBezTo>
                  <a:cubicBezTo>
                    <a:pt x="1" y="108"/>
                    <a:pt x="1" y="215"/>
                    <a:pt x="55" y="268"/>
                  </a:cubicBezTo>
                  <a:lnTo>
                    <a:pt x="893" y="1107"/>
                  </a:lnTo>
                  <a:cubicBezTo>
                    <a:pt x="875" y="1178"/>
                    <a:pt x="840" y="1250"/>
                    <a:pt x="840" y="1339"/>
                  </a:cubicBezTo>
                  <a:cubicBezTo>
                    <a:pt x="840" y="1606"/>
                    <a:pt x="1072" y="1820"/>
                    <a:pt x="1339" y="1820"/>
                  </a:cubicBezTo>
                  <a:cubicBezTo>
                    <a:pt x="1553" y="1820"/>
                    <a:pt x="1732" y="1678"/>
                    <a:pt x="1803" y="1481"/>
                  </a:cubicBezTo>
                  <a:lnTo>
                    <a:pt x="3355" y="1481"/>
                  </a:lnTo>
                  <a:cubicBezTo>
                    <a:pt x="3445" y="1481"/>
                    <a:pt x="3498" y="1410"/>
                    <a:pt x="3498" y="1339"/>
                  </a:cubicBezTo>
                  <a:cubicBezTo>
                    <a:pt x="3498" y="1250"/>
                    <a:pt x="3445" y="1178"/>
                    <a:pt x="3355" y="1178"/>
                  </a:cubicBezTo>
                  <a:lnTo>
                    <a:pt x="1803" y="1178"/>
                  </a:lnTo>
                  <a:cubicBezTo>
                    <a:pt x="1732" y="982"/>
                    <a:pt x="1553" y="839"/>
                    <a:pt x="1339" y="839"/>
                  </a:cubicBezTo>
                  <a:cubicBezTo>
                    <a:pt x="1268" y="839"/>
                    <a:pt x="1179" y="857"/>
                    <a:pt x="1125" y="893"/>
                  </a:cubicBezTo>
                  <a:lnTo>
                    <a:pt x="286" y="54"/>
                  </a:lnTo>
                  <a:cubicBezTo>
                    <a:pt x="251" y="18"/>
                    <a:pt x="211" y="1"/>
                    <a:pt x="1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54"/>
            <p:cNvSpPr/>
            <p:nvPr/>
          </p:nvSpPr>
          <p:spPr>
            <a:xfrm>
              <a:off x="5856881" y="1846700"/>
              <a:ext cx="11334" cy="22669"/>
            </a:xfrm>
            <a:custGeom>
              <a:avLst/>
              <a:gdLst/>
              <a:ahLst/>
              <a:cxnLst/>
              <a:rect l="l" t="t" r="r" b="b"/>
              <a:pathLst>
                <a:path w="322" h="644" extrusionOk="0">
                  <a:moveTo>
                    <a:pt x="161" y="1"/>
                  </a:moveTo>
                  <a:cubicBezTo>
                    <a:pt x="72" y="1"/>
                    <a:pt x="1" y="72"/>
                    <a:pt x="1" y="162"/>
                  </a:cubicBezTo>
                  <a:lnTo>
                    <a:pt x="1" y="501"/>
                  </a:lnTo>
                  <a:cubicBezTo>
                    <a:pt x="1" y="590"/>
                    <a:pt x="72" y="643"/>
                    <a:pt x="161" y="643"/>
                  </a:cubicBezTo>
                  <a:cubicBezTo>
                    <a:pt x="250" y="643"/>
                    <a:pt x="322" y="590"/>
                    <a:pt x="322" y="501"/>
                  </a:cubicBezTo>
                  <a:lnTo>
                    <a:pt x="322" y="162"/>
                  </a:lnTo>
                  <a:cubicBezTo>
                    <a:pt x="322" y="72"/>
                    <a:pt x="250" y="1"/>
                    <a:pt x="1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54"/>
            <p:cNvSpPr/>
            <p:nvPr/>
          </p:nvSpPr>
          <p:spPr>
            <a:xfrm>
              <a:off x="5856881" y="1976728"/>
              <a:ext cx="11334" cy="22634"/>
            </a:xfrm>
            <a:custGeom>
              <a:avLst/>
              <a:gdLst/>
              <a:ahLst/>
              <a:cxnLst/>
              <a:rect l="l" t="t" r="r" b="b"/>
              <a:pathLst>
                <a:path w="322" h="643" extrusionOk="0">
                  <a:moveTo>
                    <a:pt x="161" y="0"/>
                  </a:moveTo>
                  <a:cubicBezTo>
                    <a:pt x="72" y="0"/>
                    <a:pt x="1" y="72"/>
                    <a:pt x="1" y="143"/>
                  </a:cubicBezTo>
                  <a:lnTo>
                    <a:pt x="1" y="482"/>
                  </a:lnTo>
                  <a:cubicBezTo>
                    <a:pt x="1" y="571"/>
                    <a:pt x="72" y="643"/>
                    <a:pt x="161" y="643"/>
                  </a:cubicBezTo>
                  <a:cubicBezTo>
                    <a:pt x="250" y="643"/>
                    <a:pt x="322" y="571"/>
                    <a:pt x="322" y="482"/>
                  </a:cubicBezTo>
                  <a:lnTo>
                    <a:pt x="322" y="143"/>
                  </a:lnTo>
                  <a:cubicBezTo>
                    <a:pt x="322" y="72"/>
                    <a:pt x="250" y="0"/>
                    <a:pt x="1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0" name="Google Shape;830;p54"/>
          <p:cNvSpPr txBox="1">
            <a:spLocks noGrp="1"/>
          </p:cNvSpPr>
          <p:nvPr>
            <p:ph type="title" idx="3"/>
          </p:nvPr>
        </p:nvSpPr>
        <p:spPr>
          <a:xfrm>
            <a:off x="5545475" y="1413781"/>
            <a:ext cx="28785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Venus</a:t>
            </a:r>
            <a:endParaRPr/>
          </a:p>
        </p:txBody>
      </p:sp>
      <p:sp>
        <p:nvSpPr>
          <p:cNvPr id="831" name="Google Shape;831;p54"/>
          <p:cNvSpPr txBox="1">
            <a:spLocks noGrp="1"/>
          </p:cNvSpPr>
          <p:nvPr>
            <p:ph type="subTitle" idx="4"/>
          </p:nvPr>
        </p:nvSpPr>
        <p:spPr>
          <a:xfrm>
            <a:off x="5545475" y="1986475"/>
            <a:ext cx="2878500" cy="652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Venus has a beautiful name and is the second planet from the Sun</a:t>
            </a:r>
            <a:endParaRPr/>
          </a:p>
        </p:txBody>
      </p:sp>
      <p:sp>
        <p:nvSpPr>
          <p:cNvPr id="832" name="Google Shape;832;p54"/>
          <p:cNvSpPr txBox="1">
            <a:spLocks noGrp="1"/>
          </p:cNvSpPr>
          <p:nvPr>
            <p:ph type="title" idx="7"/>
          </p:nvPr>
        </p:nvSpPr>
        <p:spPr>
          <a:xfrm>
            <a:off x="5545475" y="3090731"/>
            <a:ext cx="28785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Mercury</a:t>
            </a:r>
            <a:endParaRPr/>
          </a:p>
        </p:txBody>
      </p:sp>
      <p:sp>
        <p:nvSpPr>
          <p:cNvPr id="833" name="Google Shape;833;p54"/>
          <p:cNvSpPr txBox="1">
            <a:spLocks noGrp="1"/>
          </p:cNvSpPr>
          <p:nvPr>
            <p:ph type="subTitle" idx="8"/>
          </p:nvPr>
        </p:nvSpPr>
        <p:spPr>
          <a:xfrm>
            <a:off x="5545475" y="3663425"/>
            <a:ext cx="2878500" cy="652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It’s the closest planet to the Sun and the smallest of them all</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837"/>
        <p:cNvGrpSpPr/>
        <p:nvPr/>
      </p:nvGrpSpPr>
      <p:grpSpPr>
        <a:xfrm>
          <a:off x="0" y="0"/>
          <a:ext cx="0" cy="0"/>
          <a:chOff x="0" y="0"/>
          <a:chExt cx="0" cy="0"/>
        </a:xfrm>
      </p:grpSpPr>
      <p:sp>
        <p:nvSpPr>
          <p:cNvPr id="838" name="Google Shape;838;p55"/>
          <p:cNvSpPr txBox="1">
            <a:spLocks noGrp="1"/>
          </p:cNvSpPr>
          <p:nvPr>
            <p:ph type="title"/>
          </p:nvPr>
        </p:nvSpPr>
        <p:spPr>
          <a:xfrm>
            <a:off x="963750" y="1285275"/>
            <a:ext cx="7216500" cy="2420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Awesome </a:t>
            </a:r>
            <a:r>
              <a:rPr lang="en">
                <a:solidFill>
                  <a:schemeClr val="lt2"/>
                </a:solidFill>
              </a:rPr>
              <a:t>words</a:t>
            </a:r>
            <a:endParaRPr>
              <a:solidFill>
                <a:schemeClr val="lt2"/>
              </a:solidFill>
            </a:endParaRPr>
          </a:p>
        </p:txBody>
      </p:sp>
      <p:sp>
        <p:nvSpPr>
          <p:cNvPr id="839" name="Google Shape;839;p55"/>
          <p:cNvSpPr/>
          <p:nvPr/>
        </p:nvSpPr>
        <p:spPr>
          <a:xfrm flipH="1">
            <a:off x="5491426" y="3884039"/>
            <a:ext cx="637297" cy="661621"/>
          </a:xfrm>
          <a:custGeom>
            <a:avLst/>
            <a:gdLst/>
            <a:ahLst/>
            <a:cxnLst/>
            <a:rect l="l" t="t" r="r" b="b"/>
            <a:pathLst>
              <a:path w="5417" h="5624" extrusionOk="0">
                <a:moveTo>
                  <a:pt x="3664" y="0"/>
                </a:moveTo>
                <a:cubicBezTo>
                  <a:pt x="3611" y="0"/>
                  <a:pt x="3557" y="7"/>
                  <a:pt x="3506" y="21"/>
                </a:cubicBezTo>
                <a:cubicBezTo>
                  <a:pt x="3418" y="44"/>
                  <a:pt x="3335" y="89"/>
                  <a:pt x="3269" y="153"/>
                </a:cubicBezTo>
                <a:cubicBezTo>
                  <a:pt x="3187" y="234"/>
                  <a:pt x="3131" y="336"/>
                  <a:pt x="3080" y="438"/>
                </a:cubicBezTo>
                <a:cubicBezTo>
                  <a:pt x="3025" y="545"/>
                  <a:pt x="2968" y="651"/>
                  <a:pt x="2903" y="753"/>
                </a:cubicBezTo>
                <a:cubicBezTo>
                  <a:pt x="2836" y="859"/>
                  <a:pt x="2766" y="964"/>
                  <a:pt x="2709" y="1075"/>
                </a:cubicBezTo>
                <a:cubicBezTo>
                  <a:pt x="2688" y="1113"/>
                  <a:pt x="2670" y="1152"/>
                  <a:pt x="2654" y="1192"/>
                </a:cubicBezTo>
                <a:cubicBezTo>
                  <a:pt x="2618" y="1283"/>
                  <a:pt x="2591" y="1377"/>
                  <a:pt x="2572" y="1473"/>
                </a:cubicBezTo>
                <a:cubicBezTo>
                  <a:pt x="2528" y="1701"/>
                  <a:pt x="2531" y="1936"/>
                  <a:pt x="2551" y="2167"/>
                </a:cubicBezTo>
                <a:cubicBezTo>
                  <a:pt x="2560" y="2283"/>
                  <a:pt x="2573" y="2398"/>
                  <a:pt x="2587" y="2514"/>
                </a:cubicBezTo>
                <a:cubicBezTo>
                  <a:pt x="2588" y="2517"/>
                  <a:pt x="2588" y="2519"/>
                  <a:pt x="2588" y="2522"/>
                </a:cubicBezTo>
                <a:cubicBezTo>
                  <a:pt x="2470" y="2371"/>
                  <a:pt x="2303" y="2268"/>
                  <a:pt x="2173" y="2128"/>
                </a:cubicBezTo>
                <a:cubicBezTo>
                  <a:pt x="2032" y="1977"/>
                  <a:pt x="1949" y="1786"/>
                  <a:pt x="1854" y="1605"/>
                </a:cubicBezTo>
                <a:cubicBezTo>
                  <a:pt x="1805" y="1513"/>
                  <a:pt x="1752" y="1423"/>
                  <a:pt x="1687" y="1342"/>
                </a:cubicBezTo>
                <a:cubicBezTo>
                  <a:pt x="1619" y="1258"/>
                  <a:pt x="1540" y="1183"/>
                  <a:pt x="1456" y="1115"/>
                </a:cubicBezTo>
                <a:cubicBezTo>
                  <a:pt x="1370" y="1045"/>
                  <a:pt x="1277" y="983"/>
                  <a:pt x="1183" y="922"/>
                </a:cubicBezTo>
                <a:cubicBezTo>
                  <a:pt x="1136" y="893"/>
                  <a:pt x="1089" y="863"/>
                  <a:pt x="1041" y="833"/>
                </a:cubicBezTo>
                <a:cubicBezTo>
                  <a:pt x="997" y="806"/>
                  <a:pt x="952" y="780"/>
                  <a:pt x="903" y="764"/>
                </a:cubicBezTo>
                <a:cubicBezTo>
                  <a:pt x="877" y="756"/>
                  <a:pt x="850" y="751"/>
                  <a:pt x="823" y="751"/>
                </a:cubicBezTo>
                <a:cubicBezTo>
                  <a:pt x="799" y="751"/>
                  <a:pt x="776" y="755"/>
                  <a:pt x="754" y="764"/>
                </a:cubicBezTo>
                <a:cubicBezTo>
                  <a:pt x="711" y="784"/>
                  <a:pt x="679" y="819"/>
                  <a:pt x="654" y="857"/>
                </a:cubicBezTo>
                <a:cubicBezTo>
                  <a:pt x="630" y="895"/>
                  <a:pt x="610" y="938"/>
                  <a:pt x="592" y="981"/>
                </a:cubicBezTo>
                <a:cubicBezTo>
                  <a:pt x="566" y="1040"/>
                  <a:pt x="540" y="1101"/>
                  <a:pt x="513" y="1160"/>
                </a:cubicBezTo>
                <a:cubicBezTo>
                  <a:pt x="462" y="1277"/>
                  <a:pt x="411" y="1394"/>
                  <a:pt x="360" y="1511"/>
                </a:cubicBezTo>
                <a:cubicBezTo>
                  <a:pt x="312" y="1622"/>
                  <a:pt x="259" y="1735"/>
                  <a:pt x="252" y="1858"/>
                </a:cubicBezTo>
                <a:cubicBezTo>
                  <a:pt x="245" y="1960"/>
                  <a:pt x="273" y="2060"/>
                  <a:pt x="348" y="2133"/>
                </a:cubicBezTo>
                <a:cubicBezTo>
                  <a:pt x="417" y="2199"/>
                  <a:pt x="511" y="2235"/>
                  <a:pt x="602" y="2261"/>
                </a:cubicBezTo>
                <a:cubicBezTo>
                  <a:pt x="713" y="2292"/>
                  <a:pt x="827" y="2315"/>
                  <a:pt x="940" y="2340"/>
                </a:cubicBezTo>
                <a:cubicBezTo>
                  <a:pt x="1064" y="2369"/>
                  <a:pt x="1188" y="2397"/>
                  <a:pt x="1312" y="2426"/>
                </a:cubicBezTo>
                <a:cubicBezTo>
                  <a:pt x="1560" y="2483"/>
                  <a:pt x="1807" y="2540"/>
                  <a:pt x="2055" y="2596"/>
                </a:cubicBezTo>
                <a:cubicBezTo>
                  <a:pt x="2179" y="2624"/>
                  <a:pt x="2301" y="2652"/>
                  <a:pt x="2424" y="2680"/>
                </a:cubicBezTo>
                <a:cubicBezTo>
                  <a:pt x="2447" y="2685"/>
                  <a:pt x="2472" y="2692"/>
                  <a:pt x="2495" y="2698"/>
                </a:cubicBezTo>
                <a:cubicBezTo>
                  <a:pt x="2492" y="2702"/>
                  <a:pt x="2489" y="2706"/>
                  <a:pt x="2485" y="2710"/>
                </a:cubicBezTo>
                <a:cubicBezTo>
                  <a:pt x="2332" y="2868"/>
                  <a:pt x="2117" y="2953"/>
                  <a:pt x="1905" y="2998"/>
                </a:cubicBezTo>
                <a:cubicBezTo>
                  <a:pt x="1656" y="3052"/>
                  <a:pt x="1400" y="3056"/>
                  <a:pt x="1150" y="3108"/>
                </a:cubicBezTo>
                <a:cubicBezTo>
                  <a:pt x="1024" y="3135"/>
                  <a:pt x="902" y="3175"/>
                  <a:pt x="786" y="3232"/>
                </a:cubicBezTo>
                <a:cubicBezTo>
                  <a:pt x="672" y="3287"/>
                  <a:pt x="563" y="3353"/>
                  <a:pt x="457" y="3423"/>
                </a:cubicBezTo>
                <a:cubicBezTo>
                  <a:pt x="405" y="3458"/>
                  <a:pt x="354" y="3493"/>
                  <a:pt x="302" y="3529"/>
                </a:cubicBezTo>
                <a:cubicBezTo>
                  <a:pt x="251" y="3565"/>
                  <a:pt x="197" y="3600"/>
                  <a:pt x="150" y="3642"/>
                </a:cubicBezTo>
                <a:cubicBezTo>
                  <a:pt x="61" y="3721"/>
                  <a:pt x="0" y="3823"/>
                  <a:pt x="18" y="3945"/>
                </a:cubicBezTo>
                <a:cubicBezTo>
                  <a:pt x="32" y="4054"/>
                  <a:pt x="94" y="4152"/>
                  <a:pt x="157" y="4240"/>
                </a:cubicBezTo>
                <a:cubicBezTo>
                  <a:pt x="231" y="4340"/>
                  <a:pt x="308" y="4439"/>
                  <a:pt x="394" y="4529"/>
                </a:cubicBezTo>
                <a:cubicBezTo>
                  <a:pt x="534" y="4679"/>
                  <a:pt x="719" y="4805"/>
                  <a:pt x="928" y="4805"/>
                </a:cubicBezTo>
                <a:cubicBezTo>
                  <a:pt x="951" y="4805"/>
                  <a:pt x="975" y="4803"/>
                  <a:pt x="999" y="4800"/>
                </a:cubicBezTo>
                <a:cubicBezTo>
                  <a:pt x="1107" y="4784"/>
                  <a:pt x="1201" y="4728"/>
                  <a:pt x="1269" y="4642"/>
                </a:cubicBezTo>
                <a:cubicBezTo>
                  <a:pt x="1338" y="4554"/>
                  <a:pt x="1380" y="4448"/>
                  <a:pt x="1429" y="4349"/>
                </a:cubicBezTo>
                <a:cubicBezTo>
                  <a:pt x="1480" y="4247"/>
                  <a:pt x="1541" y="4155"/>
                  <a:pt x="1628" y="4080"/>
                </a:cubicBezTo>
                <a:cubicBezTo>
                  <a:pt x="1715" y="4005"/>
                  <a:pt x="1815" y="3946"/>
                  <a:pt x="1911" y="3884"/>
                </a:cubicBezTo>
                <a:cubicBezTo>
                  <a:pt x="2013" y="3817"/>
                  <a:pt x="2105" y="3742"/>
                  <a:pt x="2184" y="3648"/>
                </a:cubicBezTo>
                <a:cubicBezTo>
                  <a:pt x="2263" y="3552"/>
                  <a:pt x="2328" y="3442"/>
                  <a:pt x="2385" y="3332"/>
                </a:cubicBezTo>
                <a:cubicBezTo>
                  <a:pt x="2444" y="3220"/>
                  <a:pt x="2502" y="3104"/>
                  <a:pt x="2551" y="2987"/>
                </a:cubicBezTo>
                <a:cubicBezTo>
                  <a:pt x="2563" y="2956"/>
                  <a:pt x="2574" y="2925"/>
                  <a:pt x="2585" y="2893"/>
                </a:cubicBezTo>
                <a:lnTo>
                  <a:pt x="2585" y="2918"/>
                </a:lnTo>
                <a:cubicBezTo>
                  <a:pt x="2589" y="3027"/>
                  <a:pt x="2612" y="3133"/>
                  <a:pt x="2642" y="3237"/>
                </a:cubicBezTo>
                <a:cubicBezTo>
                  <a:pt x="2645" y="3248"/>
                  <a:pt x="2648" y="3258"/>
                  <a:pt x="2652" y="3269"/>
                </a:cubicBezTo>
                <a:cubicBezTo>
                  <a:pt x="2658" y="3290"/>
                  <a:pt x="2666" y="3312"/>
                  <a:pt x="2673" y="3334"/>
                </a:cubicBezTo>
                <a:cubicBezTo>
                  <a:pt x="2677" y="3346"/>
                  <a:pt x="2699" y="3386"/>
                  <a:pt x="2695" y="3398"/>
                </a:cubicBezTo>
                <a:cubicBezTo>
                  <a:pt x="2785" y="3648"/>
                  <a:pt x="2889" y="3900"/>
                  <a:pt x="2856" y="4171"/>
                </a:cubicBezTo>
                <a:cubicBezTo>
                  <a:pt x="2840" y="4307"/>
                  <a:pt x="2799" y="4440"/>
                  <a:pt x="2798" y="4577"/>
                </a:cubicBezTo>
                <a:cubicBezTo>
                  <a:pt x="2798" y="4711"/>
                  <a:pt x="2844" y="4833"/>
                  <a:pt x="2903" y="4949"/>
                </a:cubicBezTo>
                <a:cubicBezTo>
                  <a:pt x="2970" y="5081"/>
                  <a:pt x="3044" y="5210"/>
                  <a:pt x="3115" y="5339"/>
                </a:cubicBezTo>
                <a:cubicBezTo>
                  <a:pt x="3148" y="5400"/>
                  <a:pt x="3178" y="5465"/>
                  <a:pt x="3218" y="5522"/>
                </a:cubicBezTo>
                <a:cubicBezTo>
                  <a:pt x="3255" y="5574"/>
                  <a:pt x="3304" y="5609"/>
                  <a:pt x="3368" y="5619"/>
                </a:cubicBezTo>
                <a:cubicBezTo>
                  <a:pt x="3387" y="5622"/>
                  <a:pt x="3406" y="5624"/>
                  <a:pt x="3425" y="5624"/>
                </a:cubicBezTo>
                <a:cubicBezTo>
                  <a:pt x="3472" y="5624"/>
                  <a:pt x="3519" y="5616"/>
                  <a:pt x="3565" y="5607"/>
                </a:cubicBezTo>
                <a:cubicBezTo>
                  <a:pt x="3633" y="5595"/>
                  <a:pt x="3701" y="5579"/>
                  <a:pt x="3768" y="5561"/>
                </a:cubicBezTo>
                <a:cubicBezTo>
                  <a:pt x="3898" y="5524"/>
                  <a:pt x="4027" y="5479"/>
                  <a:pt x="4147" y="5416"/>
                </a:cubicBezTo>
                <a:cubicBezTo>
                  <a:pt x="4255" y="5359"/>
                  <a:pt x="4357" y="5281"/>
                  <a:pt x="4415" y="5171"/>
                </a:cubicBezTo>
                <a:cubicBezTo>
                  <a:pt x="4468" y="5069"/>
                  <a:pt x="4482" y="4947"/>
                  <a:pt x="4428" y="4842"/>
                </a:cubicBezTo>
                <a:cubicBezTo>
                  <a:pt x="4374" y="4740"/>
                  <a:pt x="4274" y="4676"/>
                  <a:pt x="4189" y="4605"/>
                </a:cubicBezTo>
                <a:cubicBezTo>
                  <a:pt x="4097" y="4529"/>
                  <a:pt x="4028" y="4435"/>
                  <a:pt x="3972" y="4331"/>
                </a:cubicBezTo>
                <a:cubicBezTo>
                  <a:pt x="3915" y="4226"/>
                  <a:pt x="3871" y="4116"/>
                  <a:pt x="3817" y="4011"/>
                </a:cubicBezTo>
                <a:cubicBezTo>
                  <a:pt x="3764" y="3908"/>
                  <a:pt x="3700" y="3813"/>
                  <a:pt x="3622" y="3727"/>
                </a:cubicBezTo>
                <a:cubicBezTo>
                  <a:pt x="3466" y="3558"/>
                  <a:pt x="3273" y="3430"/>
                  <a:pt x="3111" y="3267"/>
                </a:cubicBezTo>
                <a:cubicBezTo>
                  <a:pt x="3050" y="3205"/>
                  <a:pt x="2995" y="3138"/>
                  <a:pt x="2950" y="3063"/>
                </a:cubicBezTo>
                <a:lnTo>
                  <a:pt x="2950" y="3063"/>
                </a:lnTo>
                <a:cubicBezTo>
                  <a:pt x="2975" y="3081"/>
                  <a:pt x="3000" y="3098"/>
                  <a:pt x="3025" y="3114"/>
                </a:cubicBezTo>
                <a:cubicBezTo>
                  <a:pt x="3226" y="3244"/>
                  <a:pt x="3448" y="3337"/>
                  <a:pt x="3668" y="3428"/>
                </a:cubicBezTo>
                <a:cubicBezTo>
                  <a:pt x="3915" y="3533"/>
                  <a:pt x="4163" y="3637"/>
                  <a:pt x="4411" y="3742"/>
                </a:cubicBezTo>
                <a:cubicBezTo>
                  <a:pt x="4530" y="3792"/>
                  <a:pt x="4649" y="3846"/>
                  <a:pt x="4769" y="3892"/>
                </a:cubicBezTo>
                <a:cubicBezTo>
                  <a:pt x="4834" y="3917"/>
                  <a:pt x="4906" y="3939"/>
                  <a:pt x="4977" y="3939"/>
                </a:cubicBezTo>
                <a:cubicBezTo>
                  <a:pt x="5006" y="3939"/>
                  <a:pt x="5035" y="3935"/>
                  <a:pt x="5063" y="3926"/>
                </a:cubicBezTo>
                <a:cubicBezTo>
                  <a:pt x="5159" y="3896"/>
                  <a:pt x="5218" y="3816"/>
                  <a:pt x="5254" y="3726"/>
                </a:cubicBezTo>
                <a:cubicBezTo>
                  <a:pt x="5274" y="3677"/>
                  <a:pt x="5287" y="3627"/>
                  <a:pt x="5300" y="3576"/>
                </a:cubicBezTo>
                <a:cubicBezTo>
                  <a:pt x="5317" y="3510"/>
                  <a:pt x="5333" y="3445"/>
                  <a:pt x="5348" y="3380"/>
                </a:cubicBezTo>
                <a:cubicBezTo>
                  <a:pt x="5376" y="3257"/>
                  <a:pt x="5400" y="3132"/>
                  <a:pt x="5409" y="3008"/>
                </a:cubicBezTo>
                <a:cubicBezTo>
                  <a:pt x="5416" y="2906"/>
                  <a:pt x="5411" y="2801"/>
                  <a:pt x="5377" y="2705"/>
                </a:cubicBezTo>
                <a:cubicBezTo>
                  <a:pt x="5300" y="2492"/>
                  <a:pt x="5087" y="2395"/>
                  <a:pt x="4877" y="2359"/>
                </a:cubicBezTo>
                <a:cubicBezTo>
                  <a:pt x="4805" y="2347"/>
                  <a:pt x="4732" y="2341"/>
                  <a:pt x="4660" y="2341"/>
                </a:cubicBezTo>
                <a:cubicBezTo>
                  <a:pt x="4501" y="2341"/>
                  <a:pt x="4343" y="2369"/>
                  <a:pt x="4195" y="2426"/>
                </a:cubicBezTo>
                <a:cubicBezTo>
                  <a:pt x="4082" y="2470"/>
                  <a:pt x="3975" y="2526"/>
                  <a:pt x="3865" y="2574"/>
                </a:cubicBezTo>
                <a:cubicBezTo>
                  <a:pt x="3758" y="2619"/>
                  <a:pt x="3646" y="2650"/>
                  <a:pt x="3532" y="2666"/>
                </a:cubicBezTo>
                <a:cubicBezTo>
                  <a:pt x="3458" y="2676"/>
                  <a:pt x="3384" y="2680"/>
                  <a:pt x="3309" y="2680"/>
                </a:cubicBezTo>
                <a:cubicBezTo>
                  <a:pt x="3150" y="2680"/>
                  <a:pt x="2990" y="2661"/>
                  <a:pt x="2833" y="2636"/>
                </a:cubicBezTo>
                <a:cubicBezTo>
                  <a:pt x="2796" y="2631"/>
                  <a:pt x="2758" y="2624"/>
                  <a:pt x="2722" y="2618"/>
                </a:cubicBezTo>
                <a:cubicBezTo>
                  <a:pt x="2927" y="2579"/>
                  <a:pt x="3080" y="2388"/>
                  <a:pt x="3174" y="2211"/>
                </a:cubicBezTo>
                <a:cubicBezTo>
                  <a:pt x="3286" y="2002"/>
                  <a:pt x="3359" y="1767"/>
                  <a:pt x="3522" y="1589"/>
                </a:cubicBezTo>
                <a:cubicBezTo>
                  <a:pt x="3667" y="1432"/>
                  <a:pt x="3868" y="1349"/>
                  <a:pt x="4033" y="1219"/>
                </a:cubicBezTo>
                <a:cubicBezTo>
                  <a:pt x="4121" y="1150"/>
                  <a:pt x="4195" y="1068"/>
                  <a:pt x="4245" y="968"/>
                </a:cubicBezTo>
                <a:cubicBezTo>
                  <a:pt x="4297" y="864"/>
                  <a:pt x="4322" y="746"/>
                  <a:pt x="4316" y="629"/>
                </a:cubicBezTo>
                <a:cubicBezTo>
                  <a:pt x="4306" y="427"/>
                  <a:pt x="4199" y="228"/>
                  <a:pt x="4032" y="113"/>
                </a:cubicBezTo>
                <a:cubicBezTo>
                  <a:pt x="3925" y="39"/>
                  <a:pt x="3794" y="0"/>
                  <a:pt x="366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843"/>
        <p:cNvGrpSpPr/>
        <p:nvPr/>
      </p:nvGrpSpPr>
      <p:grpSpPr>
        <a:xfrm>
          <a:off x="0" y="0"/>
          <a:ext cx="0" cy="0"/>
          <a:chOff x="0" y="0"/>
          <a:chExt cx="0" cy="0"/>
        </a:xfrm>
      </p:grpSpPr>
      <p:sp>
        <p:nvSpPr>
          <p:cNvPr id="844" name="Google Shape;844;p5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Strong </a:t>
            </a:r>
            <a:r>
              <a:rPr lang="en">
                <a:solidFill>
                  <a:schemeClr val="lt2"/>
                </a:solidFill>
              </a:rPr>
              <a:t>business plan</a:t>
            </a:r>
            <a:endParaRPr>
              <a:solidFill>
                <a:schemeClr val="lt2"/>
              </a:solidFill>
            </a:endParaRPr>
          </a:p>
        </p:txBody>
      </p:sp>
      <p:sp>
        <p:nvSpPr>
          <p:cNvPr id="845" name="Google Shape;845;p56"/>
          <p:cNvSpPr/>
          <p:nvPr/>
        </p:nvSpPr>
        <p:spPr>
          <a:xfrm>
            <a:off x="3085650" y="1368995"/>
            <a:ext cx="2972700" cy="2972700"/>
          </a:xfrm>
          <a:prstGeom prst="ellipse">
            <a:avLst/>
          </a:prstGeom>
          <a:solidFill>
            <a:schemeClr val="lt1"/>
          </a:solidFill>
          <a:ln w="19050" cap="flat" cmpd="sng">
            <a:solidFill>
              <a:schemeClr val="lt2"/>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2060"/>
              </a:buClr>
              <a:buSzPts val="4000"/>
              <a:buFont typeface="Arial"/>
              <a:buNone/>
            </a:pPr>
            <a:r>
              <a:rPr lang="en" sz="2800" i="0" u="none" strike="noStrike" cap="none">
                <a:solidFill>
                  <a:schemeClr val="dk1"/>
                </a:solidFill>
                <a:latin typeface="Dela Gothic One"/>
                <a:ea typeface="Dela Gothic One"/>
                <a:cs typeface="Dela Gothic One"/>
                <a:sym typeface="Dela Gothic One"/>
              </a:rPr>
              <a:t>PESTLE</a:t>
            </a:r>
            <a:endParaRPr sz="2800">
              <a:solidFill>
                <a:schemeClr val="dk1"/>
              </a:solidFill>
              <a:latin typeface="Dela Gothic One"/>
              <a:ea typeface="Dela Gothic One"/>
              <a:cs typeface="Dela Gothic One"/>
              <a:sym typeface="Dela Gothic One"/>
            </a:endParaRPr>
          </a:p>
        </p:txBody>
      </p:sp>
      <p:sp>
        <p:nvSpPr>
          <p:cNvPr id="846" name="Google Shape;846;p56"/>
          <p:cNvSpPr/>
          <p:nvPr/>
        </p:nvSpPr>
        <p:spPr>
          <a:xfrm>
            <a:off x="3391152" y="3819477"/>
            <a:ext cx="587400" cy="587400"/>
          </a:xfrm>
          <a:prstGeom prst="rect">
            <a:avLst/>
          </a:pr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FFFFF"/>
              </a:buClr>
              <a:buSzPts val="2101"/>
              <a:buFont typeface="Arial"/>
              <a:buNone/>
            </a:pPr>
            <a:r>
              <a:rPr lang="en" sz="2500" i="0" u="none" strike="noStrike" cap="none">
                <a:solidFill>
                  <a:schemeClr val="dk1"/>
                </a:solidFill>
                <a:latin typeface="Dela Gothic One"/>
                <a:ea typeface="Dela Gothic One"/>
                <a:cs typeface="Dela Gothic One"/>
                <a:sym typeface="Dela Gothic One"/>
              </a:rPr>
              <a:t>S</a:t>
            </a:r>
            <a:endParaRPr sz="2500">
              <a:solidFill>
                <a:schemeClr val="dk1"/>
              </a:solidFill>
              <a:latin typeface="Dela Gothic One"/>
              <a:ea typeface="Dela Gothic One"/>
              <a:cs typeface="Dela Gothic One"/>
              <a:sym typeface="Dela Gothic One"/>
            </a:endParaRPr>
          </a:p>
        </p:txBody>
      </p:sp>
      <p:sp>
        <p:nvSpPr>
          <p:cNvPr id="847" name="Google Shape;847;p56"/>
          <p:cNvSpPr/>
          <p:nvPr/>
        </p:nvSpPr>
        <p:spPr>
          <a:xfrm>
            <a:off x="2803760" y="2561756"/>
            <a:ext cx="587400" cy="587400"/>
          </a:xfrm>
          <a:prstGeom prst="rect">
            <a:avLst/>
          </a:pr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FFFFF"/>
              </a:buClr>
              <a:buSzPts val="2101"/>
              <a:buFont typeface="Arial"/>
              <a:buNone/>
            </a:pPr>
            <a:r>
              <a:rPr lang="en" sz="2500" i="0" u="none" strike="noStrike" cap="none">
                <a:solidFill>
                  <a:schemeClr val="dk1"/>
                </a:solidFill>
                <a:latin typeface="Dela Gothic One"/>
                <a:ea typeface="Dela Gothic One"/>
                <a:cs typeface="Dela Gothic One"/>
                <a:sym typeface="Dela Gothic One"/>
              </a:rPr>
              <a:t>E</a:t>
            </a:r>
            <a:endParaRPr sz="2500">
              <a:solidFill>
                <a:schemeClr val="dk1"/>
              </a:solidFill>
              <a:latin typeface="Dela Gothic One"/>
              <a:ea typeface="Dela Gothic One"/>
              <a:cs typeface="Dela Gothic One"/>
              <a:sym typeface="Dela Gothic One"/>
            </a:endParaRPr>
          </a:p>
        </p:txBody>
      </p:sp>
      <p:sp>
        <p:nvSpPr>
          <p:cNvPr id="848" name="Google Shape;848;p56"/>
          <p:cNvSpPr/>
          <p:nvPr/>
        </p:nvSpPr>
        <p:spPr>
          <a:xfrm>
            <a:off x="5752842" y="2561756"/>
            <a:ext cx="587400" cy="587400"/>
          </a:xfrm>
          <a:prstGeom prst="rect">
            <a:avLst/>
          </a:pr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FFFFF"/>
              </a:buClr>
              <a:buSzPts val="2101"/>
              <a:buFont typeface="Arial"/>
              <a:buNone/>
            </a:pPr>
            <a:r>
              <a:rPr lang="en" sz="2500" i="0" u="none" strike="noStrike" cap="none">
                <a:solidFill>
                  <a:schemeClr val="dk1"/>
                </a:solidFill>
                <a:latin typeface="Dela Gothic One"/>
                <a:ea typeface="Dela Gothic One"/>
                <a:cs typeface="Dela Gothic One"/>
                <a:sym typeface="Dela Gothic One"/>
              </a:rPr>
              <a:t>L</a:t>
            </a:r>
            <a:endParaRPr sz="2500">
              <a:solidFill>
                <a:schemeClr val="dk1"/>
              </a:solidFill>
              <a:latin typeface="Dela Gothic One"/>
              <a:ea typeface="Dela Gothic One"/>
              <a:cs typeface="Dela Gothic One"/>
              <a:sym typeface="Dela Gothic One"/>
            </a:endParaRPr>
          </a:p>
        </p:txBody>
      </p:sp>
      <p:sp>
        <p:nvSpPr>
          <p:cNvPr id="849" name="Google Shape;849;p56"/>
          <p:cNvSpPr/>
          <p:nvPr/>
        </p:nvSpPr>
        <p:spPr>
          <a:xfrm>
            <a:off x="3391152" y="1398707"/>
            <a:ext cx="587400" cy="587400"/>
          </a:xfrm>
          <a:prstGeom prst="rect">
            <a:avLst/>
          </a:pr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FFFFF"/>
              </a:buClr>
              <a:buSzPts val="2101"/>
              <a:buFont typeface="Arial"/>
              <a:buNone/>
            </a:pPr>
            <a:r>
              <a:rPr lang="en" sz="2500" i="0" u="none" strike="noStrike" cap="none">
                <a:solidFill>
                  <a:schemeClr val="dk1"/>
                </a:solidFill>
                <a:latin typeface="Dela Gothic One"/>
                <a:ea typeface="Dela Gothic One"/>
                <a:cs typeface="Dela Gothic One"/>
                <a:sym typeface="Dela Gothic One"/>
              </a:rPr>
              <a:t>P</a:t>
            </a:r>
            <a:endParaRPr sz="2500">
              <a:solidFill>
                <a:schemeClr val="dk1"/>
              </a:solidFill>
              <a:latin typeface="Dela Gothic One"/>
              <a:ea typeface="Dela Gothic One"/>
              <a:cs typeface="Dela Gothic One"/>
              <a:sym typeface="Dela Gothic One"/>
            </a:endParaRPr>
          </a:p>
        </p:txBody>
      </p:sp>
      <p:sp>
        <p:nvSpPr>
          <p:cNvPr id="850" name="Google Shape;850;p56"/>
          <p:cNvSpPr/>
          <p:nvPr/>
        </p:nvSpPr>
        <p:spPr>
          <a:xfrm>
            <a:off x="5165450" y="3819477"/>
            <a:ext cx="587400" cy="587400"/>
          </a:xfrm>
          <a:prstGeom prst="rect">
            <a:avLst/>
          </a:pr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FFFFF"/>
              </a:buClr>
              <a:buSzPts val="2101"/>
              <a:buFont typeface="Arial"/>
              <a:buNone/>
            </a:pPr>
            <a:r>
              <a:rPr lang="en" sz="2500" i="0" u="none" strike="noStrike" cap="none">
                <a:solidFill>
                  <a:schemeClr val="dk1"/>
                </a:solidFill>
                <a:latin typeface="Dela Gothic One"/>
                <a:ea typeface="Dela Gothic One"/>
                <a:cs typeface="Dela Gothic One"/>
                <a:sym typeface="Dela Gothic One"/>
              </a:rPr>
              <a:t>E</a:t>
            </a:r>
            <a:endParaRPr sz="2500">
              <a:solidFill>
                <a:schemeClr val="dk1"/>
              </a:solidFill>
              <a:latin typeface="Dela Gothic One"/>
              <a:ea typeface="Dela Gothic One"/>
              <a:cs typeface="Dela Gothic One"/>
              <a:sym typeface="Dela Gothic One"/>
            </a:endParaRPr>
          </a:p>
        </p:txBody>
      </p:sp>
      <p:sp>
        <p:nvSpPr>
          <p:cNvPr id="851" name="Google Shape;851;p56"/>
          <p:cNvSpPr/>
          <p:nvPr/>
        </p:nvSpPr>
        <p:spPr>
          <a:xfrm>
            <a:off x="5165450" y="1398707"/>
            <a:ext cx="587400" cy="587400"/>
          </a:xfrm>
          <a:prstGeom prst="rect">
            <a:avLst/>
          </a:pr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FFFFF"/>
              </a:buClr>
              <a:buSzPts val="2101"/>
              <a:buFont typeface="Arial"/>
              <a:buNone/>
            </a:pPr>
            <a:r>
              <a:rPr lang="en" sz="2500" i="0" u="none" strike="noStrike" cap="none">
                <a:solidFill>
                  <a:schemeClr val="dk1"/>
                </a:solidFill>
                <a:latin typeface="Dela Gothic One"/>
                <a:ea typeface="Dela Gothic One"/>
                <a:cs typeface="Dela Gothic One"/>
                <a:sym typeface="Dela Gothic One"/>
              </a:rPr>
              <a:t>T</a:t>
            </a:r>
            <a:endParaRPr sz="2500">
              <a:solidFill>
                <a:schemeClr val="dk1"/>
              </a:solidFill>
              <a:latin typeface="Dela Gothic One"/>
              <a:ea typeface="Dela Gothic One"/>
              <a:cs typeface="Dela Gothic One"/>
              <a:sym typeface="Dela Gothic One"/>
            </a:endParaRPr>
          </a:p>
        </p:txBody>
      </p:sp>
      <p:sp>
        <p:nvSpPr>
          <p:cNvPr id="852" name="Google Shape;852;p56"/>
          <p:cNvSpPr/>
          <p:nvPr/>
        </p:nvSpPr>
        <p:spPr>
          <a:xfrm>
            <a:off x="719800" y="1286825"/>
            <a:ext cx="1732800" cy="402900"/>
          </a:xfrm>
          <a:prstGeom prst="rect">
            <a:avLst/>
          </a:pr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FFFFFF"/>
              </a:buClr>
              <a:buSzPts val="1600"/>
              <a:buFont typeface="Arial"/>
              <a:buNone/>
            </a:pPr>
            <a:r>
              <a:rPr lang="en">
                <a:solidFill>
                  <a:schemeClr val="dk1"/>
                </a:solidFill>
                <a:latin typeface="Dela Gothic One"/>
                <a:ea typeface="Dela Gothic One"/>
                <a:cs typeface="Dela Gothic One"/>
                <a:sym typeface="Dela Gothic One"/>
              </a:rPr>
              <a:t>Political</a:t>
            </a:r>
            <a:endParaRPr>
              <a:solidFill>
                <a:schemeClr val="dk1"/>
              </a:solidFill>
              <a:latin typeface="Dela Gothic One"/>
              <a:ea typeface="Dela Gothic One"/>
              <a:cs typeface="Dela Gothic One"/>
              <a:sym typeface="Dela Gothic One"/>
            </a:endParaRPr>
          </a:p>
        </p:txBody>
      </p:sp>
      <p:sp>
        <p:nvSpPr>
          <p:cNvPr id="853" name="Google Shape;853;p56"/>
          <p:cNvSpPr/>
          <p:nvPr/>
        </p:nvSpPr>
        <p:spPr>
          <a:xfrm>
            <a:off x="719900" y="2457925"/>
            <a:ext cx="1732800" cy="402900"/>
          </a:xfrm>
          <a:prstGeom prst="rect">
            <a:avLst/>
          </a:pr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FFFFFF"/>
              </a:buClr>
              <a:buSzPts val="1600"/>
              <a:buFont typeface="Arial"/>
              <a:buNone/>
            </a:pPr>
            <a:r>
              <a:rPr lang="en">
                <a:solidFill>
                  <a:schemeClr val="dk1"/>
                </a:solidFill>
                <a:latin typeface="Dela Gothic One"/>
                <a:ea typeface="Dela Gothic One"/>
                <a:cs typeface="Dela Gothic One"/>
                <a:sym typeface="Dela Gothic One"/>
              </a:rPr>
              <a:t>Economical</a:t>
            </a:r>
            <a:endParaRPr>
              <a:solidFill>
                <a:schemeClr val="dk1"/>
              </a:solidFill>
              <a:latin typeface="Dela Gothic One"/>
              <a:ea typeface="Dela Gothic One"/>
              <a:cs typeface="Dela Gothic One"/>
              <a:sym typeface="Dela Gothic One"/>
            </a:endParaRPr>
          </a:p>
        </p:txBody>
      </p:sp>
      <p:sp>
        <p:nvSpPr>
          <p:cNvPr id="854" name="Google Shape;854;p56"/>
          <p:cNvSpPr/>
          <p:nvPr/>
        </p:nvSpPr>
        <p:spPr>
          <a:xfrm>
            <a:off x="719800" y="3617950"/>
            <a:ext cx="1732800" cy="402900"/>
          </a:xfrm>
          <a:prstGeom prst="rect">
            <a:avLst/>
          </a:pr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FFFFFF"/>
              </a:buClr>
              <a:buSzPts val="1600"/>
              <a:buFont typeface="Arial"/>
              <a:buNone/>
            </a:pPr>
            <a:r>
              <a:rPr lang="en">
                <a:solidFill>
                  <a:schemeClr val="dk1"/>
                </a:solidFill>
                <a:latin typeface="Dela Gothic One"/>
                <a:ea typeface="Dela Gothic One"/>
                <a:cs typeface="Dela Gothic One"/>
                <a:sym typeface="Dela Gothic One"/>
              </a:rPr>
              <a:t>Social</a:t>
            </a:r>
            <a:endParaRPr>
              <a:solidFill>
                <a:schemeClr val="dk1"/>
              </a:solidFill>
              <a:latin typeface="Dela Gothic One"/>
              <a:ea typeface="Dela Gothic One"/>
              <a:cs typeface="Dela Gothic One"/>
              <a:sym typeface="Dela Gothic One"/>
            </a:endParaRPr>
          </a:p>
        </p:txBody>
      </p:sp>
      <p:sp>
        <p:nvSpPr>
          <p:cNvPr id="855" name="Google Shape;855;p56"/>
          <p:cNvSpPr/>
          <p:nvPr/>
        </p:nvSpPr>
        <p:spPr>
          <a:xfrm>
            <a:off x="6691200" y="1286675"/>
            <a:ext cx="1732800" cy="402900"/>
          </a:xfrm>
          <a:prstGeom prst="rect">
            <a:avLst/>
          </a:pr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b" anchorCtr="0">
            <a:noAutofit/>
          </a:bodyPr>
          <a:lstStyle/>
          <a:p>
            <a:pPr marL="0" marR="0" lvl="0" indent="0" algn="r" rtl="0">
              <a:lnSpc>
                <a:spcPct val="100000"/>
              </a:lnSpc>
              <a:spcBef>
                <a:spcPts val="0"/>
              </a:spcBef>
              <a:spcAft>
                <a:spcPts val="0"/>
              </a:spcAft>
              <a:buClr>
                <a:srgbClr val="FFFFFF"/>
              </a:buClr>
              <a:buSzPts val="1600"/>
              <a:buFont typeface="Arial"/>
              <a:buNone/>
            </a:pPr>
            <a:r>
              <a:rPr lang="en">
                <a:solidFill>
                  <a:schemeClr val="dk1"/>
                </a:solidFill>
                <a:latin typeface="Dela Gothic One"/>
                <a:ea typeface="Dela Gothic One"/>
                <a:cs typeface="Dela Gothic One"/>
                <a:sym typeface="Dela Gothic One"/>
              </a:rPr>
              <a:t>Technological</a:t>
            </a:r>
            <a:endParaRPr>
              <a:solidFill>
                <a:schemeClr val="dk1"/>
              </a:solidFill>
              <a:latin typeface="Dela Gothic One"/>
              <a:ea typeface="Dela Gothic One"/>
              <a:cs typeface="Dela Gothic One"/>
              <a:sym typeface="Dela Gothic One"/>
            </a:endParaRPr>
          </a:p>
        </p:txBody>
      </p:sp>
      <p:sp>
        <p:nvSpPr>
          <p:cNvPr id="856" name="Google Shape;856;p56"/>
          <p:cNvSpPr/>
          <p:nvPr/>
        </p:nvSpPr>
        <p:spPr>
          <a:xfrm>
            <a:off x="6691300" y="2457925"/>
            <a:ext cx="1732800" cy="402900"/>
          </a:xfrm>
          <a:prstGeom prst="rect">
            <a:avLst/>
          </a:pr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b" anchorCtr="0">
            <a:noAutofit/>
          </a:bodyPr>
          <a:lstStyle/>
          <a:p>
            <a:pPr marL="0" marR="0" lvl="0" indent="0" algn="r" rtl="0">
              <a:lnSpc>
                <a:spcPct val="100000"/>
              </a:lnSpc>
              <a:spcBef>
                <a:spcPts val="0"/>
              </a:spcBef>
              <a:spcAft>
                <a:spcPts val="0"/>
              </a:spcAft>
              <a:buClr>
                <a:srgbClr val="FFFFFF"/>
              </a:buClr>
              <a:buSzPts val="1600"/>
              <a:buFont typeface="Arial"/>
              <a:buNone/>
            </a:pPr>
            <a:r>
              <a:rPr lang="en">
                <a:solidFill>
                  <a:schemeClr val="dk1"/>
                </a:solidFill>
                <a:latin typeface="Dela Gothic One"/>
                <a:ea typeface="Dela Gothic One"/>
                <a:cs typeface="Dela Gothic One"/>
                <a:sym typeface="Dela Gothic One"/>
              </a:rPr>
              <a:t>Legal</a:t>
            </a:r>
            <a:endParaRPr>
              <a:solidFill>
                <a:schemeClr val="dk1"/>
              </a:solidFill>
              <a:latin typeface="Dela Gothic One"/>
              <a:ea typeface="Dela Gothic One"/>
              <a:cs typeface="Dela Gothic One"/>
              <a:sym typeface="Dela Gothic One"/>
            </a:endParaRPr>
          </a:p>
        </p:txBody>
      </p:sp>
      <p:sp>
        <p:nvSpPr>
          <p:cNvPr id="857" name="Google Shape;857;p56"/>
          <p:cNvSpPr/>
          <p:nvPr/>
        </p:nvSpPr>
        <p:spPr>
          <a:xfrm>
            <a:off x="6691200" y="3621024"/>
            <a:ext cx="1732800" cy="380400"/>
          </a:xfrm>
          <a:prstGeom prst="rect">
            <a:avLst/>
          </a:pr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b" anchorCtr="0">
            <a:noAutofit/>
          </a:bodyPr>
          <a:lstStyle/>
          <a:p>
            <a:pPr marL="0" marR="0" lvl="0" indent="0" algn="r" rtl="0">
              <a:lnSpc>
                <a:spcPct val="100000"/>
              </a:lnSpc>
              <a:spcBef>
                <a:spcPts val="0"/>
              </a:spcBef>
              <a:spcAft>
                <a:spcPts val="0"/>
              </a:spcAft>
              <a:buClr>
                <a:srgbClr val="FFFFFF"/>
              </a:buClr>
              <a:buSzPts val="1600"/>
              <a:buFont typeface="Arial"/>
              <a:buNone/>
            </a:pPr>
            <a:r>
              <a:rPr lang="en">
                <a:solidFill>
                  <a:schemeClr val="dk1"/>
                </a:solidFill>
                <a:latin typeface="Dela Gothic One"/>
                <a:ea typeface="Dela Gothic One"/>
                <a:cs typeface="Dela Gothic One"/>
                <a:sym typeface="Dela Gothic One"/>
              </a:rPr>
              <a:t>Environmental</a:t>
            </a:r>
            <a:endParaRPr>
              <a:solidFill>
                <a:schemeClr val="dk1"/>
              </a:solidFill>
              <a:latin typeface="Dela Gothic One"/>
              <a:ea typeface="Dela Gothic One"/>
              <a:cs typeface="Dela Gothic One"/>
              <a:sym typeface="Dela Gothic One"/>
            </a:endParaRPr>
          </a:p>
        </p:txBody>
      </p:sp>
      <p:sp>
        <p:nvSpPr>
          <p:cNvPr id="858" name="Google Shape;858;p56"/>
          <p:cNvSpPr txBox="1"/>
          <p:nvPr/>
        </p:nvSpPr>
        <p:spPr>
          <a:xfrm>
            <a:off x="719800" y="1689576"/>
            <a:ext cx="1732800" cy="5874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spcBef>
                <a:spcPts val="0"/>
              </a:spcBef>
              <a:spcAft>
                <a:spcPts val="0"/>
              </a:spcAft>
              <a:buNone/>
            </a:pPr>
            <a:r>
              <a:rPr lang="en">
                <a:solidFill>
                  <a:schemeClr val="dk2"/>
                </a:solidFill>
                <a:latin typeface="Josefin Sans"/>
                <a:ea typeface="Josefin Sans"/>
                <a:cs typeface="Josefin Sans"/>
                <a:sym typeface="Josefin Sans"/>
              </a:rPr>
              <a:t>Replace the text with your own text</a:t>
            </a:r>
            <a:endParaRPr>
              <a:solidFill>
                <a:schemeClr val="dk2"/>
              </a:solidFill>
              <a:latin typeface="Josefin Sans"/>
              <a:ea typeface="Josefin Sans"/>
              <a:cs typeface="Josefin Sans"/>
              <a:sym typeface="Josefin Sans"/>
            </a:endParaRPr>
          </a:p>
        </p:txBody>
      </p:sp>
      <p:sp>
        <p:nvSpPr>
          <p:cNvPr id="859" name="Google Shape;859;p56"/>
          <p:cNvSpPr txBox="1"/>
          <p:nvPr/>
        </p:nvSpPr>
        <p:spPr>
          <a:xfrm>
            <a:off x="719900" y="2860811"/>
            <a:ext cx="1732800" cy="5874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spcBef>
                <a:spcPts val="0"/>
              </a:spcBef>
              <a:spcAft>
                <a:spcPts val="0"/>
              </a:spcAft>
              <a:buNone/>
            </a:pPr>
            <a:r>
              <a:rPr lang="en">
                <a:solidFill>
                  <a:schemeClr val="dk2"/>
                </a:solidFill>
                <a:latin typeface="Josefin Sans"/>
                <a:ea typeface="Josefin Sans"/>
                <a:cs typeface="Josefin Sans"/>
                <a:sym typeface="Josefin Sans"/>
              </a:rPr>
              <a:t>Replace the text with your own text</a:t>
            </a:r>
            <a:endParaRPr>
              <a:solidFill>
                <a:schemeClr val="dk2"/>
              </a:solidFill>
              <a:latin typeface="Josefin Sans"/>
              <a:ea typeface="Josefin Sans"/>
              <a:cs typeface="Josefin Sans"/>
              <a:sym typeface="Josefin Sans"/>
            </a:endParaRPr>
          </a:p>
        </p:txBody>
      </p:sp>
      <p:sp>
        <p:nvSpPr>
          <p:cNvPr id="860" name="Google Shape;860;p56"/>
          <p:cNvSpPr txBox="1"/>
          <p:nvPr/>
        </p:nvSpPr>
        <p:spPr>
          <a:xfrm>
            <a:off x="719800" y="4021001"/>
            <a:ext cx="1732800" cy="5874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spcBef>
                <a:spcPts val="0"/>
              </a:spcBef>
              <a:spcAft>
                <a:spcPts val="0"/>
              </a:spcAft>
              <a:buNone/>
            </a:pPr>
            <a:r>
              <a:rPr lang="en">
                <a:solidFill>
                  <a:schemeClr val="dk2"/>
                </a:solidFill>
                <a:latin typeface="Josefin Sans"/>
                <a:ea typeface="Josefin Sans"/>
                <a:cs typeface="Josefin Sans"/>
                <a:sym typeface="Josefin Sans"/>
              </a:rPr>
              <a:t>Replace the text with your own text</a:t>
            </a:r>
            <a:endParaRPr>
              <a:solidFill>
                <a:schemeClr val="dk2"/>
              </a:solidFill>
              <a:latin typeface="Josefin Sans"/>
              <a:ea typeface="Josefin Sans"/>
              <a:cs typeface="Josefin Sans"/>
              <a:sym typeface="Josefin Sans"/>
            </a:endParaRPr>
          </a:p>
        </p:txBody>
      </p:sp>
      <p:sp>
        <p:nvSpPr>
          <p:cNvPr id="861" name="Google Shape;861;p56"/>
          <p:cNvSpPr txBox="1"/>
          <p:nvPr/>
        </p:nvSpPr>
        <p:spPr>
          <a:xfrm>
            <a:off x="6691200" y="1689576"/>
            <a:ext cx="1732800" cy="5874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t" anchorCtr="0">
            <a:noAutofit/>
          </a:bodyPr>
          <a:lstStyle/>
          <a:p>
            <a:pPr marL="0" marR="0" lvl="0" indent="0" algn="r" rtl="0">
              <a:spcBef>
                <a:spcPts val="0"/>
              </a:spcBef>
              <a:spcAft>
                <a:spcPts val="0"/>
              </a:spcAft>
              <a:buNone/>
            </a:pPr>
            <a:r>
              <a:rPr lang="en">
                <a:solidFill>
                  <a:schemeClr val="dk2"/>
                </a:solidFill>
                <a:latin typeface="Josefin Sans"/>
                <a:ea typeface="Josefin Sans"/>
                <a:cs typeface="Josefin Sans"/>
                <a:sym typeface="Josefin Sans"/>
              </a:rPr>
              <a:t>Replace the text with your own text</a:t>
            </a:r>
            <a:endParaRPr>
              <a:solidFill>
                <a:schemeClr val="dk2"/>
              </a:solidFill>
              <a:latin typeface="Josefin Sans"/>
              <a:ea typeface="Josefin Sans"/>
              <a:cs typeface="Josefin Sans"/>
              <a:sym typeface="Josefin Sans"/>
            </a:endParaRPr>
          </a:p>
        </p:txBody>
      </p:sp>
      <p:sp>
        <p:nvSpPr>
          <p:cNvPr id="862" name="Google Shape;862;p56"/>
          <p:cNvSpPr txBox="1"/>
          <p:nvPr/>
        </p:nvSpPr>
        <p:spPr>
          <a:xfrm>
            <a:off x="6691300" y="2860811"/>
            <a:ext cx="1732800" cy="5874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t" anchorCtr="0">
            <a:noAutofit/>
          </a:bodyPr>
          <a:lstStyle/>
          <a:p>
            <a:pPr marL="0" marR="0" lvl="0" indent="0" algn="r" rtl="0">
              <a:spcBef>
                <a:spcPts val="0"/>
              </a:spcBef>
              <a:spcAft>
                <a:spcPts val="0"/>
              </a:spcAft>
              <a:buNone/>
            </a:pPr>
            <a:r>
              <a:rPr lang="en">
                <a:solidFill>
                  <a:schemeClr val="dk2"/>
                </a:solidFill>
                <a:latin typeface="Josefin Sans"/>
                <a:ea typeface="Josefin Sans"/>
                <a:cs typeface="Josefin Sans"/>
                <a:sym typeface="Josefin Sans"/>
              </a:rPr>
              <a:t>Replace the text with your own text</a:t>
            </a:r>
            <a:endParaRPr>
              <a:solidFill>
                <a:schemeClr val="dk2"/>
              </a:solidFill>
              <a:latin typeface="Josefin Sans"/>
              <a:ea typeface="Josefin Sans"/>
              <a:cs typeface="Josefin Sans"/>
              <a:sym typeface="Josefin Sans"/>
            </a:endParaRPr>
          </a:p>
        </p:txBody>
      </p:sp>
      <p:sp>
        <p:nvSpPr>
          <p:cNvPr id="863" name="Google Shape;863;p56"/>
          <p:cNvSpPr txBox="1"/>
          <p:nvPr/>
        </p:nvSpPr>
        <p:spPr>
          <a:xfrm>
            <a:off x="6691200" y="4021001"/>
            <a:ext cx="1732800" cy="5874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t" anchorCtr="0">
            <a:noAutofit/>
          </a:bodyPr>
          <a:lstStyle/>
          <a:p>
            <a:pPr marL="0" marR="0" lvl="0" indent="0" algn="r" rtl="0">
              <a:spcBef>
                <a:spcPts val="0"/>
              </a:spcBef>
              <a:spcAft>
                <a:spcPts val="0"/>
              </a:spcAft>
              <a:buNone/>
            </a:pPr>
            <a:r>
              <a:rPr lang="en">
                <a:solidFill>
                  <a:schemeClr val="dk2"/>
                </a:solidFill>
                <a:latin typeface="Josefin Sans"/>
                <a:ea typeface="Josefin Sans"/>
                <a:cs typeface="Josefin Sans"/>
                <a:sym typeface="Josefin Sans"/>
              </a:rPr>
              <a:t>Replace the text with your own text</a:t>
            </a:r>
            <a:endParaRPr>
              <a:solidFill>
                <a:schemeClr val="dk2"/>
              </a:solidFill>
              <a:latin typeface="Josefin Sans"/>
              <a:ea typeface="Josefin Sans"/>
              <a:cs typeface="Josefin Sans"/>
              <a:sym typeface="Josefin Sans"/>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867"/>
        <p:cNvGrpSpPr/>
        <p:nvPr/>
      </p:nvGrpSpPr>
      <p:grpSpPr>
        <a:xfrm>
          <a:off x="0" y="0"/>
          <a:ext cx="0" cy="0"/>
          <a:chOff x="0" y="0"/>
          <a:chExt cx="0" cy="0"/>
        </a:xfrm>
      </p:grpSpPr>
      <p:sp>
        <p:nvSpPr>
          <p:cNvPr id="868" name="Google Shape;868;p5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Strong </a:t>
            </a:r>
            <a:r>
              <a:rPr lang="en">
                <a:solidFill>
                  <a:schemeClr val="lt2"/>
                </a:solidFill>
              </a:rPr>
              <a:t>business case</a:t>
            </a:r>
            <a:endParaRPr>
              <a:solidFill>
                <a:schemeClr val="lt2"/>
              </a:solidFill>
            </a:endParaRPr>
          </a:p>
        </p:txBody>
      </p:sp>
      <p:sp>
        <p:nvSpPr>
          <p:cNvPr id="869" name="Google Shape;869;p57"/>
          <p:cNvSpPr/>
          <p:nvPr/>
        </p:nvSpPr>
        <p:spPr>
          <a:xfrm>
            <a:off x="720000" y="1201425"/>
            <a:ext cx="1607100" cy="442800"/>
          </a:xfrm>
          <a:prstGeom prst="rect">
            <a:avLst/>
          </a:pr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FFFFF"/>
              </a:buClr>
              <a:buSzPts val="1600"/>
              <a:buFont typeface="Arial"/>
              <a:buNone/>
            </a:pPr>
            <a:r>
              <a:rPr lang="en" sz="1100">
                <a:solidFill>
                  <a:schemeClr val="dk1"/>
                </a:solidFill>
                <a:latin typeface="Dela Gothic One"/>
                <a:ea typeface="Dela Gothic One"/>
                <a:cs typeface="Dela Gothic One"/>
                <a:sym typeface="Dela Gothic One"/>
              </a:rPr>
              <a:t>Project costs</a:t>
            </a:r>
            <a:endParaRPr sz="1100">
              <a:solidFill>
                <a:schemeClr val="dk1"/>
              </a:solidFill>
              <a:latin typeface="Dela Gothic One"/>
              <a:ea typeface="Dela Gothic One"/>
              <a:cs typeface="Dela Gothic One"/>
              <a:sym typeface="Dela Gothic One"/>
            </a:endParaRPr>
          </a:p>
        </p:txBody>
      </p:sp>
      <p:sp>
        <p:nvSpPr>
          <p:cNvPr id="870" name="Google Shape;870;p57"/>
          <p:cNvSpPr/>
          <p:nvPr/>
        </p:nvSpPr>
        <p:spPr>
          <a:xfrm>
            <a:off x="2327100" y="1201425"/>
            <a:ext cx="829500" cy="442800"/>
          </a:xfrm>
          <a:prstGeom prst="rect">
            <a:avLst/>
          </a:prstGeom>
          <a:solidFill>
            <a:schemeClr val="lt1"/>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FFFFF"/>
              </a:buClr>
              <a:buSzPts val="1600"/>
              <a:buFont typeface="Arial"/>
              <a:buNone/>
            </a:pPr>
            <a:r>
              <a:rPr lang="en" sz="1100">
                <a:solidFill>
                  <a:schemeClr val="dk2"/>
                </a:solidFill>
                <a:latin typeface="Josefin Sans"/>
                <a:ea typeface="Josefin Sans"/>
                <a:cs typeface="Josefin Sans"/>
                <a:sym typeface="Josefin Sans"/>
              </a:rPr>
              <a:t>$4M</a:t>
            </a:r>
            <a:endParaRPr sz="1100">
              <a:solidFill>
                <a:schemeClr val="dk2"/>
              </a:solidFill>
              <a:latin typeface="Josefin Sans"/>
              <a:ea typeface="Josefin Sans"/>
              <a:cs typeface="Josefin Sans"/>
              <a:sym typeface="Josefin Sans"/>
            </a:endParaRPr>
          </a:p>
        </p:txBody>
      </p:sp>
      <p:sp>
        <p:nvSpPr>
          <p:cNvPr id="871" name="Google Shape;871;p57"/>
          <p:cNvSpPr/>
          <p:nvPr/>
        </p:nvSpPr>
        <p:spPr>
          <a:xfrm>
            <a:off x="3353625" y="1201425"/>
            <a:ext cx="1607100" cy="442800"/>
          </a:xfrm>
          <a:prstGeom prst="rect">
            <a:avLst/>
          </a:pr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FFFFF"/>
              </a:buClr>
              <a:buSzPts val="1600"/>
              <a:buFont typeface="Arial"/>
              <a:buNone/>
            </a:pPr>
            <a:r>
              <a:rPr lang="en" sz="1100">
                <a:solidFill>
                  <a:schemeClr val="dk1"/>
                </a:solidFill>
                <a:latin typeface="Dela Gothic One"/>
                <a:ea typeface="Dela Gothic One"/>
                <a:cs typeface="Dela Gothic One"/>
                <a:sym typeface="Dela Gothic One"/>
              </a:rPr>
              <a:t>Tangible benefits</a:t>
            </a:r>
            <a:endParaRPr sz="1100">
              <a:solidFill>
                <a:schemeClr val="dk1"/>
              </a:solidFill>
              <a:latin typeface="Dela Gothic One"/>
              <a:ea typeface="Dela Gothic One"/>
              <a:cs typeface="Dela Gothic One"/>
              <a:sym typeface="Dela Gothic One"/>
            </a:endParaRPr>
          </a:p>
        </p:txBody>
      </p:sp>
      <p:sp>
        <p:nvSpPr>
          <p:cNvPr id="872" name="Google Shape;872;p57"/>
          <p:cNvSpPr/>
          <p:nvPr/>
        </p:nvSpPr>
        <p:spPr>
          <a:xfrm>
            <a:off x="4960700" y="1201425"/>
            <a:ext cx="829500" cy="442800"/>
          </a:xfrm>
          <a:prstGeom prst="rect">
            <a:avLst/>
          </a:prstGeom>
          <a:solidFill>
            <a:schemeClr val="lt1"/>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FFFFF"/>
              </a:buClr>
              <a:buSzPts val="1600"/>
              <a:buFont typeface="Arial"/>
              <a:buNone/>
            </a:pPr>
            <a:r>
              <a:rPr lang="en" sz="1100">
                <a:solidFill>
                  <a:schemeClr val="dk2"/>
                </a:solidFill>
                <a:latin typeface="Josefin Sans"/>
                <a:ea typeface="Josefin Sans"/>
                <a:cs typeface="Josefin Sans"/>
                <a:sym typeface="Josefin Sans"/>
              </a:rPr>
              <a:t>$14M</a:t>
            </a:r>
            <a:endParaRPr sz="1100">
              <a:solidFill>
                <a:schemeClr val="dk2"/>
              </a:solidFill>
              <a:latin typeface="Josefin Sans"/>
              <a:ea typeface="Josefin Sans"/>
              <a:cs typeface="Josefin Sans"/>
              <a:sym typeface="Josefin Sans"/>
            </a:endParaRPr>
          </a:p>
        </p:txBody>
      </p:sp>
      <p:sp>
        <p:nvSpPr>
          <p:cNvPr id="873" name="Google Shape;873;p57"/>
          <p:cNvSpPr/>
          <p:nvPr/>
        </p:nvSpPr>
        <p:spPr>
          <a:xfrm>
            <a:off x="5987275" y="1201425"/>
            <a:ext cx="1607100" cy="442800"/>
          </a:xfrm>
          <a:prstGeom prst="rect">
            <a:avLst/>
          </a:pr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FFFFF"/>
              </a:buClr>
              <a:buSzPts val="1600"/>
              <a:buFont typeface="Arial"/>
              <a:buNone/>
            </a:pPr>
            <a:r>
              <a:rPr lang="en" sz="1100">
                <a:solidFill>
                  <a:schemeClr val="dk1"/>
                </a:solidFill>
                <a:latin typeface="Dela Gothic One"/>
                <a:ea typeface="Dela Gothic One"/>
                <a:cs typeface="Dela Gothic One"/>
                <a:sym typeface="Dela Gothic One"/>
              </a:rPr>
              <a:t>Net present value</a:t>
            </a:r>
            <a:endParaRPr sz="1100">
              <a:solidFill>
                <a:schemeClr val="dk1"/>
              </a:solidFill>
              <a:latin typeface="Dela Gothic One"/>
              <a:ea typeface="Dela Gothic One"/>
              <a:cs typeface="Dela Gothic One"/>
              <a:sym typeface="Dela Gothic One"/>
            </a:endParaRPr>
          </a:p>
        </p:txBody>
      </p:sp>
      <p:sp>
        <p:nvSpPr>
          <p:cNvPr id="874" name="Google Shape;874;p57"/>
          <p:cNvSpPr/>
          <p:nvPr/>
        </p:nvSpPr>
        <p:spPr>
          <a:xfrm>
            <a:off x="7594375" y="1201425"/>
            <a:ext cx="829500" cy="442800"/>
          </a:xfrm>
          <a:prstGeom prst="rect">
            <a:avLst/>
          </a:prstGeom>
          <a:solidFill>
            <a:schemeClr val="lt1"/>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FFFFF"/>
              </a:buClr>
              <a:buSzPts val="1600"/>
              <a:buFont typeface="Arial"/>
              <a:buNone/>
            </a:pPr>
            <a:r>
              <a:rPr lang="en" sz="1100">
                <a:solidFill>
                  <a:schemeClr val="dk2"/>
                </a:solidFill>
                <a:latin typeface="Josefin Sans"/>
                <a:ea typeface="Josefin Sans"/>
                <a:cs typeface="Josefin Sans"/>
                <a:sym typeface="Josefin Sans"/>
              </a:rPr>
              <a:t>$8M</a:t>
            </a:r>
            <a:endParaRPr sz="1100">
              <a:solidFill>
                <a:schemeClr val="dk2"/>
              </a:solidFill>
              <a:latin typeface="Josefin Sans"/>
              <a:ea typeface="Josefin Sans"/>
              <a:cs typeface="Josefin Sans"/>
              <a:sym typeface="Josefin Sans"/>
            </a:endParaRPr>
          </a:p>
        </p:txBody>
      </p:sp>
      <p:sp>
        <p:nvSpPr>
          <p:cNvPr id="875" name="Google Shape;875;p57"/>
          <p:cNvSpPr/>
          <p:nvPr/>
        </p:nvSpPr>
        <p:spPr>
          <a:xfrm>
            <a:off x="5495100" y="1817658"/>
            <a:ext cx="2927700" cy="1272300"/>
          </a:xfrm>
          <a:prstGeom prst="rect">
            <a:avLst/>
          </a:prstGeom>
          <a:solidFill>
            <a:schemeClr val="lt1"/>
          </a:solidFill>
          <a:ln w="19050" cap="flat" cmpd="sng">
            <a:solidFill>
              <a:schemeClr val="lt2"/>
            </a:solidFill>
            <a:prstDash val="solid"/>
            <a:round/>
            <a:headEnd type="none" w="sm" len="sm"/>
            <a:tailEnd type="none" w="sm" len="sm"/>
          </a:ln>
        </p:spPr>
        <p:txBody>
          <a:bodyPr spcFirstLastPara="1" wrap="square" lIns="91425" tIns="90000" rIns="91425" bIns="90000" anchor="t" anchorCtr="0">
            <a:noAutofit/>
          </a:bodyPr>
          <a:lstStyle/>
          <a:p>
            <a:pPr marL="0" lvl="0" indent="0" algn="l" rtl="0">
              <a:spcBef>
                <a:spcPts val="0"/>
              </a:spcBef>
              <a:spcAft>
                <a:spcPts val="0"/>
              </a:spcAft>
              <a:buClr>
                <a:schemeClr val="lt1"/>
              </a:buClr>
              <a:buSzPts val="1600"/>
              <a:buFont typeface="Arial"/>
              <a:buNone/>
            </a:pPr>
            <a:r>
              <a:rPr lang="en" sz="1100">
                <a:solidFill>
                  <a:schemeClr val="dk1"/>
                </a:solidFill>
                <a:latin typeface="Dela Gothic One"/>
                <a:ea typeface="Dela Gothic One"/>
                <a:cs typeface="Dela Gothic One"/>
                <a:sym typeface="Dela Gothic One"/>
              </a:rPr>
              <a:t>Change impact</a:t>
            </a:r>
            <a:endParaRPr sz="1100">
              <a:solidFill>
                <a:schemeClr val="dk1"/>
              </a:solidFill>
              <a:latin typeface="Dela Gothic One"/>
              <a:ea typeface="Dela Gothic One"/>
              <a:cs typeface="Dela Gothic One"/>
              <a:sym typeface="Dela Gothic One"/>
            </a:endParaRPr>
          </a:p>
        </p:txBody>
      </p:sp>
      <p:sp>
        <p:nvSpPr>
          <p:cNvPr id="876" name="Google Shape;876;p57"/>
          <p:cNvSpPr/>
          <p:nvPr/>
        </p:nvSpPr>
        <p:spPr>
          <a:xfrm>
            <a:off x="720000" y="1817658"/>
            <a:ext cx="4570200" cy="1272300"/>
          </a:xfrm>
          <a:prstGeom prst="rect">
            <a:avLst/>
          </a:prstGeom>
          <a:solidFill>
            <a:schemeClr val="lt1"/>
          </a:solidFill>
          <a:ln w="19050" cap="flat" cmpd="sng">
            <a:solidFill>
              <a:schemeClr val="lt2"/>
            </a:solidFill>
            <a:prstDash val="solid"/>
            <a:round/>
            <a:headEnd type="none" w="sm" len="sm"/>
            <a:tailEnd type="none" w="sm" len="sm"/>
          </a:ln>
        </p:spPr>
        <p:txBody>
          <a:bodyPr spcFirstLastPara="1" wrap="square" lIns="91425" tIns="90000" rIns="91425" bIns="90000" anchor="t" anchorCtr="0">
            <a:noAutofit/>
          </a:bodyPr>
          <a:lstStyle/>
          <a:p>
            <a:pPr marL="0" marR="0" lvl="0" indent="0" algn="l" rtl="0">
              <a:lnSpc>
                <a:spcPct val="100000"/>
              </a:lnSpc>
              <a:spcBef>
                <a:spcPts val="0"/>
              </a:spcBef>
              <a:spcAft>
                <a:spcPts val="0"/>
              </a:spcAft>
              <a:buClr>
                <a:srgbClr val="FFFFFF"/>
              </a:buClr>
              <a:buSzPts val="1600"/>
              <a:buFont typeface="Arial"/>
              <a:buNone/>
            </a:pPr>
            <a:r>
              <a:rPr lang="en" sz="1100">
                <a:solidFill>
                  <a:schemeClr val="dk1"/>
                </a:solidFill>
                <a:latin typeface="Dela Gothic One"/>
                <a:ea typeface="Dela Gothic One"/>
                <a:cs typeface="Dela Gothic One"/>
                <a:sym typeface="Dela Gothic One"/>
              </a:rPr>
              <a:t>Cash flow</a:t>
            </a:r>
            <a:r>
              <a:rPr lang="en" sz="1100">
                <a:solidFill>
                  <a:schemeClr val="dk2"/>
                </a:solidFill>
                <a:latin typeface="Dela Gothic One"/>
                <a:ea typeface="Dela Gothic One"/>
                <a:cs typeface="Dela Gothic One"/>
                <a:sym typeface="Dela Gothic One"/>
              </a:rPr>
              <a:t> </a:t>
            </a:r>
            <a:r>
              <a:rPr lang="en" sz="1100">
                <a:solidFill>
                  <a:schemeClr val="dk2"/>
                </a:solidFill>
                <a:latin typeface="Josefin Sans"/>
                <a:ea typeface="Josefin Sans"/>
                <a:cs typeface="Josefin Sans"/>
                <a:sym typeface="Josefin Sans"/>
              </a:rPr>
              <a:t>(US$ million)</a:t>
            </a:r>
            <a:endParaRPr sz="1100">
              <a:solidFill>
                <a:schemeClr val="dk2"/>
              </a:solidFill>
              <a:latin typeface="Josefin Sans"/>
              <a:ea typeface="Josefin Sans"/>
              <a:cs typeface="Josefin Sans"/>
              <a:sym typeface="Josefin Sans"/>
            </a:endParaRPr>
          </a:p>
        </p:txBody>
      </p:sp>
      <p:sp>
        <p:nvSpPr>
          <p:cNvPr id="877" name="Google Shape;877;p57"/>
          <p:cNvSpPr/>
          <p:nvPr/>
        </p:nvSpPr>
        <p:spPr>
          <a:xfrm>
            <a:off x="824425" y="3271929"/>
            <a:ext cx="2717100" cy="706800"/>
          </a:xfrm>
          <a:prstGeom prst="rect">
            <a:avLst/>
          </a:prstGeom>
          <a:solidFill>
            <a:schemeClr val="lt1"/>
          </a:solidFill>
          <a:ln w="19050" cap="flat" cmpd="sng">
            <a:solidFill>
              <a:schemeClr val="lt2"/>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FFFFFF"/>
              </a:buClr>
              <a:buSzPts val="1600"/>
              <a:buFont typeface="Arial"/>
              <a:buNone/>
            </a:pPr>
            <a:r>
              <a:rPr lang="en" sz="1100">
                <a:solidFill>
                  <a:schemeClr val="dk1"/>
                </a:solidFill>
                <a:latin typeface="Dela Gothic One"/>
                <a:ea typeface="Dela Gothic One"/>
                <a:cs typeface="Dela Gothic One"/>
                <a:sym typeface="Dela Gothic One"/>
              </a:rPr>
              <a:t>Intangible benefits</a:t>
            </a:r>
            <a:endParaRPr sz="1100">
              <a:solidFill>
                <a:schemeClr val="dk1"/>
              </a:solidFill>
              <a:latin typeface="Josefin Sans"/>
              <a:ea typeface="Josefin Sans"/>
              <a:cs typeface="Josefin Sans"/>
              <a:sym typeface="Josefin Sans"/>
            </a:endParaRPr>
          </a:p>
          <a:p>
            <a:pPr marL="0" marR="0" lvl="0" indent="0" algn="l" rtl="0">
              <a:lnSpc>
                <a:spcPct val="100000"/>
              </a:lnSpc>
              <a:spcBef>
                <a:spcPts val="0"/>
              </a:spcBef>
              <a:spcAft>
                <a:spcPts val="0"/>
              </a:spcAft>
              <a:buClr>
                <a:srgbClr val="FFFFFF"/>
              </a:buClr>
              <a:buSzPts val="1600"/>
              <a:buFont typeface="Arial"/>
              <a:buNone/>
            </a:pPr>
            <a:r>
              <a:rPr lang="en" sz="1100">
                <a:solidFill>
                  <a:schemeClr val="dk2"/>
                </a:solidFill>
                <a:latin typeface="Josefin Sans"/>
                <a:ea typeface="Josefin Sans"/>
                <a:cs typeface="Josefin Sans"/>
                <a:sym typeface="Josefin Sans"/>
              </a:rPr>
              <a:t>Insert your own text here</a:t>
            </a:r>
            <a:endParaRPr>
              <a:solidFill>
                <a:schemeClr val="dk2"/>
              </a:solidFill>
              <a:latin typeface="Josefin Sans"/>
              <a:ea typeface="Josefin Sans"/>
              <a:cs typeface="Josefin Sans"/>
              <a:sym typeface="Josefin Sans"/>
            </a:endParaRPr>
          </a:p>
        </p:txBody>
      </p:sp>
      <p:sp>
        <p:nvSpPr>
          <p:cNvPr id="878" name="Google Shape;878;p57"/>
          <p:cNvSpPr/>
          <p:nvPr/>
        </p:nvSpPr>
        <p:spPr>
          <a:xfrm>
            <a:off x="720000" y="4160725"/>
            <a:ext cx="1077900" cy="442800"/>
          </a:xfrm>
          <a:prstGeom prst="rect">
            <a:avLst/>
          </a:pr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FFFFF"/>
              </a:buClr>
              <a:buSzPts val="1600"/>
              <a:buFont typeface="Arial"/>
              <a:buNone/>
            </a:pPr>
            <a:r>
              <a:rPr lang="en" sz="1100">
                <a:solidFill>
                  <a:schemeClr val="dk1"/>
                </a:solidFill>
                <a:latin typeface="Dela Gothic One"/>
                <a:ea typeface="Dela Gothic One"/>
                <a:cs typeface="Dela Gothic One"/>
                <a:sym typeface="Dela Gothic One"/>
              </a:rPr>
              <a:t>Sponsor </a:t>
            </a:r>
            <a:endParaRPr sz="1100">
              <a:solidFill>
                <a:schemeClr val="dk1"/>
              </a:solidFill>
              <a:latin typeface="Dela Gothic One"/>
              <a:ea typeface="Dela Gothic One"/>
              <a:cs typeface="Dela Gothic One"/>
              <a:sym typeface="Dela Gothic One"/>
            </a:endParaRPr>
          </a:p>
        </p:txBody>
      </p:sp>
      <p:sp>
        <p:nvSpPr>
          <p:cNvPr id="879" name="Google Shape;879;p57"/>
          <p:cNvSpPr/>
          <p:nvPr/>
        </p:nvSpPr>
        <p:spPr>
          <a:xfrm>
            <a:off x="3609350" y="3263425"/>
            <a:ext cx="2717100" cy="706800"/>
          </a:xfrm>
          <a:prstGeom prst="rect">
            <a:avLst/>
          </a:prstGeom>
          <a:solidFill>
            <a:schemeClr val="lt1"/>
          </a:solidFill>
          <a:ln w="19050" cap="flat" cmpd="sng">
            <a:solidFill>
              <a:schemeClr val="lt2"/>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FFFFFF"/>
              </a:buClr>
              <a:buSzPts val="1600"/>
              <a:buFont typeface="Arial"/>
              <a:buNone/>
            </a:pPr>
            <a:r>
              <a:rPr lang="en" sz="1100">
                <a:solidFill>
                  <a:schemeClr val="dk1"/>
                </a:solidFill>
                <a:latin typeface="Dela Gothic One"/>
                <a:ea typeface="Dela Gothic One"/>
                <a:cs typeface="Dela Gothic One"/>
                <a:sym typeface="Dela Gothic One"/>
              </a:rPr>
              <a:t>Strategic alignment</a:t>
            </a:r>
            <a:endParaRPr sz="1600">
              <a:solidFill>
                <a:schemeClr val="dk1"/>
              </a:solidFill>
              <a:latin typeface="Dela Gothic One"/>
              <a:ea typeface="Dela Gothic One"/>
              <a:cs typeface="Dela Gothic One"/>
              <a:sym typeface="Dela Gothic One"/>
            </a:endParaRPr>
          </a:p>
          <a:p>
            <a:pPr marL="0" lvl="0" indent="0" algn="l" rtl="0">
              <a:spcBef>
                <a:spcPts val="0"/>
              </a:spcBef>
              <a:spcAft>
                <a:spcPts val="0"/>
              </a:spcAft>
              <a:buClr>
                <a:schemeClr val="lt1"/>
              </a:buClr>
              <a:buSzPts val="1600"/>
              <a:buFont typeface="Arial"/>
              <a:buNone/>
            </a:pPr>
            <a:r>
              <a:rPr lang="en" sz="1100">
                <a:solidFill>
                  <a:schemeClr val="dk2"/>
                </a:solidFill>
                <a:latin typeface="Josefin Sans"/>
                <a:ea typeface="Josefin Sans"/>
                <a:cs typeface="Josefin Sans"/>
                <a:sym typeface="Josefin Sans"/>
              </a:rPr>
              <a:t>Insert your own text here</a:t>
            </a:r>
            <a:endParaRPr sz="1100">
              <a:solidFill>
                <a:schemeClr val="dk1"/>
              </a:solidFill>
              <a:latin typeface="Josefin Sans"/>
              <a:ea typeface="Josefin Sans"/>
              <a:cs typeface="Josefin Sans"/>
              <a:sym typeface="Josefin Sans"/>
            </a:endParaRPr>
          </a:p>
        </p:txBody>
      </p:sp>
      <p:sp>
        <p:nvSpPr>
          <p:cNvPr id="880" name="Google Shape;880;p57"/>
          <p:cNvSpPr/>
          <p:nvPr/>
        </p:nvSpPr>
        <p:spPr>
          <a:xfrm>
            <a:off x="6498700" y="3263400"/>
            <a:ext cx="1930500" cy="1344900"/>
          </a:xfrm>
          <a:prstGeom prst="rect">
            <a:avLst/>
          </a:prstGeom>
          <a:solidFill>
            <a:schemeClr val="lt1"/>
          </a:solidFill>
          <a:ln w="19050" cap="flat" cmpd="sng">
            <a:solidFill>
              <a:schemeClr val="lt2"/>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FFFFFF"/>
              </a:buClr>
              <a:buSzPts val="1600"/>
              <a:buFont typeface="Arial"/>
              <a:buNone/>
            </a:pPr>
            <a:r>
              <a:rPr lang="en" sz="1100">
                <a:solidFill>
                  <a:schemeClr val="dk1"/>
                </a:solidFill>
                <a:latin typeface="Dela Gothic One"/>
                <a:ea typeface="Dela Gothic One"/>
                <a:cs typeface="Dela Gothic One"/>
                <a:sym typeface="Dela Gothic One"/>
              </a:rPr>
              <a:t>Resources</a:t>
            </a:r>
            <a:endParaRPr sz="1600">
              <a:solidFill>
                <a:schemeClr val="dk1"/>
              </a:solidFill>
              <a:latin typeface="Dela Gothic One"/>
              <a:ea typeface="Dela Gothic One"/>
              <a:cs typeface="Dela Gothic One"/>
              <a:sym typeface="Dela Gothic One"/>
            </a:endParaRPr>
          </a:p>
          <a:p>
            <a:pPr marL="0" lvl="0" indent="0" algn="l" rtl="0">
              <a:lnSpc>
                <a:spcPct val="115000"/>
              </a:lnSpc>
              <a:spcBef>
                <a:spcPts val="0"/>
              </a:spcBef>
              <a:spcAft>
                <a:spcPts val="0"/>
              </a:spcAft>
              <a:buNone/>
            </a:pPr>
            <a:r>
              <a:rPr lang="en" sz="1100">
                <a:solidFill>
                  <a:schemeClr val="dk2"/>
                </a:solidFill>
                <a:latin typeface="Josefin Sans"/>
                <a:ea typeface="Josefin Sans"/>
                <a:cs typeface="Josefin Sans"/>
                <a:sym typeface="Josefin Sans"/>
              </a:rPr>
              <a:t>* Follow the link in the graph to modify its data and then paste the new one here. </a:t>
            </a:r>
            <a:r>
              <a:rPr lang="en" sz="1100" b="1">
                <a:solidFill>
                  <a:schemeClr val="hlink"/>
                </a:solidFill>
                <a:uFill>
                  <a:noFill/>
                </a:uFill>
                <a:latin typeface="Josefin Sans"/>
                <a:ea typeface="Josefin Sans"/>
                <a:cs typeface="Josefin Sans"/>
                <a:sym typeface="Josefin Sans"/>
                <a:hlinkClick r:id="rId3"/>
              </a:rPr>
              <a:t>for more info, click here</a:t>
            </a:r>
            <a:endParaRPr sz="1600">
              <a:solidFill>
                <a:schemeClr val="dk1"/>
              </a:solidFill>
              <a:latin typeface="Josefin Sans"/>
              <a:ea typeface="Josefin Sans"/>
              <a:cs typeface="Josefin Sans"/>
              <a:sym typeface="Josefin Sans"/>
            </a:endParaRPr>
          </a:p>
        </p:txBody>
      </p:sp>
      <p:sp>
        <p:nvSpPr>
          <p:cNvPr id="881" name="Google Shape;881;p57"/>
          <p:cNvSpPr/>
          <p:nvPr/>
        </p:nvSpPr>
        <p:spPr>
          <a:xfrm>
            <a:off x="6082363" y="2337780"/>
            <a:ext cx="233100" cy="233100"/>
          </a:xfrm>
          <a:prstGeom prst="rect">
            <a:avLst/>
          </a:prstGeom>
          <a:solidFill>
            <a:schemeClr val="accent3"/>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57"/>
          <p:cNvSpPr/>
          <p:nvPr/>
        </p:nvSpPr>
        <p:spPr>
          <a:xfrm>
            <a:off x="6842400" y="2337780"/>
            <a:ext cx="233100" cy="233100"/>
          </a:xfrm>
          <a:prstGeom prst="rect">
            <a:avLst/>
          </a:prstGeom>
          <a:solidFill>
            <a:schemeClr val="accent4"/>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57"/>
          <p:cNvSpPr/>
          <p:nvPr/>
        </p:nvSpPr>
        <p:spPr>
          <a:xfrm>
            <a:off x="7602438" y="2337780"/>
            <a:ext cx="233100" cy="233100"/>
          </a:xfrm>
          <a:prstGeom prst="rect">
            <a:avLst/>
          </a:prstGeom>
          <a:solidFill>
            <a:schemeClr val="accent1"/>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57"/>
          <p:cNvSpPr txBox="1"/>
          <p:nvPr/>
        </p:nvSpPr>
        <p:spPr>
          <a:xfrm>
            <a:off x="5833575" y="2695345"/>
            <a:ext cx="730800" cy="233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chemeClr val="dk2"/>
                </a:solidFill>
                <a:latin typeface="Josefin Sans"/>
                <a:ea typeface="Josefin Sans"/>
                <a:cs typeface="Josefin Sans"/>
                <a:sym typeface="Josefin Sans"/>
              </a:rPr>
              <a:t>Low</a:t>
            </a:r>
            <a:endParaRPr sz="1100">
              <a:solidFill>
                <a:schemeClr val="dk2"/>
              </a:solidFill>
              <a:latin typeface="Josefin Sans"/>
              <a:ea typeface="Josefin Sans"/>
              <a:cs typeface="Josefin Sans"/>
              <a:sym typeface="Josefin Sans"/>
            </a:endParaRPr>
          </a:p>
        </p:txBody>
      </p:sp>
      <p:sp>
        <p:nvSpPr>
          <p:cNvPr id="885" name="Google Shape;885;p57"/>
          <p:cNvSpPr txBox="1"/>
          <p:nvPr/>
        </p:nvSpPr>
        <p:spPr>
          <a:xfrm>
            <a:off x="6593511" y="2695345"/>
            <a:ext cx="730800" cy="233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chemeClr val="dk2"/>
                </a:solidFill>
                <a:latin typeface="Josefin Sans"/>
                <a:ea typeface="Josefin Sans"/>
                <a:cs typeface="Josefin Sans"/>
                <a:sym typeface="Josefin Sans"/>
              </a:rPr>
              <a:t>Medium</a:t>
            </a:r>
            <a:endParaRPr sz="1100">
              <a:solidFill>
                <a:schemeClr val="dk2"/>
              </a:solidFill>
              <a:latin typeface="Josefin Sans"/>
              <a:ea typeface="Josefin Sans"/>
              <a:cs typeface="Josefin Sans"/>
              <a:sym typeface="Josefin Sans"/>
            </a:endParaRPr>
          </a:p>
        </p:txBody>
      </p:sp>
      <p:sp>
        <p:nvSpPr>
          <p:cNvPr id="886" name="Google Shape;886;p57"/>
          <p:cNvSpPr txBox="1"/>
          <p:nvPr/>
        </p:nvSpPr>
        <p:spPr>
          <a:xfrm>
            <a:off x="7353625" y="2695345"/>
            <a:ext cx="730800" cy="233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chemeClr val="dk2"/>
                </a:solidFill>
                <a:latin typeface="Josefin Sans"/>
                <a:ea typeface="Josefin Sans"/>
                <a:cs typeface="Josefin Sans"/>
                <a:sym typeface="Josefin Sans"/>
              </a:rPr>
              <a:t>High</a:t>
            </a:r>
            <a:endParaRPr sz="1100">
              <a:solidFill>
                <a:schemeClr val="dk2"/>
              </a:solidFill>
              <a:latin typeface="Josefin Sans"/>
              <a:ea typeface="Josefin Sans"/>
              <a:cs typeface="Josefin Sans"/>
              <a:sym typeface="Josefin Sans"/>
            </a:endParaRPr>
          </a:p>
        </p:txBody>
      </p:sp>
      <p:grpSp>
        <p:nvGrpSpPr>
          <p:cNvPr id="887" name="Google Shape;887;p57"/>
          <p:cNvGrpSpPr/>
          <p:nvPr/>
        </p:nvGrpSpPr>
        <p:grpSpPr>
          <a:xfrm>
            <a:off x="7616280" y="2351584"/>
            <a:ext cx="205500" cy="205500"/>
            <a:chOff x="8705280" y="2543604"/>
            <a:chExt cx="205500" cy="205500"/>
          </a:xfrm>
        </p:grpSpPr>
        <p:sp>
          <p:nvSpPr>
            <p:cNvPr id="888" name="Google Shape;888;p57"/>
            <p:cNvSpPr/>
            <p:nvPr/>
          </p:nvSpPr>
          <p:spPr>
            <a:xfrm rot="-2700000">
              <a:off x="8675872" y="2633202"/>
              <a:ext cx="264317" cy="26304"/>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57"/>
            <p:cNvSpPr/>
            <p:nvPr/>
          </p:nvSpPr>
          <p:spPr>
            <a:xfrm rot="2700000">
              <a:off x="8675872" y="2633202"/>
              <a:ext cx="264317" cy="26304"/>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0" name="Google Shape;890;p57"/>
          <p:cNvSpPr/>
          <p:nvPr/>
        </p:nvSpPr>
        <p:spPr>
          <a:xfrm>
            <a:off x="1797900" y="4160725"/>
            <a:ext cx="1639200" cy="442800"/>
          </a:xfrm>
          <a:prstGeom prst="rect">
            <a:avLst/>
          </a:prstGeom>
          <a:solidFill>
            <a:schemeClr val="lt1"/>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FFFFF"/>
              </a:buClr>
              <a:buSzPts val="1600"/>
              <a:buFont typeface="Arial"/>
              <a:buNone/>
            </a:pPr>
            <a:r>
              <a:rPr lang="en" sz="1100">
                <a:solidFill>
                  <a:schemeClr val="dk2"/>
                </a:solidFill>
                <a:latin typeface="Josefin Sans"/>
                <a:ea typeface="Josefin Sans"/>
                <a:cs typeface="Josefin Sans"/>
                <a:sym typeface="Josefin Sans"/>
              </a:rPr>
              <a:t>Sponsor name</a:t>
            </a:r>
            <a:endParaRPr sz="1100">
              <a:solidFill>
                <a:schemeClr val="dk2"/>
              </a:solidFill>
              <a:latin typeface="Josefin Sans"/>
              <a:ea typeface="Josefin Sans"/>
              <a:cs typeface="Josefin Sans"/>
              <a:sym typeface="Josefin Sans"/>
            </a:endParaRPr>
          </a:p>
        </p:txBody>
      </p:sp>
      <p:sp>
        <p:nvSpPr>
          <p:cNvPr id="891" name="Google Shape;891;p57"/>
          <p:cNvSpPr/>
          <p:nvPr/>
        </p:nvSpPr>
        <p:spPr>
          <a:xfrm>
            <a:off x="3609351" y="4160725"/>
            <a:ext cx="1077900" cy="442800"/>
          </a:xfrm>
          <a:prstGeom prst="rect">
            <a:avLst/>
          </a:pr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FFFFF"/>
              </a:buClr>
              <a:buSzPts val="1600"/>
              <a:buFont typeface="Arial"/>
              <a:buNone/>
            </a:pPr>
            <a:r>
              <a:rPr lang="en" sz="1100">
                <a:solidFill>
                  <a:schemeClr val="dk1"/>
                </a:solidFill>
                <a:latin typeface="Dela Gothic One"/>
                <a:ea typeface="Dela Gothic One"/>
                <a:cs typeface="Dela Gothic One"/>
                <a:sym typeface="Dela Gothic One"/>
              </a:rPr>
              <a:t>Manager</a:t>
            </a:r>
            <a:endParaRPr sz="1100">
              <a:solidFill>
                <a:schemeClr val="dk1"/>
              </a:solidFill>
              <a:latin typeface="Dela Gothic One"/>
              <a:ea typeface="Dela Gothic One"/>
              <a:cs typeface="Dela Gothic One"/>
              <a:sym typeface="Dela Gothic One"/>
            </a:endParaRPr>
          </a:p>
        </p:txBody>
      </p:sp>
      <p:sp>
        <p:nvSpPr>
          <p:cNvPr id="892" name="Google Shape;892;p57"/>
          <p:cNvSpPr/>
          <p:nvPr/>
        </p:nvSpPr>
        <p:spPr>
          <a:xfrm>
            <a:off x="4686950" y="4160725"/>
            <a:ext cx="1639200" cy="442800"/>
          </a:xfrm>
          <a:prstGeom prst="rect">
            <a:avLst/>
          </a:prstGeom>
          <a:solidFill>
            <a:schemeClr val="lt1"/>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FFFFF"/>
              </a:buClr>
              <a:buSzPts val="1600"/>
              <a:buFont typeface="Arial"/>
              <a:buNone/>
            </a:pPr>
            <a:r>
              <a:rPr lang="en" sz="1100">
                <a:solidFill>
                  <a:schemeClr val="dk2"/>
                </a:solidFill>
                <a:latin typeface="Josefin Sans"/>
                <a:ea typeface="Josefin Sans"/>
                <a:cs typeface="Josefin Sans"/>
                <a:sym typeface="Josefin Sans"/>
              </a:rPr>
              <a:t>Project manager name</a:t>
            </a:r>
            <a:endParaRPr sz="1100">
              <a:solidFill>
                <a:schemeClr val="dk2"/>
              </a:solidFill>
              <a:latin typeface="Josefin Sans"/>
              <a:ea typeface="Josefin Sans"/>
              <a:cs typeface="Josefin Sans"/>
              <a:sym typeface="Josefin Sans"/>
            </a:endParaRPr>
          </a:p>
        </p:txBody>
      </p:sp>
      <p:pic>
        <p:nvPicPr>
          <p:cNvPr id="893" name="Google Shape;893;p57" title="Chart">
            <a:hlinkClick r:id="rId4"/>
          </p:cNvPr>
          <p:cNvPicPr preferRelativeResize="0"/>
          <p:nvPr/>
        </p:nvPicPr>
        <p:blipFill>
          <a:blip r:embed="rId5">
            <a:alphaModFix/>
          </a:blip>
          <a:stretch>
            <a:fillRect/>
          </a:stretch>
        </p:blipFill>
        <p:spPr>
          <a:xfrm>
            <a:off x="759188" y="2162441"/>
            <a:ext cx="4491827" cy="89049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897"/>
        <p:cNvGrpSpPr/>
        <p:nvPr/>
      </p:nvGrpSpPr>
      <p:grpSpPr>
        <a:xfrm>
          <a:off x="0" y="0"/>
          <a:ext cx="0" cy="0"/>
          <a:chOff x="0" y="0"/>
          <a:chExt cx="0" cy="0"/>
        </a:xfrm>
      </p:grpSpPr>
      <p:sp>
        <p:nvSpPr>
          <p:cNvPr id="898" name="Google Shape;898;p5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Financial </a:t>
            </a:r>
            <a:r>
              <a:rPr lang="en">
                <a:solidFill>
                  <a:schemeClr val="lt2"/>
                </a:solidFill>
              </a:rPr>
              <a:t>model</a:t>
            </a:r>
            <a:endParaRPr>
              <a:solidFill>
                <a:schemeClr val="lt2"/>
              </a:solidFill>
            </a:endParaRPr>
          </a:p>
        </p:txBody>
      </p:sp>
      <p:graphicFrame>
        <p:nvGraphicFramePr>
          <p:cNvPr id="899" name="Google Shape;899;p58"/>
          <p:cNvGraphicFramePr/>
          <p:nvPr/>
        </p:nvGraphicFramePr>
        <p:xfrm>
          <a:off x="720000" y="1072425"/>
          <a:ext cx="3000000" cy="3000000"/>
        </p:xfrm>
        <a:graphic>
          <a:graphicData uri="http://schemas.openxmlformats.org/drawingml/2006/table">
            <a:tbl>
              <a:tblPr>
                <a:noFill/>
                <a:tableStyleId>{84514040-930E-4D3D-BC98-B5D46138C568}</a:tableStyleId>
              </a:tblPr>
              <a:tblGrid>
                <a:gridCol w="1383700">
                  <a:extLst>
                    <a:ext uri="{9D8B030D-6E8A-4147-A177-3AD203B41FA5}">
                      <a16:colId xmlns:a16="http://schemas.microsoft.com/office/drawing/2014/main" val="20000"/>
                    </a:ext>
                  </a:extLst>
                </a:gridCol>
                <a:gridCol w="708975">
                  <a:extLst>
                    <a:ext uri="{9D8B030D-6E8A-4147-A177-3AD203B41FA5}">
                      <a16:colId xmlns:a16="http://schemas.microsoft.com/office/drawing/2014/main" val="20001"/>
                    </a:ext>
                  </a:extLst>
                </a:gridCol>
                <a:gridCol w="709000">
                  <a:extLst>
                    <a:ext uri="{9D8B030D-6E8A-4147-A177-3AD203B41FA5}">
                      <a16:colId xmlns:a16="http://schemas.microsoft.com/office/drawing/2014/main" val="20002"/>
                    </a:ext>
                  </a:extLst>
                </a:gridCol>
                <a:gridCol w="708975">
                  <a:extLst>
                    <a:ext uri="{9D8B030D-6E8A-4147-A177-3AD203B41FA5}">
                      <a16:colId xmlns:a16="http://schemas.microsoft.com/office/drawing/2014/main" val="20003"/>
                    </a:ext>
                  </a:extLst>
                </a:gridCol>
                <a:gridCol w="709000">
                  <a:extLst>
                    <a:ext uri="{9D8B030D-6E8A-4147-A177-3AD203B41FA5}">
                      <a16:colId xmlns:a16="http://schemas.microsoft.com/office/drawing/2014/main" val="20004"/>
                    </a:ext>
                  </a:extLst>
                </a:gridCol>
                <a:gridCol w="708975">
                  <a:extLst>
                    <a:ext uri="{9D8B030D-6E8A-4147-A177-3AD203B41FA5}">
                      <a16:colId xmlns:a16="http://schemas.microsoft.com/office/drawing/2014/main" val="20005"/>
                    </a:ext>
                  </a:extLst>
                </a:gridCol>
                <a:gridCol w="708975">
                  <a:extLst>
                    <a:ext uri="{9D8B030D-6E8A-4147-A177-3AD203B41FA5}">
                      <a16:colId xmlns:a16="http://schemas.microsoft.com/office/drawing/2014/main" val="20006"/>
                    </a:ext>
                  </a:extLst>
                </a:gridCol>
                <a:gridCol w="709000">
                  <a:extLst>
                    <a:ext uri="{9D8B030D-6E8A-4147-A177-3AD203B41FA5}">
                      <a16:colId xmlns:a16="http://schemas.microsoft.com/office/drawing/2014/main" val="20007"/>
                    </a:ext>
                  </a:extLst>
                </a:gridCol>
                <a:gridCol w="708975">
                  <a:extLst>
                    <a:ext uri="{9D8B030D-6E8A-4147-A177-3AD203B41FA5}">
                      <a16:colId xmlns:a16="http://schemas.microsoft.com/office/drawing/2014/main" val="20008"/>
                    </a:ext>
                  </a:extLst>
                </a:gridCol>
                <a:gridCol w="648425">
                  <a:extLst>
                    <a:ext uri="{9D8B030D-6E8A-4147-A177-3AD203B41FA5}">
                      <a16:colId xmlns:a16="http://schemas.microsoft.com/office/drawing/2014/main" val="20009"/>
                    </a:ext>
                  </a:extLst>
                </a:gridCol>
              </a:tblGrid>
              <a:tr h="380675">
                <a:tc>
                  <a:txBody>
                    <a:bodyPr/>
                    <a:lstStyle/>
                    <a:p>
                      <a:pPr marL="0" lvl="0" indent="0" algn="l" rtl="0">
                        <a:spcBef>
                          <a:spcPts val="0"/>
                        </a:spcBef>
                        <a:spcAft>
                          <a:spcPts val="0"/>
                        </a:spcAft>
                        <a:buNone/>
                      </a:pPr>
                      <a:endParaRPr sz="1000">
                        <a:solidFill>
                          <a:schemeClr val="dk1"/>
                        </a:solidFill>
                        <a:latin typeface="Dela Gothic One"/>
                        <a:ea typeface="Dela Gothic One"/>
                        <a:cs typeface="Dela Gothic One"/>
                        <a:sym typeface="Dela Gothic One"/>
                      </a:endParaRPr>
                    </a:p>
                  </a:txBody>
                  <a:tcPr marL="91425" marR="91425" marT="91425" marB="91425" anchor="ctr">
                    <a:lnL w="19050" cap="flat" cmpd="sng">
                      <a:solidFill>
                        <a:schemeClr val="lt2">
                          <a:alpha val="0"/>
                        </a:schemeClr>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alpha val="0"/>
                        </a:schemeClr>
                      </a:solidFill>
                      <a:prstDash val="solid"/>
                      <a:round/>
                      <a:headEnd type="none" w="sm" len="sm"/>
                      <a:tailEnd type="none" w="sm" len="sm"/>
                    </a:lnT>
                    <a:lnB w="19050" cap="flat" cmpd="sng">
                      <a:solidFill>
                        <a:schemeClr val="lt2"/>
                      </a:solidFill>
                      <a:prstDash val="solid"/>
                      <a:round/>
                      <a:headEnd type="none" w="sm" len="sm"/>
                      <a:tailEnd type="none" w="sm" len="sm"/>
                    </a:lnB>
                  </a:tcPr>
                </a:tc>
                <a:tc gridSpan="4">
                  <a:txBody>
                    <a:bodyPr/>
                    <a:lstStyle/>
                    <a:p>
                      <a:pPr marL="0" lvl="0" indent="0" algn="ctr" rtl="0">
                        <a:spcBef>
                          <a:spcPts val="0"/>
                        </a:spcBef>
                        <a:spcAft>
                          <a:spcPts val="0"/>
                        </a:spcAft>
                        <a:buNone/>
                      </a:pPr>
                      <a:r>
                        <a:rPr lang="en" sz="1000">
                          <a:solidFill>
                            <a:schemeClr val="dk1"/>
                          </a:solidFill>
                          <a:latin typeface="Dela Gothic One"/>
                          <a:ea typeface="Dela Gothic One"/>
                          <a:cs typeface="Dela Gothic One"/>
                          <a:sym typeface="Dela Gothic One"/>
                        </a:rPr>
                        <a:t>Historical results</a:t>
                      </a:r>
                      <a:endParaRPr sz="1000">
                        <a:solidFill>
                          <a:schemeClr val="dk1"/>
                        </a:solidFill>
                        <a:latin typeface="Dela Gothic One"/>
                        <a:ea typeface="Dela Gothic One"/>
                        <a:cs typeface="Dela Gothic One"/>
                        <a:sym typeface="Dela Gothic One"/>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lt2"/>
                    </a:solidFill>
                  </a:tcPr>
                </a:tc>
                <a:tc hMerge="1">
                  <a:txBody>
                    <a:bodyPr/>
                    <a:lstStyle/>
                    <a:p>
                      <a:endParaRPr lang="ru-RU"/>
                    </a:p>
                  </a:txBody>
                  <a:tcPr/>
                </a:tc>
                <a:tc hMerge="1">
                  <a:txBody>
                    <a:bodyPr/>
                    <a:lstStyle/>
                    <a:p>
                      <a:endParaRPr lang="ru-RU"/>
                    </a:p>
                  </a:txBody>
                  <a:tcPr/>
                </a:tc>
                <a:tc hMerge="1">
                  <a:txBody>
                    <a:bodyPr/>
                    <a:lstStyle/>
                    <a:p>
                      <a:endParaRPr lang="ru-RU"/>
                    </a:p>
                  </a:txBody>
                  <a:tcPr/>
                </a:tc>
                <a:tc gridSpan="5">
                  <a:txBody>
                    <a:bodyPr/>
                    <a:lstStyle/>
                    <a:p>
                      <a:pPr marL="0" lvl="0" indent="0" algn="ctr" rtl="0">
                        <a:spcBef>
                          <a:spcPts val="0"/>
                        </a:spcBef>
                        <a:spcAft>
                          <a:spcPts val="0"/>
                        </a:spcAft>
                        <a:buNone/>
                      </a:pPr>
                      <a:r>
                        <a:rPr lang="en" sz="1000">
                          <a:solidFill>
                            <a:schemeClr val="dk1"/>
                          </a:solidFill>
                          <a:latin typeface="Dela Gothic One"/>
                          <a:ea typeface="Dela Gothic One"/>
                          <a:cs typeface="Dela Gothic One"/>
                          <a:sym typeface="Dela Gothic One"/>
                        </a:rPr>
                        <a:t>Forecast period</a:t>
                      </a:r>
                      <a:endParaRPr sz="1000">
                        <a:solidFill>
                          <a:schemeClr val="dk1"/>
                        </a:solidFill>
                        <a:latin typeface="Dela Gothic One"/>
                        <a:ea typeface="Dela Gothic One"/>
                        <a:cs typeface="Dela Gothic One"/>
                        <a:sym typeface="Dela Gothic One"/>
                      </a:endParaRPr>
                    </a:p>
                  </a:txBody>
                  <a:tcPr marL="91425" marR="91425" marT="91425" marB="91425" anchor="ctr">
                    <a:lnL w="19050" cap="flat" cmpd="sng">
                      <a:solidFill>
                        <a:schemeClr val="lt1"/>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lt2"/>
                    </a:solidFill>
                  </a:tcPr>
                </a:tc>
                <a:tc hMerge="1">
                  <a:txBody>
                    <a:bodyPr/>
                    <a:lstStyle/>
                    <a:p>
                      <a:endParaRPr lang="ru-RU"/>
                    </a:p>
                  </a:txBody>
                  <a:tcPr/>
                </a:tc>
                <a:tc hMerge="1">
                  <a:txBody>
                    <a:bodyPr/>
                    <a:lstStyle/>
                    <a:p>
                      <a:endParaRPr lang="ru-RU"/>
                    </a:p>
                  </a:txBody>
                  <a:tcPr/>
                </a:tc>
                <a:tc hMerge="1">
                  <a:txBody>
                    <a:bodyPr/>
                    <a:lstStyle/>
                    <a:p>
                      <a:endParaRPr lang="ru-RU"/>
                    </a:p>
                  </a:txBody>
                  <a:tcPr/>
                </a:tc>
                <a:tc hMerge="1">
                  <a:txBody>
                    <a:bodyPr/>
                    <a:lstStyle/>
                    <a:p>
                      <a:endParaRPr lang="ru-RU"/>
                    </a:p>
                  </a:txBody>
                  <a:tcPr/>
                </a:tc>
                <a:extLst>
                  <a:ext uri="{0D108BD9-81ED-4DB2-BD59-A6C34878D82A}">
                    <a16:rowId xmlns:a16="http://schemas.microsoft.com/office/drawing/2014/main" val="10000"/>
                  </a:ext>
                </a:extLst>
              </a:tr>
              <a:tr h="351400">
                <a:tc>
                  <a:txBody>
                    <a:bodyPr/>
                    <a:lstStyle/>
                    <a:p>
                      <a:pPr marL="0" lvl="0" indent="0" algn="ctr" rtl="0">
                        <a:spcBef>
                          <a:spcPts val="0"/>
                        </a:spcBef>
                        <a:spcAft>
                          <a:spcPts val="0"/>
                        </a:spcAft>
                        <a:buNone/>
                      </a:pPr>
                      <a:r>
                        <a:rPr lang="en" sz="1000">
                          <a:solidFill>
                            <a:schemeClr val="dk1"/>
                          </a:solidFill>
                          <a:latin typeface="Dela Gothic One"/>
                          <a:ea typeface="Dela Gothic One"/>
                          <a:cs typeface="Dela Gothic One"/>
                          <a:sym typeface="Dela Gothic One"/>
                        </a:rPr>
                        <a:t>Inc model</a:t>
                      </a:r>
                      <a:endParaRPr sz="1000">
                        <a:solidFill>
                          <a:schemeClr val="dk1"/>
                        </a:solidFill>
                        <a:latin typeface="Dela Gothic One"/>
                        <a:ea typeface="Dela Gothic One"/>
                        <a:cs typeface="Dela Gothic One"/>
                        <a:sym typeface="Dela Gothic One"/>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Clr>
                          <a:schemeClr val="dk1"/>
                        </a:buClr>
                        <a:buFont typeface="Arial"/>
                        <a:buNone/>
                      </a:pPr>
                      <a:r>
                        <a:rPr lang="en" sz="800">
                          <a:solidFill>
                            <a:schemeClr val="dk1"/>
                          </a:solidFill>
                          <a:latin typeface="Dela Gothic One"/>
                          <a:ea typeface="Dela Gothic One"/>
                          <a:cs typeface="Dela Gothic One"/>
                          <a:sym typeface="Dela Gothic One"/>
                        </a:rPr>
                        <a:t>2014</a:t>
                      </a:r>
                      <a:endParaRPr sz="800">
                        <a:solidFill>
                          <a:schemeClr val="dk1"/>
                        </a:solidFill>
                        <a:latin typeface="Dela Gothic One"/>
                        <a:ea typeface="Dela Gothic One"/>
                        <a:cs typeface="Dela Gothic One"/>
                        <a:sym typeface="Dela Gothic One"/>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Clr>
                          <a:schemeClr val="dk1"/>
                        </a:buClr>
                        <a:buFont typeface="Arial"/>
                        <a:buNone/>
                      </a:pPr>
                      <a:r>
                        <a:rPr lang="en" sz="800">
                          <a:solidFill>
                            <a:schemeClr val="dk1"/>
                          </a:solidFill>
                          <a:latin typeface="Dela Gothic One"/>
                          <a:ea typeface="Dela Gothic One"/>
                          <a:cs typeface="Dela Gothic One"/>
                          <a:sym typeface="Dela Gothic One"/>
                        </a:rPr>
                        <a:t>2015</a:t>
                      </a:r>
                      <a:endParaRPr sz="800">
                        <a:solidFill>
                          <a:schemeClr val="dk1"/>
                        </a:solidFill>
                        <a:latin typeface="Dela Gothic One"/>
                        <a:ea typeface="Dela Gothic One"/>
                        <a:cs typeface="Dela Gothic One"/>
                        <a:sym typeface="Dela Gothic One"/>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Clr>
                          <a:schemeClr val="dk1"/>
                        </a:buClr>
                        <a:buFont typeface="Arial"/>
                        <a:buNone/>
                      </a:pPr>
                      <a:r>
                        <a:rPr lang="en" sz="800">
                          <a:solidFill>
                            <a:schemeClr val="dk1"/>
                          </a:solidFill>
                          <a:latin typeface="Dela Gothic One"/>
                          <a:ea typeface="Dela Gothic One"/>
                          <a:cs typeface="Dela Gothic One"/>
                          <a:sym typeface="Dela Gothic One"/>
                        </a:rPr>
                        <a:t>2016</a:t>
                      </a:r>
                      <a:endParaRPr sz="800">
                        <a:solidFill>
                          <a:schemeClr val="dk1"/>
                        </a:solidFill>
                        <a:latin typeface="Dela Gothic One"/>
                        <a:ea typeface="Dela Gothic One"/>
                        <a:cs typeface="Dela Gothic One"/>
                        <a:sym typeface="Dela Gothic One"/>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Clr>
                          <a:schemeClr val="dk1"/>
                        </a:buClr>
                        <a:buFont typeface="Arial"/>
                        <a:buNone/>
                      </a:pPr>
                      <a:r>
                        <a:rPr lang="en" sz="800">
                          <a:solidFill>
                            <a:schemeClr val="dk1"/>
                          </a:solidFill>
                          <a:latin typeface="Dela Gothic One"/>
                          <a:ea typeface="Dela Gothic One"/>
                          <a:cs typeface="Dela Gothic One"/>
                          <a:sym typeface="Dela Gothic One"/>
                        </a:rPr>
                        <a:t>2017</a:t>
                      </a:r>
                      <a:endParaRPr sz="800">
                        <a:solidFill>
                          <a:schemeClr val="dk1"/>
                        </a:solidFill>
                        <a:latin typeface="Dela Gothic One"/>
                        <a:ea typeface="Dela Gothic One"/>
                        <a:cs typeface="Dela Gothic One"/>
                        <a:sym typeface="Dela Gothic One"/>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Clr>
                          <a:schemeClr val="dk1"/>
                        </a:buClr>
                        <a:buFont typeface="Arial"/>
                        <a:buNone/>
                      </a:pPr>
                      <a:r>
                        <a:rPr lang="en" sz="800">
                          <a:solidFill>
                            <a:schemeClr val="dk1"/>
                          </a:solidFill>
                          <a:latin typeface="Dela Gothic One"/>
                          <a:ea typeface="Dela Gothic One"/>
                          <a:cs typeface="Dela Gothic One"/>
                          <a:sym typeface="Dela Gothic One"/>
                        </a:rPr>
                        <a:t>2018</a:t>
                      </a:r>
                      <a:endParaRPr sz="800">
                        <a:solidFill>
                          <a:schemeClr val="dk1"/>
                        </a:solidFill>
                        <a:latin typeface="Dela Gothic One"/>
                        <a:ea typeface="Dela Gothic One"/>
                        <a:cs typeface="Dela Gothic One"/>
                        <a:sym typeface="Dela Gothic One"/>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Clr>
                          <a:schemeClr val="dk1"/>
                        </a:buClr>
                        <a:buFont typeface="Arial"/>
                        <a:buNone/>
                      </a:pPr>
                      <a:r>
                        <a:rPr lang="en" sz="800">
                          <a:solidFill>
                            <a:schemeClr val="dk1"/>
                          </a:solidFill>
                          <a:latin typeface="Dela Gothic One"/>
                          <a:ea typeface="Dela Gothic One"/>
                          <a:cs typeface="Dela Gothic One"/>
                          <a:sym typeface="Dela Gothic One"/>
                        </a:rPr>
                        <a:t>2019</a:t>
                      </a:r>
                      <a:endParaRPr sz="800">
                        <a:solidFill>
                          <a:schemeClr val="dk1"/>
                        </a:solidFill>
                        <a:latin typeface="Dela Gothic One"/>
                        <a:ea typeface="Dela Gothic One"/>
                        <a:cs typeface="Dela Gothic One"/>
                        <a:sym typeface="Dela Gothic One"/>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Clr>
                          <a:schemeClr val="dk1"/>
                        </a:buClr>
                        <a:buFont typeface="Arial"/>
                        <a:buNone/>
                      </a:pPr>
                      <a:r>
                        <a:rPr lang="en" sz="800">
                          <a:solidFill>
                            <a:schemeClr val="dk1"/>
                          </a:solidFill>
                          <a:latin typeface="Dela Gothic One"/>
                          <a:ea typeface="Dela Gothic One"/>
                          <a:cs typeface="Dela Gothic One"/>
                          <a:sym typeface="Dela Gothic One"/>
                        </a:rPr>
                        <a:t>2020</a:t>
                      </a:r>
                      <a:endParaRPr sz="800">
                        <a:solidFill>
                          <a:schemeClr val="dk1"/>
                        </a:solidFill>
                        <a:latin typeface="Dela Gothic One"/>
                        <a:ea typeface="Dela Gothic One"/>
                        <a:cs typeface="Dela Gothic One"/>
                        <a:sym typeface="Dela Gothic One"/>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Clr>
                          <a:schemeClr val="dk1"/>
                        </a:buClr>
                        <a:buFont typeface="Arial"/>
                        <a:buNone/>
                      </a:pPr>
                      <a:r>
                        <a:rPr lang="en" sz="800">
                          <a:solidFill>
                            <a:schemeClr val="dk1"/>
                          </a:solidFill>
                          <a:latin typeface="Dela Gothic One"/>
                          <a:ea typeface="Dela Gothic One"/>
                          <a:cs typeface="Dela Gothic One"/>
                          <a:sym typeface="Dela Gothic One"/>
                        </a:rPr>
                        <a:t>2021</a:t>
                      </a:r>
                      <a:endParaRPr sz="800">
                        <a:solidFill>
                          <a:schemeClr val="dk1"/>
                        </a:solidFill>
                        <a:latin typeface="Dela Gothic One"/>
                        <a:ea typeface="Dela Gothic One"/>
                        <a:cs typeface="Dela Gothic One"/>
                        <a:sym typeface="Dela Gothic One"/>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Clr>
                          <a:schemeClr val="dk1"/>
                        </a:buClr>
                        <a:buFont typeface="Arial"/>
                        <a:buNone/>
                      </a:pPr>
                      <a:r>
                        <a:rPr lang="en" sz="800">
                          <a:solidFill>
                            <a:schemeClr val="dk1"/>
                          </a:solidFill>
                          <a:latin typeface="Dela Gothic One"/>
                          <a:ea typeface="Dela Gothic One"/>
                          <a:cs typeface="Dela Gothic One"/>
                          <a:sym typeface="Dela Gothic One"/>
                        </a:rPr>
                        <a:t>2022</a:t>
                      </a:r>
                      <a:endParaRPr sz="800">
                        <a:solidFill>
                          <a:schemeClr val="dk1"/>
                        </a:solidFill>
                        <a:latin typeface="Dela Gothic One"/>
                        <a:ea typeface="Dela Gothic One"/>
                        <a:cs typeface="Dela Gothic One"/>
                        <a:sym typeface="Dela Gothic One"/>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extLst>
                  <a:ext uri="{0D108BD9-81ED-4DB2-BD59-A6C34878D82A}">
                    <a16:rowId xmlns:a16="http://schemas.microsoft.com/office/drawing/2014/main" val="10001"/>
                  </a:ext>
                </a:extLst>
              </a:tr>
              <a:tr h="329400">
                <a:tc gridSpan="10">
                  <a:txBody>
                    <a:bodyPr/>
                    <a:lstStyle/>
                    <a:p>
                      <a:pPr marL="0" lvl="0" indent="0" algn="ctr" rtl="0">
                        <a:spcBef>
                          <a:spcPts val="0"/>
                        </a:spcBef>
                        <a:spcAft>
                          <a:spcPts val="0"/>
                        </a:spcAft>
                        <a:buNone/>
                      </a:pPr>
                      <a:r>
                        <a:rPr lang="en" sz="1000">
                          <a:solidFill>
                            <a:schemeClr val="lt2"/>
                          </a:solidFill>
                          <a:latin typeface="Dela Gothic One"/>
                          <a:ea typeface="Dela Gothic One"/>
                          <a:cs typeface="Dela Gothic One"/>
                          <a:sym typeface="Dela Gothic One"/>
                        </a:rPr>
                        <a:t>Balance Sheet</a:t>
                      </a:r>
                      <a:endParaRPr sz="1000">
                        <a:solidFill>
                          <a:schemeClr val="lt2"/>
                        </a:solidFill>
                        <a:latin typeface="Dela Gothic One"/>
                        <a:ea typeface="Dela Gothic One"/>
                        <a:cs typeface="Dela Gothic One"/>
                        <a:sym typeface="Dela Gothic One"/>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dk1"/>
                    </a:solidFill>
                  </a:tcPr>
                </a:tc>
                <a:tc hMerge="1">
                  <a:txBody>
                    <a:bodyPr/>
                    <a:lstStyle/>
                    <a:p>
                      <a:endParaRPr lang="ru-RU"/>
                    </a:p>
                  </a:txBody>
                  <a:tcPr/>
                </a:tc>
                <a:tc hMerge="1">
                  <a:txBody>
                    <a:bodyPr/>
                    <a:lstStyle/>
                    <a:p>
                      <a:endParaRPr lang="ru-RU"/>
                    </a:p>
                  </a:txBody>
                  <a:tcPr/>
                </a:tc>
                <a:tc hMerge="1">
                  <a:txBody>
                    <a:bodyPr/>
                    <a:lstStyle/>
                    <a:p>
                      <a:endParaRPr lang="ru-RU"/>
                    </a:p>
                  </a:txBody>
                  <a:tcPr/>
                </a:tc>
                <a:tc hMerge="1">
                  <a:txBody>
                    <a:bodyPr/>
                    <a:lstStyle/>
                    <a:p>
                      <a:endParaRPr lang="ru-RU"/>
                    </a:p>
                  </a:txBody>
                  <a:tcPr/>
                </a:tc>
                <a:tc hMerge="1">
                  <a:txBody>
                    <a:bodyPr/>
                    <a:lstStyle/>
                    <a:p>
                      <a:endParaRPr lang="ru-RU"/>
                    </a:p>
                  </a:txBody>
                  <a:tcPr/>
                </a:tc>
                <a:tc hMerge="1">
                  <a:txBody>
                    <a:bodyPr/>
                    <a:lstStyle/>
                    <a:p>
                      <a:endParaRPr lang="ru-RU"/>
                    </a:p>
                  </a:txBody>
                  <a:tcPr/>
                </a:tc>
                <a:tc hMerge="1">
                  <a:txBody>
                    <a:bodyPr/>
                    <a:lstStyle/>
                    <a:p>
                      <a:endParaRPr lang="ru-RU"/>
                    </a:p>
                  </a:txBody>
                  <a:tcPr/>
                </a:tc>
                <a:tc hMerge="1">
                  <a:txBody>
                    <a:bodyPr/>
                    <a:lstStyle/>
                    <a:p>
                      <a:endParaRPr lang="ru-RU"/>
                    </a:p>
                  </a:txBody>
                  <a:tcPr/>
                </a:tc>
                <a:tc hMerge="1">
                  <a:txBody>
                    <a:bodyPr/>
                    <a:lstStyle/>
                    <a:p>
                      <a:endParaRPr lang="ru-RU"/>
                    </a:p>
                  </a:txBody>
                  <a:tcPr/>
                </a:tc>
                <a:extLst>
                  <a:ext uri="{0D108BD9-81ED-4DB2-BD59-A6C34878D82A}">
                    <a16:rowId xmlns:a16="http://schemas.microsoft.com/office/drawing/2014/main" val="10002"/>
                  </a:ext>
                </a:extLst>
              </a:tr>
              <a:tr h="329400">
                <a:tc gridSpan="10">
                  <a:txBody>
                    <a:bodyPr/>
                    <a:lstStyle/>
                    <a:p>
                      <a:pPr marL="0" lvl="0" indent="0" algn="ctr" rtl="0">
                        <a:spcBef>
                          <a:spcPts val="0"/>
                        </a:spcBef>
                        <a:spcAft>
                          <a:spcPts val="0"/>
                        </a:spcAft>
                        <a:buClr>
                          <a:schemeClr val="dk1"/>
                        </a:buClr>
                        <a:buFont typeface="Arial"/>
                        <a:buNone/>
                      </a:pPr>
                      <a:r>
                        <a:rPr lang="en" sz="1000">
                          <a:solidFill>
                            <a:schemeClr val="dk1"/>
                          </a:solidFill>
                          <a:latin typeface="Dela Gothic One"/>
                          <a:ea typeface="Dela Gothic One"/>
                          <a:cs typeface="Dela Gothic One"/>
                          <a:sym typeface="Dela Gothic One"/>
                        </a:rPr>
                        <a:t>Assets</a:t>
                      </a:r>
                      <a:endParaRPr sz="1000">
                        <a:solidFill>
                          <a:schemeClr val="dk1"/>
                        </a:solidFill>
                        <a:latin typeface="Dela Gothic One"/>
                        <a:ea typeface="Dela Gothic One"/>
                        <a:cs typeface="Dela Gothic One"/>
                        <a:sym typeface="Dela Gothic One"/>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hMerge="1">
                  <a:txBody>
                    <a:bodyPr/>
                    <a:lstStyle/>
                    <a:p>
                      <a:endParaRPr lang="ru-RU"/>
                    </a:p>
                  </a:txBody>
                  <a:tcPr/>
                </a:tc>
                <a:tc hMerge="1">
                  <a:txBody>
                    <a:bodyPr/>
                    <a:lstStyle/>
                    <a:p>
                      <a:endParaRPr lang="ru-RU"/>
                    </a:p>
                  </a:txBody>
                  <a:tcPr/>
                </a:tc>
                <a:tc hMerge="1">
                  <a:txBody>
                    <a:bodyPr/>
                    <a:lstStyle/>
                    <a:p>
                      <a:endParaRPr lang="ru-RU"/>
                    </a:p>
                  </a:txBody>
                  <a:tcPr/>
                </a:tc>
                <a:tc hMerge="1">
                  <a:txBody>
                    <a:bodyPr/>
                    <a:lstStyle/>
                    <a:p>
                      <a:endParaRPr lang="ru-RU"/>
                    </a:p>
                  </a:txBody>
                  <a:tcPr/>
                </a:tc>
                <a:tc hMerge="1">
                  <a:txBody>
                    <a:bodyPr/>
                    <a:lstStyle/>
                    <a:p>
                      <a:endParaRPr lang="ru-RU"/>
                    </a:p>
                  </a:txBody>
                  <a:tcPr/>
                </a:tc>
                <a:tc hMerge="1">
                  <a:txBody>
                    <a:bodyPr/>
                    <a:lstStyle/>
                    <a:p>
                      <a:endParaRPr lang="ru-RU"/>
                    </a:p>
                  </a:txBody>
                  <a:tcPr/>
                </a:tc>
                <a:tc hMerge="1">
                  <a:txBody>
                    <a:bodyPr/>
                    <a:lstStyle/>
                    <a:p>
                      <a:endParaRPr lang="ru-RU"/>
                    </a:p>
                  </a:txBody>
                  <a:tcPr/>
                </a:tc>
                <a:tc hMerge="1">
                  <a:txBody>
                    <a:bodyPr/>
                    <a:lstStyle/>
                    <a:p>
                      <a:endParaRPr lang="ru-RU"/>
                    </a:p>
                  </a:txBody>
                  <a:tcPr/>
                </a:tc>
                <a:tc hMerge="1">
                  <a:txBody>
                    <a:bodyPr/>
                    <a:lstStyle/>
                    <a:p>
                      <a:endParaRPr lang="ru-RU"/>
                    </a:p>
                  </a:txBody>
                  <a:tcPr/>
                </a:tc>
                <a:extLst>
                  <a:ext uri="{0D108BD9-81ED-4DB2-BD59-A6C34878D82A}">
                    <a16:rowId xmlns:a16="http://schemas.microsoft.com/office/drawing/2014/main" val="10003"/>
                  </a:ext>
                </a:extLst>
              </a:tr>
              <a:tr h="299450">
                <a:tc>
                  <a:txBody>
                    <a:bodyPr/>
                    <a:lstStyle/>
                    <a:p>
                      <a:pPr marL="0" lvl="0" indent="0" algn="ctr" rtl="0">
                        <a:spcBef>
                          <a:spcPts val="0"/>
                        </a:spcBef>
                        <a:spcAft>
                          <a:spcPts val="0"/>
                        </a:spcAft>
                        <a:buClr>
                          <a:schemeClr val="dk1"/>
                        </a:buClr>
                        <a:buFont typeface="Arial"/>
                        <a:buNone/>
                      </a:pPr>
                      <a:r>
                        <a:rPr lang="en" sz="800">
                          <a:solidFill>
                            <a:schemeClr val="dk1"/>
                          </a:solidFill>
                          <a:latin typeface="Dela Gothic One"/>
                          <a:ea typeface="Dela Gothic One"/>
                          <a:cs typeface="Dela Gothic One"/>
                          <a:sym typeface="Dela Gothic One"/>
                        </a:rPr>
                        <a:t>Cash</a:t>
                      </a:r>
                      <a:endParaRPr sz="800">
                        <a:solidFill>
                          <a:schemeClr val="dk1"/>
                        </a:solidFill>
                        <a:latin typeface="Dela Gothic One"/>
                        <a:ea typeface="Dela Gothic One"/>
                        <a:cs typeface="Dela Gothic One"/>
                        <a:sym typeface="Dela Gothic One"/>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Josefin Sans"/>
                          <a:ea typeface="Josefin Sans"/>
                          <a:cs typeface="Josefin Sans"/>
                          <a:sym typeface="Josefin Sans"/>
                        </a:rPr>
                        <a:t>XX</a:t>
                      </a:r>
                      <a:endParaRPr sz="800">
                        <a:solidFill>
                          <a:schemeClr val="dk1"/>
                        </a:solidFill>
                        <a:latin typeface="Josefin Sans"/>
                        <a:ea typeface="Josefin Sans"/>
                        <a:cs typeface="Josefin Sans"/>
                        <a:sym typeface="Josefin Sans"/>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Josefin Sans"/>
                          <a:ea typeface="Josefin Sans"/>
                          <a:cs typeface="Josefin Sans"/>
                          <a:sym typeface="Josefin Sans"/>
                        </a:rPr>
                        <a:t>XX</a:t>
                      </a:r>
                      <a:endParaRPr sz="800">
                        <a:solidFill>
                          <a:schemeClr val="dk1"/>
                        </a:solidFill>
                        <a:latin typeface="Josefin Sans"/>
                        <a:ea typeface="Josefin Sans"/>
                        <a:cs typeface="Josefin Sans"/>
                        <a:sym typeface="Josefin Sans"/>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Josefin Sans"/>
                          <a:ea typeface="Josefin Sans"/>
                          <a:cs typeface="Josefin Sans"/>
                          <a:sym typeface="Josefin Sans"/>
                        </a:rPr>
                        <a:t>XX</a:t>
                      </a:r>
                      <a:endParaRPr sz="800">
                        <a:solidFill>
                          <a:schemeClr val="dk1"/>
                        </a:solidFill>
                        <a:latin typeface="Josefin Sans"/>
                        <a:ea typeface="Josefin Sans"/>
                        <a:cs typeface="Josefin Sans"/>
                        <a:sym typeface="Josefin Sans"/>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Josefin Sans"/>
                          <a:ea typeface="Josefin Sans"/>
                          <a:cs typeface="Josefin Sans"/>
                          <a:sym typeface="Josefin Sans"/>
                        </a:rPr>
                        <a:t>XX</a:t>
                      </a:r>
                      <a:endParaRPr sz="800">
                        <a:solidFill>
                          <a:schemeClr val="dk1"/>
                        </a:solidFill>
                        <a:latin typeface="Josefin Sans"/>
                        <a:ea typeface="Josefin Sans"/>
                        <a:cs typeface="Josefin Sans"/>
                        <a:sym typeface="Josefin Sans"/>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Josefin Sans"/>
                          <a:ea typeface="Josefin Sans"/>
                          <a:cs typeface="Josefin Sans"/>
                          <a:sym typeface="Josefin Sans"/>
                        </a:rPr>
                        <a:t>XX</a:t>
                      </a:r>
                      <a:endParaRPr sz="800">
                        <a:solidFill>
                          <a:schemeClr val="dk1"/>
                        </a:solidFill>
                        <a:latin typeface="Josefin Sans"/>
                        <a:ea typeface="Josefin Sans"/>
                        <a:cs typeface="Josefin Sans"/>
                        <a:sym typeface="Josefin Sans"/>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Josefin Sans"/>
                          <a:ea typeface="Josefin Sans"/>
                          <a:cs typeface="Josefin Sans"/>
                          <a:sym typeface="Josefin Sans"/>
                        </a:rPr>
                        <a:t>XX</a:t>
                      </a:r>
                      <a:endParaRPr sz="800">
                        <a:solidFill>
                          <a:schemeClr val="dk1"/>
                        </a:solidFill>
                        <a:latin typeface="Josefin Sans"/>
                        <a:ea typeface="Josefin Sans"/>
                        <a:cs typeface="Josefin Sans"/>
                        <a:sym typeface="Josefin Sans"/>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Josefin Sans"/>
                          <a:ea typeface="Josefin Sans"/>
                          <a:cs typeface="Josefin Sans"/>
                          <a:sym typeface="Josefin Sans"/>
                        </a:rPr>
                        <a:t>XX</a:t>
                      </a:r>
                      <a:endParaRPr sz="800">
                        <a:solidFill>
                          <a:schemeClr val="dk1"/>
                        </a:solidFill>
                        <a:latin typeface="Josefin Sans"/>
                        <a:ea typeface="Josefin Sans"/>
                        <a:cs typeface="Josefin Sans"/>
                        <a:sym typeface="Josefin Sans"/>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Josefin Sans"/>
                          <a:ea typeface="Josefin Sans"/>
                          <a:cs typeface="Josefin Sans"/>
                          <a:sym typeface="Josefin Sans"/>
                        </a:rPr>
                        <a:t>XX</a:t>
                      </a:r>
                      <a:endParaRPr sz="800">
                        <a:solidFill>
                          <a:schemeClr val="dk1"/>
                        </a:solidFill>
                        <a:latin typeface="Josefin Sans"/>
                        <a:ea typeface="Josefin Sans"/>
                        <a:cs typeface="Josefin Sans"/>
                        <a:sym typeface="Josefin Sans"/>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Josefin Sans"/>
                          <a:ea typeface="Josefin Sans"/>
                          <a:cs typeface="Josefin Sans"/>
                          <a:sym typeface="Josefin Sans"/>
                        </a:rPr>
                        <a:t>XX</a:t>
                      </a:r>
                      <a:endParaRPr sz="800">
                        <a:solidFill>
                          <a:schemeClr val="dk1"/>
                        </a:solidFill>
                        <a:latin typeface="Josefin Sans"/>
                        <a:ea typeface="Josefin Sans"/>
                        <a:cs typeface="Josefin Sans"/>
                        <a:sym typeface="Josefin Sans"/>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extLst>
                  <a:ext uri="{0D108BD9-81ED-4DB2-BD59-A6C34878D82A}">
                    <a16:rowId xmlns:a16="http://schemas.microsoft.com/office/drawing/2014/main" val="10004"/>
                  </a:ext>
                </a:extLst>
              </a:tr>
              <a:tr h="299450">
                <a:tc>
                  <a:txBody>
                    <a:bodyPr/>
                    <a:lstStyle/>
                    <a:p>
                      <a:pPr marL="0" lvl="0" indent="0" algn="ctr" rtl="0">
                        <a:spcBef>
                          <a:spcPts val="0"/>
                        </a:spcBef>
                        <a:spcAft>
                          <a:spcPts val="0"/>
                        </a:spcAft>
                        <a:buClr>
                          <a:schemeClr val="dk1"/>
                        </a:buClr>
                        <a:buFont typeface="Arial"/>
                        <a:buNone/>
                      </a:pPr>
                      <a:r>
                        <a:rPr lang="en" sz="800">
                          <a:solidFill>
                            <a:schemeClr val="dk1"/>
                          </a:solidFill>
                          <a:latin typeface="Dela Gothic One"/>
                          <a:ea typeface="Dela Gothic One"/>
                          <a:cs typeface="Dela Gothic One"/>
                          <a:sym typeface="Dela Gothic One"/>
                        </a:rPr>
                        <a:t>Accounts</a:t>
                      </a:r>
                      <a:endParaRPr sz="800">
                        <a:solidFill>
                          <a:schemeClr val="dk1"/>
                        </a:solidFill>
                        <a:latin typeface="Dela Gothic One"/>
                        <a:ea typeface="Dela Gothic One"/>
                        <a:cs typeface="Dela Gothic One"/>
                        <a:sym typeface="Dela Gothic One"/>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Josefin Sans"/>
                          <a:ea typeface="Josefin Sans"/>
                          <a:cs typeface="Josefin Sans"/>
                          <a:sym typeface="Josefin Sans"/>
                        </a:rPr>
                        <a:t>XX</a:t>
                      </a:r>
                      <a:endParaRPr sz="800">
                        <a:solidFill>
                          <a:schemeClr val="dk1"/>
                        </a:solidFill>
                        <a:latin typeface="Josefin Sans"/>
                        <a:ea typeface="Josefin Sans"/>
                        <a:cs typeface="Josefin Sans"/>
                        <a:sym typeface="Josefin Sans"/>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Josefin Sans"/>
                          <a:ea typeface="Josefin Sans"/>
                          <a:cs typeface="Josefin Sans"/>
                          <a:sym typeface="Josefin Sans"/>
                        </a:rPr>
                        <a:t>XX</a:t>
                      </a:r>
                      <a:endParaRPr sz="800">
                        <a:solidFill>
                          <a:schemeClr val="dk1"/>
                        </a:solidFill>
                        <a:latin typeface="Josefin Sans"/>
                        <a:ea typeface="Josefin Sans"/>
                        <a:cs typeface="Josefin Sans"/>
                        <a:sym typeface="Josefin Sans"/>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Josefin Sans"/>
                          <a:ea typeface="Josefin Sans"/>
                          <a:cs typeface="Josefin Sans"/>
                          <a:sym typeface="Josefin Sans"/>
                        </a:rPr>
                        <a:t>XX</a:t>
                      </a:r>
                      <a:endParaRPr sz="800">
                        <a:solidFill>
                          <a:schemeClr val="dk1"/>
                        </a:solidFill>
                        <a:latin typeface="Josefin Sans"/>
                        <a:ea typeface="Josefin Sans"/>
                        <a:cs typeface="Josefin Sans"/>
                        <a:sym typeface="Josefin Sans"/>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Josefin Sans"/>
                          <a:ea typeface="Josefin Sans"/>
                          <a:cs typeface="Josefin Sans"/>
                          <a:sym typeface="Josefin Sans"/>
                        </a:rPr>
                        <a:t>XX</a:t>
                      </a:r>
                      <a:endParaRPr sz="800">
                        <a:solidFill>
                          <a:schemeClr val="dk1"/>
                        </a:solidFill>
                        <a:latin typeface="Josefin Sans"/>
                        <a:ea typeface="Josefin Sans"/>
                        <a:cs typeface="Josefin Sans"/>
                        <a:sym typeface="Josefin Sans"/>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Josefin Sans"/>
                          <a:ea typeface="Josefin Sans"/>
                          <a:cs typeface="Josefin Sans"/>
                          <a:sym typeface="Josefin Sans"/>
                        </a:rPr>
                        <a:t>XX</a:t>
                      </a:r>
                      <a:endParaRPr sz="800">
                        <a:solidFill>
                          <a:schemeClr val="dk1"/>
                        </a:solidFill>
                        <a:latin typeface="Josefin Sans"/>
                        <a:ea typeface="Josefin Sans"/>
                        <a:cs typeface="Josefin Sans"/>
                        <a:sym typeface="Josefin Sans"/>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Josefin Sans"/>
                          <a:ea typeface="Josefin Sans"/>
                          <a:cs typeface="Josefin Sans"/>
                          <a:sym typeface="Josefin Sans"/>
                        </a:rPr>
                        <a:t>XX</a:t>
                      </a:r>
                      <a:endParaRPr sz="800">
                        <a:solidFill>
                          <a:schemeClr val="dk1"/>
                        </a:solidFill>
                        <a:latin typeface="Josefin Sans"/>
                        <a:ea typeface="Josefin Sans"/>
                        <a:cs typeface="Josefin Sans"/>
                        <a:sym typeface="Josefin Sans"/>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Josefin Sans"/>
                          <a:ea typeface="Josefin Sans"/>
                          <a:cs typeface="Josefin Sans"/>
                          <a:sym typeface="Josefin Sans"/>
                        </a:rPr>
                        <a:t>XX</a:t>
                      </a:r>
                      <a:endParaRPr sz="800">
                        <a:solidFill>
                          <a:schemeClr val="dk1"/>
                        </a:solidFill>
                        <a:latin typeface="Josefin Sans"/>
                        <a:ea typeface="Josefin Sans"/>
                        <a:cs typeface="Josefin Sans"/>
                        <a:sym typeface="Josefin Sans"/>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Josefin Sans"/>
                          <a:ea typeface="Josefin Sans"/>
                          <a:cs typeface="Josefin Sans"/>
                          <a:sym typeface="Josefin Sans"/>
                        </a:rPr>
                        <a:t>XX</a:t>
                      </a:r>
                      <a:endParaRPr sz="800">
                        <a:solidFill>
                          <a:schemeClr val="dk1"/>
                        </a:solidFill>
                        <a:latin typeface="Josefin Sans"/>
                        <a:ea typeface="Josefin Sans"/>
                        <a:cs typeface="Josefin Sans"/>
                        <a:sym typeface="Josefin Sans"/>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Josefin Sans"/>
                          <a:ea typeface="Josefin Sans"/>
                          <a:cs typeface="Josefin Sans"/>
                          <a:sym typeface="Josefin Sans"/>
                        </a:rPr>
                        <a:t>XX</a:t>
                      </a:r>
                      <a:endParaRPr sz="800">
                        <a:solidFill>
                          <a:schemeClr val="dk1"/>
                        </a:solidFill>
                        <a:latin typeface="Josefin Sans"/>
                        <a:ea typeface="Josefin Sans"/>
                        <a:cs typeface="Josefin Sans"/>
                        <a:sym typeface="Josefin Sans"/>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extLst>
                  <a:ext uri="{0D108BD9-81ED-4DB2-BD59-A6C34878D82A}">
                    <a16:rowId xmlns:a16="http://schemas.microsoft.com/office/drawing/2014/main" val="10005"/>
                  </a:ext>
                </a:extLst>
              </a:tr>
              <a:tr h="299450">
                <a:tc>
                  <a:txBody>
                    <a:bodyPr/>
                    <a:lstStyle/>
                    <a:p>
                      <a:pPr marL="0" lvl="0" indent="0" algn="ctr" rtl="0">
                        <a:spcBef>
                          <a:spcPts val="0"/>
                        </a:spcBef>
                        <a:spcAft>
                          <a:spcPts val="0"/>
                        </a:spcAft>
                        <a:buClr>
                          <a:schemeClr val="dk1"/>
                        </a:buClr>
                        <a:buFont typeface="Arial"/>
                        <a:buNone/>
                      </a:pPr>
                      <a:r>
                        <a:rPr lang="en" sz="800">
                          <a:solidFill>
                            <a:schemeClr val="dk1"/>
                          </a:solidFill>
                          <a:latin typeface="Dela Gothic One"/>
                          <a:ea typeface="Dela Gothic One"/>
                          <a:cs typeface="Dela Gothic One"/>
                          <a:sym typeface="Dela Gothic One"/>
                        </a:rPr>
                        <a:t>Inventory</a:t>
                      </a:r>
                      <a:endParaRPr sz="800">
                        <a:solidFill>
                          <a:schemeClr val="dk1"/>
                        </a:solidFill>
                        <a:latin typeface="Dela Gothic One"/>
                        <a:ea typeface="Dela Gothic One"/>
                        <a:cs typeface="Dela Gothic One"/>
                        <a:sym typeface="Dela Gothic One"/>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Josefin Sans"/>
                          <a:ea typeface="Josefin Sans"/>
                          <a:cs typeface="Josefin Sans"/>
                          <a:sym typeface="Josefin Sans"/>
                        </a:rPr>
                        <a:t>XX</a:t>
                      </a:r>
                      <a:endParaRPr sz="800">
                        <a:solidFill>
                          <a:schemeClr val="dk1"/>
                        </a:solidFill>
                        <a:latin typeface="Josefin Sans"/>
                        <a:ea typeface="Josefin Sans"/>
                        <a:cs typeface="Josefin Sans"/>
                        <a:sym typeface="Josefin Sans"/>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Josefin Sans"/>
                          <a:ea typeface="Josefin Sans"/>
                          <a:cs typeface="Josefin Sans"/>
                          <a:sym typeface="Josefin Sans"/>
                        </a:rPr>
                        <a:t>XX</a:t>
                      </a:r>
                      <a:endParaRPr sz="800">
                        <a:solidFill>
                          <a:schemeClr val="dk1"/>
                        </a:solidFill>
                        <a:latin typeface="Josefin Sans"/>
                        <a:ea typeface="Josefin Sans"/>
                        <a:cs typeface="Josefin Sans"/>
                        <a:sym typeface="Josefin Sans"/>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Josefin Sans"/>
                          <a:ea typeface="Josefin Sans"/>
                          <a:cs typeface="Josefin Sans"/>
                          <a:sym typeface="Josefin Sans"/>
                        </a:rPr>
                        <a:t>XX</a:t>
                      </a:r>
                      <a:endParaRPr sz="800">
                        <a:solidFill>
                          <a:schemeClr val="dk1"/>
                        </a:solidFill>
                        <a:latin typeface="Josefin Sans"/>
                        <a:ea typeface="Josefin Sans"/>
                        <a:cs typeface="Josefin Sans"/>
                        <a:sym typeface="Josefin Sans"/>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Josefin Sans"/>
                          <a:ea typeface="Josefin Sans"/>
                          <a:cs typeface="Josefin Sans"/>
                          <a:sym typeface="Josefin Sans"/>
                        </a:rPr>
                        <a:t>XX</a:t>
                      </a:r>
                      <a:endParaRPr sz="800">
                        <a:solidFill>
                          <a:schemeClr val="dk1"/>
                        </a:solidFill>
                        <a:latin typeface="Josefin Sans"/>
                        <a:ea typeface="Josefin Sans"/>
                        <a:cs typeface="Josefin Sans"/>
                        <a:sym typeface="Josefin Sans"/>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Josefin Sans"/>
                          <a:ea typeface="Josefin Sans"/>
                          <a:cs typeface="Josefin Sans"/>
                          <a:sym typeface="Josefin Sans"/>
                        </a:rPr>
                        <a:t>XX</a:t>
                      </a:r>
                      <a:endParaRPr sz="800">
                        <a:solidFill>
                          <a:schemeClr val="dk1"/>
                        </a:solidFill>
                        <a:latin typeface="Josefin Sans"/>
                        <a:ea typeface="Josefin Sans"/>
                        <a:cs typeface="Josefin Sans"/>
                        <a:sym typeface="Josefin Sans"/>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Josefin Sans"/>
                          <a:ea typeface="Josefin Sans"/>
                          <a:cs typeface="Josefin Sans"/>
                          <a:sym typeface="Josefin Sans"/>
                        </a:rPr>
                        <a:t>XX</a:t>
                      </a:r>
                      <a:endParaRPr sz="800">
                        <a:solidFill>
                          <a:schemeClr val="dk1"/>
                        </a:solidFill>
                        <a:latin typeface="Josefin Sans"/>
                        <a:ea typeface="Josefin Sans"/>
                        <a:cs typeface="Josefin Sans"/>
                        <a:sym typeface="Josefin Sans"/>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Josefin Sans"/>
                          <a:ea typeface="Josefin Sans"/>
                          <a:cs typeface="Josefin Sans"/>
                          <a:sym typeface="Josefin Sans"/>
                        </a:rPr>
                        <a:t>XX</a:t>
                      </a:r>
                      <a:endParaRPr sz="800">
                        <a:solidFill>
                          <a:schemeClr val="dk1"/>
                        </a:solidFill>
                        <a:latin typeface="Josefin Sans"/>
                        <a:ea typeface="Josefin Sans"/>
                        <a:cs typeface="Josefin Sans"/>
                        <a:sym typeface="Josefin Sans"/>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Josefin Sans"/>
                          <a:ea typeface="Josefin Sans"/>
                          <a:cs typeface="Josefin Sans"/>
                          <a:sym typeface="Josefin Sans"/>
                        </a:rPr>
                        <a:t>XX</a:t>
                      </a:r>
                      <a:endParaRPr sz="800">
                        <a:solidFill>
                          <a:schemeClr val="dk1"/>
                        </a:solidFill>
                        <a:latin typeface="Josefin Sans"/>
                        <a:ea typeface="Josefin Sans"/>
                        <a:cs typeface="Josefin Sans"/>
                        <a:sym typeface="Josefin Sans"/>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Josefin Sans"/>
                          <a:ea typeface="Josefin Sans"/>
                          <a:cs typeface="Josefin Sans"/>
                          <a:sym typeface="Josefin Sans"/>
                        </a:rPr>
                        <a:t>XX</a:t>
                      </a:r>
                      <a:endParaRPr sz="800">
                        <a:solidFill>
                          <a:schemeClr val="dk1"/>
                        </a:solidFill>
                        <a:latin typeface="Josefin Sans"/>
                        <a:ea typeface="Josefin Sans"/>
                        <a:cs typeface="Josefin Sans"/>
                        <a:sym typeface="Josefin Sans"/>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extLst>
                  <a:ext uri="{0D108BD9-81ED-4DB2-BD59-A6C34878D82A}">
                    <a16:rowId xmlns:a16="http://schemas.microsoft.com/office/drawing/2014/main" val="10006"/>
                  </a:ext>
                </a:extLst>
              </a:tr>
              <a:tr h="299450">
                <a:tc>
                  <a:txBody>
                    <a:bodyPr/>
                    <a:lstStyle/>
                    <a:p>
                      <a:pPr marL="0" lvl="0" indent="0" algn="ctr" rtl="0">
                        <a:spcBef>
                          <a:spcPts val="0"/>
                        </a:spcBef>
                        <a:spcAft>
                          <a:spcPts val="0"/>
                        </a:spcAft>
                        <a:buNone/>
                      </a:pPr>
                      <a:r>
                        <a:rPr lang="en" sz="800">
                          <a:solidFill>
                            <a:schemeClr val="dk1"/>
                          </a:solidFill>
                          <a:latin typeface="Dela Gothic One"/>
                          <a:ea typeface="Dela Gothic One"/>
                          <a:cs typeface="Dela Gothic One"/>
                          <a:sym typeface="Dela Gothic One"/>
                        </a:rPr>
                        <a:t>Current Assets</a:t>
                      </a:r>
                      <a:endParaRPr sz="800">
                        <a:solidFill>
                          <a:schemeClr val="dk1"/>
                        </a:solidFill>
                        <a:latin typeface="Dela Gothic One"/>
                        <a:ea typeface="Dela Gothic One"/>
                        <a:cs typeface="Dela Gothic One"/>
                        <a:sym typeface="Dela Gothic One"/>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Josefin Sans"/>
                          <a:ea typeface="Josefin Sans"/>
                          <a:cs typeface="Josefin Sans"/>
                          <a:sym typeface="Josefin Sans"/>
                        </a:rPr>
                        <a:t>XX</a:t>
                      </a:r>
                      <a:endParaRPr sz="800">
                        <a:solidFill>
                          <a:schemeClr val="dk1"/>
                        </a:solidFill>
                        <a:latin typeface="Josefin Sans"/>
                        <a:ea typeface="Josefin Sans"/>
                        <a:cs typeface="Josefin Sans"/>
                        <a:sym typeface="Josefin Sans"/>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Josefin Sans"/>
                          <a:ea typeface="Josefin Sans"/>
                          <a:cs typeface="Josefin Sans"/>
                          <a:sym typeface="Josefin Sans"/>
                        </a:rPr>
                        <a:t>XX</a:t>
                      </a:r>
                      <a:endParaRPr sz="800">
                        <a:solidFill>
                          <a:schemeClr val="dk1"/>
                        </a:solidFill>
                        <a:latin typeface="Josefin Sans"/>
                        <a:ea typeface="Josefin Sans"/>
                        <a:cs typeface="Josefin Sans"/>
                        <a:sym typeface="Josefin Sans"/>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Josefin Sans"/>
                          <a:ea typeface="Josefin Sans"/>
                          <a:cs typeface="Josefin Sans"/>
                          <a:sym typeface="Josefin Sans"/>
                        </a:rPr>
                        <a:t>XX</a:t>
                      </a:r>
                      <a:endParaRPr sz="800">
                        <a:solidFill>
                          <a:schemeClr val="dk1"/>
                        </a:solidFill>
                        <a:latin typeface="Josefin Sans"/>
                        <a:ea typeface="Josefin Sans"/>
                        <a:cs typeface="Josefin Sans"/>
                        <a:sym typeface="Josefin Sans"/>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Josefin Sans"/>
                          <a:ea typeface="Josefin Sans"/>
                          <a:cs typeface="Josefin Sans"/>
                          <a:sym typeface="Josefin Sans"/>
                        </a:rPr>
                        <a:t>XX</a:t>
                      </a:r>
                      <a:endParaRPr sz="800">
                        <a:solidFill>
                          <a:schemeClr val="dk1"/>
                        </a:solidFill>
                        <a:latin typeface="Josefin Sans"/>
                        <a:ea typeface="Josefin Sans"/>
                        <a:cs typeface="Josefin Sans"/>
                        <a:sym typeface="Josefin Sans"/>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Josefin Sans"/>
                          <a:ea typeface="Josefin Sans"/>
                          <a:cs typeface="Josefin Sans"/>
                          <a:sym typeface="Josefin Sans"/>
                        </a:rPr>
                        <a:t>XX</a:t>
                      </a:r>
                      <a:endParaRPr sz="800">
                        <a:solidFill>
                          <a:schemeClr val="dk1"/>
                        </a:solidFill>
                        <a:latin typeface="Josefin Sans"/>
                        <a:ea typeface="Josefin Sans"/>
                        <a:cs typeface="Josefin Sans"/>
                        <a:sym typeface="Josefin Sans"/>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Josefin Sans"/>
                          <a:ea typeface="Josefin Sans"/>
                          <a:cs typeface="Josefin Sans"/>
                          <a:sym typeface="Josefin Sans"/>
                        </a:rPr>
                        <a:t>XX</a:t>
                      </a:r>
                      <a:endParaRPr sz="800">
                        <a:solidFill>
                          <a:schemeClr val="dk1"/>
                        </a:solidFill>
                        <a:latin typeface="Josefin Sans"/>
                        <a:ea typeface="Josefin Sans"/>
                        <a:cs typeface="Josefin Sans"/>
                        <a:sym typeface="Josefin Sans"/>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Josefin Sans"/>
                          <a:ea typeface="Josefin Sans"/>
                          <a:cs typeface="Josefin Sans"/>
                          <a:sym typeface="Josefin Sans"/>
                        </a:rPr>
                        <a:t>XX</a:t>
                      </a:r>
                      <a:endParaRPr sz="800">
                        <a:solidFill>
                          <a:schemeClr val="dk1"/>
                        </a:solidFill>
                        <a:latin typeface="Josefin Sans"/>
                        <a:ea typeface="Josefin Sans"/>
                        <a:cs typeface="Josefin Sans"/>
                        <a:sym typeface="Josefin Sans"/>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Josefin Sans"/>
                          <a:ea typeface="Josefin Sans"/>
                          <a:cs typeface="Josefin Sans"/>
                          <a:sym typeface="Josefin Sans"/>
                        </a:rPr>
                        <a:t>XX</a:t>
                      </a:r>
                      <a:endParaRPr sz="800">
                        <a:solidFill>
                          <a:schemeClr val="dk1"/>
                        </a:solidFill>
                        <a:latin typeface="Josefin Sans"/>
                        <a:ea typeface="Josefin Sans"/>
                        <a:cs typeface="Josefin Sans"/>
                        <a:sym typeface="Josefin Sans"/>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Josefin Sans"/>
                          <a:ea typeface="Josefin Sans"/>
                          <a:cs typeface="Josefin Sans"/>
                          <a:sym typeface="Josefin Sans"/>
                        </a:rPr>
                        <a:t>XX</a:t>
                      </a:r>
                      <a:endParaRPr sz="800">
                        <a:solidFill>
                          <a:schemeClr val="dk1"/>
                        </a:solidFill>
                        <a:latin typeface="Josefin Sans"/>
                        <a:ea typeface="Josefin Sans"/>
                        <a:cs typeface="Josefin Sans"/>
                        <a:sym typeface="Josefin Sans"/>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extLst>
                  <a:ext uri="{0D108BD9-81ED-4DB2-BD59-A6C34878D82A}">
                    <a16:rowId xmlns:a16="http://schemas.microsoft.com/office/drawing/2014/main" val="10007"/>
                  </a:ext>
                </a:extLst>
              </a:tr>
              <a:tr h="299450">
                <a:tc>
                  <a:txBody>
                    <a:bodyPr/>
                    <a:lstStyle/>
                    <a:p>
                      <a:pPr marL="0" lvl="0" indent="0" algn="ctr" rtl="0">
                        <a:spcBef>
                          <a:spcPts val="0"/>
                        </a:spcBef>
                        <a:spcAft>
                          <a:spcPts val="0"/>
                        </a:spcAft>
                        <a:buClr>
                          <a:schemeClr val="dk1"/>
                        </a:buClr>
                        <a:buFont typeface="Arial"/>
                        <a:buNone/>
                      </a:pPr>
                      <a:r>
                        <a:rPr lang="en" sz="800">
                          <a:solidFill>
                            <a:schemeClr val="dk1"/>
                          </a:solidFill>
                          <a:latin typeface="Dela Gothic One"/>
                          <a:ea typeface="Dela Gothic One"/>
                          <a:cs typeface="Dela Gothic One"/>
                          <a:sym typeface="Dela Gothic One"/>
                        </a:rPr>
                        <a:t>Property</a:t>
                      </a:r>
                      <a:endParaRPr sz="800">
                        <a:solidFill>
                          <a:schemeClr val="dk1"/>
                        </a:solidFill>
                        <a:latin typeface="Dela Gothic One"/>
                        <a:ea typeface="Dela Gothic One"/>
                        <a:cs typeface="Dela Gothic One"/>
                        <a:sym typeface="Dela Gothic One"/>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Josefin Sans"/>
                          <a:ea typeface="Josefin Sans"/>
                          <a:cs typeface="Josefin Sans"/>
                          <a:sym typeface="Josefin Sans"/>
                        </a:rPr>
                        <a:t>XX</a:t>
                      </a:r>
                      <a:endParaRPr sz="800">
                        <a:solidFill>
                          <a:schemeClr val="dk1"/>
                        </a:solidFill>
                        <a:latin typeface="Josefin Sans"/>
                        <a:ea typeface="Josefin Sans"/>
                        <a:cs typeface="Josefin Sans"/>
                        <a:sym typeface="Josefin Sans"/>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Josefin Sans"/>
                          <a:ea typeface="Josefin Sans"/>
                          <a:cs typeface="Josefin Sans"/>
                          <a:sym typeface="Josefin Sans"/>
                        </a:rPr>
                        <a:t>XX</a:t>
                      </a:r>
                      <a:endParaRPr sz="800">
                        <a:solidFill>
                          <a:schemeClr val="dk1"/>
                        </a:solidFill>
                        <a:latin typeface="Josefin Sans"/>
                        <a:ea typeface="Josefin Sans"/>
                        <a:cs typeface="Josefin Sans"/>
                        <a:sym typeface="Josefin Sans"/>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Josefin Sans"/>
                          <a:ea typeface="Josefin Sans"/>
                          <a:cs typeface="Josefin Sans"/>
                          <a:sym typeface="Josefin Sans"/>
                        </a:rPr>
                        <a:t>XX</a:t>
                      </a:r>
                      <a:endParaRPr sz="800">
                        <a:solidFill>
                          <a:schemeClr val="dk1"/>
                        </a:solidFill>
                        <a:latin typeface="Josefin Sans"/>
                        <a:ea typeface="Josefin Sans"/>
                        <a:cs typeface="Josefin Sans"/>
                        <a:sym typeface="Josefin Sans"/>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Josefin Sans"/>
                          <a:ea typeface="Josefin Sans"/>
                          <a:cs typeface="Josefin Sans"/>
                          <a:sym typeface="Josefin Sans"/>
                        </a:rPr>
                        <a:t>XX</a:t>
                      </a:r>
                      <a:endParaRPr sz="800">
                        <a:solidFill>
                          <a:schemeClr val="dk1"/>
                        </a:solidFill>
                        <a:latin typeface="Josefin Sans"/>
                        <a:ea typeface="Josefin Sans"/>
                        <a:cs typeface="Josefin Sans"/>
                        <a:sym typeface="Josefin Sans"/>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Josefin Sans"/>
                          <a:ea typeface="Josefin Sans"/>
                          <a:cs typeface="Josefin Sans"/>
                          <a:sym typeface="Josefin Sans"/>
                        </a:rPr>
                        <a:t>XX</a:t>
                      </a:r>
                      <a:endParaRPr sz="800">
                        <a:solidFill>
                          <a:schemeClr val="dk1"/>
                        </a:solidFill>
                        <a:latin typeface="Josefin Sans"/>
                        <a:ea typeface="Josefin Sans"/>
                        <a:cs typeface="Josefin Sans"/>
                        <a:sym typeface="Josefin Sans"/>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Josefin Sans"/>
                          <a:ea typeface="Josefin Sans"/>
                          <a:cs typeface="Josefin Sans"/>
                          <a:sym typeface="Josefin Sans"/>
                        </a:rPr>
                        <a:t>XX</a:t>
                      </a:r>
                      <a:endParaRPr sz="800">
                        <a:solidFill>
                          <a:schemeClr val="dk1"/>
                        </a:solidFill>
                        <a:latin typeface="Josefin Sans"/>
                        <a:ea typeface="Josefin Sans"/>
                        <a:cs typeface="Josefin Sans"/>
                        <a:sym typeface="Josefin Sans"/>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Josefin Sans"/>
                          <a:ea typeface="Josefin Sans"/>
                          <a:cs typeface="Josefin Sans"/>
                          <a:sym typeface="Josefin Sans"/>
                        </a:rPr>
                        <a:t>XX</a:t>
                      </a:r>
                      <a:endParaRPr sz="800">
                        <a:solidFill>
                          <a:schemeClr val="dk1"/>
                        </a:solidFill>
                        <a:latin typeface="Josefin Sans"/>
                        <a:ea typeface="Josefin Sans"/>
                        <a:cs typeface="Josefin Sans"/>
                        <a:sym typeface="Josefin Sans"/>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Josefin Sans"/>
                          <a:ea typeface="Josefin Sans"/>
                          <a:cs typeface="Josefin Sans"/>
                          <a:sym typeface="Josefin Sans"/>
                        </a:rPr>
                        <a:t>XX</a:t>
                      </a:r>
                      <a:endParaRPr sz="800">
                        <a:solidFill>
                          <a:schemeClr val="dk1"/>
                        </a:solidFill>
                        <a:latin typeface="Josefin Sans"/>
                        <a:ea typeface="Josefin Sans"/>
                        <a:cs typeface="Josefin Sans"/>
                        <a:sym typeface="Josefin Sans"/>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Josefin Sans"/>
                          <a:ea typeface="Josefin Sans"/>
                          <a:cs typeface="Josefin Sans"/>
                          <a:sym typeface="Josefin Sans"/>
                        </a:rPr>
                        <a:t>XX</a:t>
                      </a:r>
                      <a:endParaRPr sz="800">
                        <a:solidFill>
                          <a:schemeClr val="dk1"/>
                        </a:solidFill>
                        <a:latin typeface="Josefin Sans"/>
                        <a:ea typeface="Josefin Sans"/>
                        <a:cs typeface="Josefin Sans"/>
                        <a:sym typeface="Josefin Sans"/>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extLst>
                  <a:ext uri="{0D108BD9-81ED-4DB2-BD59-A6C34878D82A}">
                    <a16:rowId xmlns:a16="http://schemas.microsoft.com/office/drawing/2014/main" val="10008"/>
                  </a:ext>
                </a:extLst>
              </a:tr>
              <a:tr h="299450">
                <a:tc>
                  <a:txBody>
                    <a:bodyPr/>
                    <a:lstStyle/>
                    <a:p>
                      <a:pPr marL="0" lvl="0" indent="0" algn="ctr" rtl="0">
                        <a:spcBef>
                          <a:spcPts val="0"/>
                        </a:spcBef>
                        <a:spcAft>
                          <a:spcPts val="0"/>
                        </a:spcAft>
                        <a:buClr>
                          <a:schemeClr val="dk1"/>
                        </a:buClr>
                        <a:buFont typeface="Arial"/>
                        <a:buNone/>
                      </a:pPr>
                      <a:r>
                        <a:rPr lang="en" sz="800">
                          <a:solidFill>
                            <a:schemeClr val="dk1"/>
                          </a:solidFill>
                          <a:latin typeface="Dela Gothic One"/>
                          <a:ea typeface="Dela Gothic One"/>
                          <a:cs typeface="Dela Gothic One"/>
                          <a:sym typeface="Dela Gothic One"/>
                        </a:rPr>
                        <a:t>Goodwill</a:t>
                      </a:r>
                      <a:endParaRPr sz="800">
                        <a:solidFill>
                          <a:schemeClr val="dk1"/>
                        </a:solidFill>
                        <a:latin typeface="Dela Gothic One"/>
                        <a:ea typeface="Dela Gothic One"/>
                        <a:cs typeface="Dela Gothic One"/>
                        <a:sym typeface="Dela Gothic One"/>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Josefin Sans"/>
                          <a:ea typeface="Josefin Sans"/>
                          <a:cs typeface="Josefin Sans"/>
                          <a:sym typeface="Josefin Sans"/>
                        </a:rPr>
                        <a:t>XX</a:t>
                      </a:r>
                      <a:endParaRPr sz="800">
                        <a:solidFill>
                          <a:schemeClr val="dk1"/>
                        </a:solidFill>
                        <a:latin typeface="Josefin Sans"/>
                        <a:ea typeface="Josefin Sans"/>
                        <a:cs typeface="Josefin Sans"/>
                        <a:sym typeface="Josefin Sans"/>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Josefin Sans"/>
                          <a:ea typeface="Josefin Sans"/>
                          <a:cs typeface="Josefin Sans"/>
                          <a:sym typeface="Josefin Sans"/>
                        </a:rPr>
                        <a:t>XX</a:t>
                      </a:r>
                      <a:endParaRPr sz="800">
                        <a:solidFill>
                          <a:schemeClr val="dk1"/>
                        </a:solidFill>
                        <a:latin typeface="Josefin Sans"/>
                        <a:ea typeface="Josefin Sans"/>
                        <a:cs typeface="Josefin Sans"/>
                        <a:sym typeface="Josefin Sans"/>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Josefin Sans"/>
                          <a:ea typeface="Josefin Sans"/>
                          <a:cs typeface="Josefin Sans"/>
                          <a:sym typeface="Josefin Sans"/>
                        </a:rPr>
                        <a:t>XX</a:t>
                      </a:r>
                      <a:endParaRPr sz="800">
                        <a:solidFill>
                          <a:schemeClr val="dk1"/>
                        </a:solidFill>
                        <a:latin typeface="Josefin Sans"/>
                        <a:ea typeface="Josefin Sans"/>
                        <a:cs typeface="Josefin Sans"/>
                        <a:sym typeface="Josefin Sans"/>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Josefin Sans"/>
                          <a:ea typeface="Josefin Sans"/>
                          <a:cs typeface="Josefin Sans"/>
                          <a:sym typeface="Josefin Sans"/>
                        </a:rPr>
                        <a:t>XX</a:t>
                      </a:r>
                      <a:endParaRPr sz="800">
                        <a:solidFill>
                          <a:schemeClr val="dk1"/>
                        </a:solidFill>
                        <a:latin typeface="Josefin Sans"/>
                        <a:ea typeface="Josefin Sans"/>
                        <a:cs typeface="Josefin Sans"/>
                        <a:sym typeface="Josefin Sans"/>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Josefin Sans"/>
                          <a:ea typeface="Josefin Sans"/>
                          <a:cs typeface="Josefin Sans"/>
                          <a:sym typeface="Josefin Sans"/>
                        </a:rPr>
                        <a:t>XX</a:t>
                      </a:r>
                      <a:endParaRPr sz="800">
                        <a:solidFill>
                          <a:schemeClr val="dk1"/>
                        </a:solidFill>
                        <a:latin typeface="Josefin Sans"/>
                        <a:ea typeface="Josefin Sans"/>
                        <a:cs typeface="Josefin Sans"/>
                        <a:sym typeface="Josefin Sans"/>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Josefin Sans"/>
                          <a:ea typeface="Josefin Sans"/>
                          <a:cs typeface="Josefin Sans"/>
                          <a:sym typeface="Josefin Sans"/>
                        </a:rPr>
                        <a:t>XX</a:t>
                      </a:r>
                      <a:endParaRPr sz="800">
                        <a:solidFill>
                          <a:schemeClr val="dk1"/>
                        </a:solidFill>
                        <a:latin typeface="Josefin Sans"/>
                        <a:ea typeface="Josefin Sans"/>
                        <a:cs typeface="Josefin Sans"/>
                        <a:sym typeface="Josefin Sans"/>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Josefin Sans"/>
                          <a:ea typeface="Josefin Sans"/>
                          <a:cs typeface="Josefin Sans"/>
                          <a:sym typeface="Josefin Sans"/>
                        </a:rPr>
                        <a:t>XX</a:t>
                      </a:r>
                      <a:endParaRPr sz="800">
                        <a:solidFill>
                          <a:schemeClr val="dk1"/>
                        </a:solidFill>
                        <a:latin typeface="Josefin Sans"/>
                        <a:ea typeface="Josefin Sans"/>
                        <a:cs typeface="Josefin Sans"/>
                        <a:sym typeface="Josefin Sans"/>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Josefin Sans"/>
                          <a:ea typeface="Josefin Sans"/>
                          <a:cs typeface="Josefin Sans"/>
                          <a:sym typeface="Josefin Sans"/>
                        </a:rPr>
                        <a:t>XX</a:t>
                      </a:r>
                      <a:endParaRPr sz="800">
                        <a:solidFill>
                          <a:schemeClr val="dk1"/>
                        </a:solidFill>
                        <a:latin typeface="Josefin Sans"/>
                        <a:ea typeface="Josefin Sans"/>
                        <a:cs typeface="Josefin Sans"/>
                        <a:sym typeface="Josefin Sans"/>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Josefin Sans"/>
                          <a:ea typeface="Josefin Sans"/>
                          <a:cs typeface="Josefin Sans"/>
                          <a:sym typeface="Josefin Sans"/>
                        </a:rPr>
                        <a:t>XX</a:t>
                      </a:r>
                      <a:endParaRPr sz="800">
                        <a:solidFill>
                          <a:schemeClr val="dk1"/>
                        </a:solidFill>
                        <a:latin typeface="Josefin Sans"/>
                        <a:ea typeface="Josefin Sans"/>
                        <a:cs typeface="Josefin Sans"/>
                        <a:sym typeface="Josefin Sans"/>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extLst>
                  <a:ext uri="{0D108BD9-81ED-4DB2-BD59-A6C34878D82A}">
                    <a16:rowId xmlns:a16="http://schemas.microsoft.com/office/drawing/2014/main" val="10009"/>
                  </a:ext>
                </a:extLst>
              </a:tr>
              <a:tr h="299450">
                <a:tc>
                  <a:txBody>
                    <a:bodyPr/>
                    <a:lstStyle/>
                    <a:p>
                      <a:pPr marL="0" lvl="0" indent="0" algn="ctr" rtl="0">
                        <a:spcBef>
                          <a:spcPts val="0"/>
                        </a:spcBef>
                        <a:spcAft>
                          <a:spcPts val="0"/>
                        </a:spcAft>
                        <a:buClr>
                          <a:schemeClr val="dk1"/>
                        </a:buClr>
                        <a:buFont typeface="Arial"/>
                        <a:buNone/>
                      </a:pPr>
                      <a:r>
                        <a:rPr lang="en" sz="800">
                          <a:solidFill>
                            <a:schemeClr val="dk1"/>
                          </a:solidFill>
                          <a:latin typeface="Dela Gothic One"/>
                          <a:ea typeface="Dela Gothic One"/>
                          <a:cs typeface="Dela Gothic One"/>
                          <a:sym typeface="Dela Gothic One"/>
                        </a:rPr>
                        <a:t>Total</a:t>
                      </a:r>
                      <a:endParaRPr sz="800">
                        <a:solidFill>
                          <a:schemeClr val="dk1"/>
                        </a:solidFill>
                        <a:latin typeface="Dela Gothic One"/>
                        <a:ea typeface="Dela Gothic One"/>
                        <a:cs typeface="Dela Gothic One"/>
                        <a:sym typeface="Dela Gothic One"/>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1"/>
                          </a:solidFill>
                          <a:latin typeface="Josefin Sans"/>
                          <a:ea typeface="Josefin Sans"/>
                          <a:cs typeface="Josefin Sans"/>
                          <a:sym typeface="Josefin Sans"/>
                        </a:rPr>
                        <a:t>XX</a:t>
                      </a:r>
                      <a:endParaRPr sz="800">
                        <a:solidFill>
                          <a:schemeClr val="dk1"/>
                        </a:solidFill>
                        <a:latin typeface="Josefin Sans"/>
                        <a:ea typeface="Josefin Sans"/>
                        <a:cs typeface="Josefin Sans"/>
                        <a:sym typeface="Josefin Sans"/>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1"/>
                          </a:solidFill>
                          <a:latin typeface="Josefin Sans"/>
                          <a:ea typeface="Josefin Sans"/>
                          <a:cs typeface="Josefin Sans"/>
                          <a:sym typeface="Josefin Sans"/>
                        </a:rPr>
                        <a:t>XX</a:t>
                      </a:r>
                      <a:endParaRPr sz="800">
                        <a:solidFill>
                          <a:schemeClr val="dk1"/>
                        </a:solidFill>
                        <a:latin typeface="Josefin Sans"/>
                        <a:ea typeface="Josefin Sans"/>
                        <a:cs typeface="Josefin Sans"/>
                        <a:sym typeface="Josefin Sans"/>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1"/>
                          </a:solidFill>
                          <a:latin typeface="Josefin Sans"/>
                          <a:ea typeface="Josefin Sans"/>
                          <a:cs typeface="Josefin Sans"/>
                          <a:sym typeface="Josefin Sans"/>
                        </a:rPr>
                        <a:t>XX</a:t>
                      </a:r>
                      <a:endParaRPr sz="800">
                        <a:solidFill>
                          <a:schemeClr val="dk1"/>
                        </a:solidFill>
                        <a:latin typeface="Josefin Sans"/>
                        <a:ea typeface="Josefin Sans"/>
                        <a:cs typeface="Josefin Sans"/>
                        <a:sym typeface="Josefin Sans"/>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1"/>
                          </a:solidFill>
                          <a:latin typeface="Josefin Sans"/>
                          <a:ea typeface="Josefin Sans"/>
                          <a:cs typeface="Josefin Sans"/>
                          <a:sym typeface="Josefin Sans"/>
                        </a:rPr>
                        <a:t>XX</a:t>
                      </a:r>
                      <a:endParaRPr sz="800">
                        <a:solidFill>
                          <a:schemeClr val="dk1"/>
                        </a:solidFill>
                        <a:latin typeface="Josefin Sans"/>
                        <a:ea typeface="Josefin Sans"/>
                        <a:cs typeface="Josefin Sans"/>
                        <a:sym typeface="Josefin Sans"/>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1"/>
                          </a:solidFill>
                          <a:latin typeface="Josefin Sans"/>
                          <a:ea typeface="Josefin Sans"/>
                          <a:cs typeface="Josefin Sans"/>
                          <a:sym typeface="Josefin Sans"/>
                        </a:rPr>
                        <a:t>XX</a:t>
                      </a:r>
                      <a:endParaRPr sz="800">
                        <a:solidFill>
                          <a:schemeClr val="dk1"/>
                        </a:solidFill>
                        <a:latin typeface="Josefin Sans"/>
                        <a:ea typeface="Josefin Sans"/>
                        <a:cs typeface="Josefin Sans"/>
                        <a:sym typeface="Josefin Sans"/>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1"/>
                          </a:solidFill>
                          <a:latin typeface="Josefin Sans"/>
                          <a:ea typeface="Josefin Sans"/>
                          <a:cs typeface="Josefin Sans"/>
                          <a:sym typeface="Josefin Sans"/>
                        </a:rPr>
                        <a:t>XX</a:t>
                      </a:r>
                      <a:endParaRPr sz="800">
                        <a:solidFill>
                          <a:schemeClr val="dk1"/>
                        </a:solidFill>
                        <a:latin typeface="Josefin Sans"/>
                        <a:ea typeface="Josefin Sans"/>
                        <a:cs typeface="Josefin Sans"/>
                        <a:sym typeface="Josefin Sans"/>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1"/>
                          </a:solidFill>
                          <a:latin typeface="Josefin Sans"/>
                          <a:ea typeface="Josefin Sans"/>
                          <a:cs typeface="Josefin Sans"/>
                          <a:sym typeface="Josefin Sans"/>
                        </a:rPr>
                        <a:t>XX</a:t>
                      </a:r>
                      <a:endParaRPr sz="800">
                        <a:solidFill>
                          <a:schemeClr val="dk1"/>
                        </a:solidFill>
                        <a:latin typeface="Josefin Sans"/>
                        <a:ea typeface="Josefin Sans"/>
                        <a:cs typeface="Josefin Sans"/>
                        <a:sym typeface="Josefin Sans"/>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1"/>
                          </a:solidFill>
                          <a:latin typeface="Josefin Sans"/>
                          <a:ea typeface="Josefin Sans"/>
                          <a:cs typeface="Josefin Sans"/>
                          <a:sym typeface="Josefin Sans"/>
                        </a:rPr>
                        <a:t>XX</a:t>
                      </a:r>
                      <a:endParaRPr sz="800">
                        <a:solidFill>
                          <a:schemeClr val="dk1"/>
                        </a:solidFill>
                        <a:latin typeface="Josefin Sans"/>
                        <a:ea typeface="Josefin Sans"/>
                        <a:cs typeface="Josefin Sans"/>
                        <a:sym typeface="Josefin Sans"/>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1"/>
                          </a:solidFill>
                          <a:latin typeface="Josefin Sans"/>
                          <a:ea typeface="Josefin Sans"/>
                          <a:cs typeface="Josefin Sans"/>
                          <a:sym typeface="Josefin Sans"/>
                        </a:rPr>
                        <a:t>XX</a:t>
                      </a:r>
                      <a:endParaRPr sz="800">
                        <a:solidFill>
                          <a:schemeClr val="dk1"/>
                        </a:solidFill>
                        <a:latin typeface="Josefin Sans"/>
                        <a:ea typeface="Josefin Sans"/>
                        <a:cs typeface="Josefin Sans"/>
                        <a:sym typeface="Josefin Sans"/>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lt2"/>
                    </a:solidFill>
                  </a:tcPr>
                </a:tc>
                <a:extLst>
                  <a:ext uri="{0D108BD9-81ED-4DB2-BD59-A6C34878D82A}">
                    <a16:rowId xmlns:a16="http://schemas.microsoft.com/office/drawing/2014/main" val="10010"/>
                  </a:ext>
                </a:extLst>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2"/>
        <p:cNvGrpSpPr/>
        <p:nvPr/>
      </p:nvGrpSpPr>
      <p:grpSpPr>
        <a:xfrm>
          <a:off x="0" y="0"/>
          <a:ext cx="0" cy="0"/>
          <a:chOff x="0" y="0"/>
          <a:chExt cx="0" cy="0"/>
        </a:xfrm>
      </p:grpSpPr>
      <p:sp>
        <p:nvSpPr>
          <p:cNvPr id="593" name="Google Shape;593;p4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Contents of </a:t>
            </a:r>
            <a:r>
              <a:rPr lang="en">
                <a:solidFill>
                  <a:schemeClr val="lt2"/>
                </a:solidFill>
              </a:rPr>
              <a:t>this template</a:t>
            </a:r>
            <a:endParaRPr>
              <a:solidFill>
                <a:schemeClr val="lt2"/>
              </a:solidFill>
            </a:endParaRPr>
          </a:p>
        </p:txBody>
      </p:sp>
      <p:sp>
        <p:nvSpPr>
          <p:cNvPr id="594" name="Google Shape;594;p41"/>
          <p:cNvSpPr txBox="1">
            <a:spLocks noGrp="1"/>
          </p:cNvSpPr>
          <p:nvPr>
            <p:ph type="body" idx="1"/>
          </p:nvPr>
        </p:nvSpPr>
        <p:spPr>
          <a:xfrm>
            <a:off x="720000" y="1113375"/>
            <a:ext cx="7704000" cy="67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is a slide structure based on a consulting toolkit presentation</a:t>
            </a:r>
            <a:endParaRPr/>
          </a:p>
          <a:p>
            <a:pPr marL="0" lvl="0" indent="0" algn="l" rtl="0">
              <a:spcBef>
                <a:spcPts val="0"/>
              </a:spcBef>
              <a:spcAft>
                <a:spcPts val="0"/>
              </a:spcAft>
              <a:buNone/>
            </a:pPr>
            <a:r>
              <a:rPr lang="en"/>
              <a:t>You can delete this slide when you’re done editing the presentation</a:t>
            </a:r>
            <a:endParaRPr/>
          </a:p>
        </p:txBody>
      </p:sp>
      <p:graphicFrame>
        <p:nvGraphicFramePr>
          <p:cNvPr id="595" name="Google Shape;595;p41"/>
          <p:cNvGraphicFramePr/>
          <p:nvPr/>
        </p:nvGraphicFramePr>
        <p:xfrm>
          <a:off x="720000" y="1897213"/>
          <a:ext cx="3000000" cy="3000000"/>
        </p:xfrm>
        <a:graphic>
          <a:graphicData uri="http://schemas.openxmlformats.org/drawingml/2006/table">
            <a:tbl>
              <a:tblPr>
                <a:noFill/>
                <a:tableStyleId>{84514040-930E-4D3D-BC98-B5D46138C568}</a:tableStyleId>
              </a:tblPr>
              <a:tblGrid>
                <a:gridCol w="2619875">
                  <a:extLst>
                    <a:ext uri="{9D8B030D-6E8A-4147-A177-3AD203B41FA5}">
                      <a16:colId xmlns:a16="http://schemas.microsoft.com/office/drawing/2014/main" val="20000"/>
                    </a:ext>
                  </a:extLst>
                </a:gridCol>
                <a:gridCol w="5084125">
                  <a:extLst>
                    <a:ext uri="{9D8B030D-6E8A-4147-A177-3AD203B41FA5}">
                      <a16:colId xmlns:a16="http://schemas.microsoft.com/office/drawing/2014/main" val="20001"/>
                    </a:ext>
                  </a:extLst>
                </a:gridCol>
              </a:tblGrid>
              <a:tr h="350500">
                <a:tc>
                  <a:txBody>
                    <a:bodyPr/>
                    <a:lstStyle/>
                    <a:p>
                      <a:pPr marL="0" lvl="0" indent="0" algn="l" rtl="0">
                        <a:spcBef>
                          <a:spcPts val="0"/>
                        </a:spcBef>
                        <a:spcAft>
                          <a:spcPts val="0"/>
                        </a:spcAft>
                        <a:buNone/>
                      </a:pPr>
                      <a:r>
                        <a:rPr lang="en" sz="1000">
                          <a:solidFill>
                            <a:schemeClr val="dk1"/>
                          </a:solidFill>
                          <a:uFill>
                            <a:noFill/>
                          </a:uFill>
                          <a:latin typeface="Dela Gothic One"/>
                          <a:ea typeface="Dela Gothic One"/>
                          <a:cs typeface="Dela Gothic One"/>
                          <a:sym typeface="Dela Gothic One"/>
                          <a:hlinkClick r:id="" action="ppaction://noaction">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Fonts</a:t>
                      </a:r>
                      <a:endParaRPr sz="1000">
                        <a:solidFill>
                          <a:schemeClr val="dk1"/>
                        </a:solidFill>
                        <a:latin typeface="Dela Gothic One"/>
                        <a:ea typeface="Dela Gothic One"/>
                        <a:cs typeface="Dela Gothic One"/>
                        <a:sym typeface="Dela Gothic One"/>
                      </a:endParaRPr>
                    </a:p>
                  </a:txBody>
                  <a:tcPr marL="91425" marR="91425" marT="91425" marB="91425">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1"/>
                      </a:solidFill>
                      <a:prstDash val="solid"/>
                      <a:round/>
                      <a:headEnd type="none" w="sm" len="sm"/>
                      <a:tailEnd type="none" w="sm" len="sm"/>
                    </a:lnB>
                    <a:solidFill>
                      <a:schemeClr val="lt2"/>
                    </a:solidFill>
                  </a:tcPr>
                </a:tc>
                <a:tc>
                  <a:txBody>
                    <a:bodyPr/>
                    <a:lstStyle/>
                    <a:p>
                      <a:pPr marL="0" lvl="0" indent="0" algn="l" rtl="0">
                        <a:spcBef>
                          <a:spcPts val="0"/>
                        </a:spcBef>
                        <a:spcAft>
                          <a:spcPts val="1600"/>
                        </a:spcAft>
                        <a:buNone/>
                      </a:pPr>
                      <a:r>
                        <a:rPr lang="en" sz="1000">
                          <a:solidFill>
                            <a:schemeClr val="dk2"/>
                          </a:solidFill>
                          <a:latin typeface="Josefin Sans"/>
                          <a:ea typeface="Josefin Sans"/>
                          <a:cs typeface="Josefin Sans"/>
                          <a:sym typeface="Josefin Sans"/>
                        </a:rPr>
                        <a:t>To view this template correctly in PowerPoint, download and install the fonts we used</a:t>
                      </a:r>
                      <a:endParaRPr sz="1000">
                        <a:solidFill>
                          <a:schemeClr val="dk2"/>
                        </a:solidFill>
                        <a:latin typeface="Josefin Sans"/>
                        <a:ea typeface="Josefin Sans"/>
                        <a:cs typeface="Josefin Sans"/>
                        <a:sym typeface="Josefin Sans"/>
                      </a:endParaRPr>
                    </a:p>
                  </a:txBody>
                  <a:tcPr marL="91425" marR="91425" marT="91425" marB="91425">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extLst>
                  <a:ext uri="{0D108BD9-81ED-4DB2-BD59-A6C34878D82A}">
                    <a16:rowId xmlns:a16="http://schemas.microsoft.com/office/drawing/2014/main" val="10000"/>
                  </a:ext>
                </a:extLst>
              </a:tr>
              <a:tr h="350500">
                <a:tc>
                  <a:txBody>
                    <a:bodyPr/>
                    <a:lstStyle/>
                    <a:p>
                      <a:pPr marL="0" lvl="0" indent="0" algn="l" rtl="0">
                        <a:spcBef>
                          <a:spcPts val="0"/>
                        </a:spcBef>
                        <a:spcAft>
                          <a:spcPts val="0"/>
                        </a:spcAft>
                        <a:buNone/>
                      </a:pPr>
                      <a:r>
                        <a:rPr lang="en" sz="1000">
                          <a:solidFill>
                            <a:schemeClr val="dk1"/>
                          </a:solidFill>
                          <a:uFill>
                            <a:noFill/>
                          </a:uFill>
                          <a:latin typeface="Dela Gothic One"/>
                          <a:ea typeface="Dela Gothic One"/>
                          <a:cs typeface="Dela Gothic One"/>
                          <a:sym typeface="Dela Gothic One"/>
                          <a:hlinkClick r:id="" action="ppaction://noaction">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Used</a:t>
                      </a:r>
                      <a:r>
                        <a:rPr lang="en" sz="1000">
                          <a:solidFill>
                            <a:schemeClr val="dk1"/>
                          </a:solidFill>
                          <a:latin typeface="Dela Gothic One"/>
                          <a:ea typeface="Dela Gothic One"/>
                          <a:cs typeface="Dela Gothic One"/>
                          <a:sym typeface="Dela Gothic One"/>
                        </a:rPr>
                        <a:t> and </a:t>
                      </a:r>
                      <a:r>
                        <a:rPr lang="en" sz="1000">
                          <a:solidFill>
                            <a:schemeClr val="dk1"/>
                          </a:solidFill>
                          <a:uFill>
                            <a:noFill/>
                          </a:uFill>
                          <a:latin typeface="Dela Gothic One"/>
                          <a:ea typeface="Dela Gothic One"/>
                          <a:cs typeface="Dela Gothic One"/>
                          <a:sym typeface="Dela Gothic One"/>
                          <a:hlinkClick r:id="" action="ppaction://noaction">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alternative</a:t>
                      </a:r>
                      <a:r>
                        <a:rPr lang="en" sz="1000">
                          <a:solidFill>
                            <a:schemeClr val="dk1"/>
                          </a:solidFill>
                          <a:uFill>
                            <a:noFill/>
                          </a:uFill>
                          <a:latin typeface="Dela Gothic One"/>
                          <a:ea typeface="Dela Gothic One"/>
                          <a:cs typeface="Dela Gothic One"/>
                          <a:sym typeface="Dela Gothic One"/>
                          <a:hlinkClick r:id="" action="ppaction://noaction">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 resources</a:t>
                      </a:r>
                      <a:endParaRPr sz="1000">
                        <a:solidFill>
                          <a:schemeClr val="dk1"/>
                        </a:solidFill>
                        <a:latin typeface="Dela Gothic One"/>
                        <a:ea typeface="Dela Gothic One"/>
                        <a:cs typeface="Dela Gothic One"/>
                        <a:sym typeface="Dela Gothic One"/>
                      </a:endParaRPr>
                    </a:p>
                  </a:txBody>
                  <a:tcPr marL="91425" marR="91425" marT="91425" marB="91425">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lt2"/>
                    </a:solidFill>
                  </a:tcPr>
                </a:tc>
                <a:tc>
                  <a:txBody>
                    <a:bodyPr/>
                    <a:lstStyle/>
                    <a:p>
                      <a:pPr marL="0" marR="0" lvl="0" indent="0" algn="l" rtl="0">
                        <a:lnSpc>
                          <a:spcPct val="100000"/>
                        </a:lnSpc>
                        <a:spcBef>
                          <a:spcPts val="0"/>
                        </a:spcBef>
                        <a:spcAft>
                          <a:spcPts val="1600"/>
                        </a:spcAft>
                        <a:buNone/>
                      </a:pPr>
                      <a:r>
                        <a:rPr lang="en" sz="1000">
                          <a:solidFill>
                            <a:schemeClr val="dk2"/>
                          </a:solidFill>
                          <a:latin typeface="Josefin Sans"/>
                          <a:ea typeface="Josefin Sans"/>
                          <a:cs typeface="Josefin Sans"/>
                          <a:sym typeface="Josefin Sans"/>
                        </a:rPr>
                        <a:t>An assortment of graphic resources that are suitable for use in this presentation</a:t>
                      </a:r>
                      <a:endParaRPr sz="1000">
                        <a:solidFill>
                          <a:schemeClr val="dk2"/>
                        </a:solidFill>
                        <a:latin typeface="Josefin Sans"/>
                        <a:ea typeface="Josefin Sans"/>
                        <a:cs typeface="Josefin Sans"/>
                        <a:sym typeface="Josefin Sans"/>
                      </a:endParaRPr>
                    </a:p>
                  </a:txBody>
                  <a:tcPr marL="91425" marR="91425" marT="91425" marB="91425">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extLst>
                  <a:ext uri="{0D108BD9-81ED-4DB2-BD59-A6C34878D82A}">
                    <a16:rowId xmlns:a16="http://schemas.microsoft.com/office/drawing/2014/main" val="10001"/>
                  </a:ext>
                </a:extLst>
              </a:tr>
              <a:tr h="350500">
                <a:tc>
                  <a:txBody>
                    <a:bodyPr/>
                    <a:lstStyle/>
                    <a:p>
                      <a:pPr marL="0" lvl="0" indent="0" algn="l" rtl="0">
                        <a:spcBef>
                          <a:spcPts val="0"/>
                        </a:spcBef>
                        <a:spcAft>
                          <a:spcPts val="0"/>
                        </a:spcAft>
                        <a:buNone/>
                      </a:pPr>
                      <a:r>
                        <a:rPr lang="en" sz="1000">
                          <a:solidFill>
                            <a:schemeClr val="dk1"/>
                          </a:solidFill>
                          <a:uFill>
                            <a:noFill/>
                          </a:uFill>
                          <a:latin typeface="Dela Gothic One"/>
                          <a:ea typeface="Dela Gothic One"/>
                          <a:cs typeface="Dela Gothic One"/>
                          <a:sym typeface="Dela Gothic One"/>
                          <a:hlinkClick r:id="" action="ppaction://noaction">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Thanks slide</a:t>
                      </a:r>
                      <a:endParaRPr sz="1000">
                        <a:solidFill>
                          <a:schemeClr val="dk1"/>
                        </a:solidFill>
                        <a:latin typeface="Dela Gothic One"/>
                        <a:ea typeface="Dela Gothic One"/>
                        <a:cs typeface="Dela Gothic One"/>
                        <a:sym typeface="Dela Gothic One"/>
                      </a:endParaRPr>
                    </a:p>
                  </a:txBody>
                  <a:tcPr marL="91425" marR="91425" marT="91425" marB="91425">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lt2"/>
                    </a:solidFill>
                  </a:tcPr>
                </a:tc>
                <a:tc>
                  <a:txBody>
                    <a:bodyPr/>
                    <a:lstStyle/>
                    <a:p>
                      <a:pPr marL="0" lvl="0" indent="0" algn="l" rtl="0">
                        <a:spcBef>
                          <a:spcPts val="0"/>
                        </a:spcBef>
                        <a:spcAft>
                          <a:spcPts val="1600"/>
                        </a:spcAft>
                        <a:buNone/>
                      </a:pPr>
                      <a:r>
                        <a:rPr lang="en" sz="1000">
                          <a:solidFill>
                            <a:schemeClr val="dk2"/>
                          </a:solidFill>
                          <a:latin typeface="Josefin Sans"/>
                          <a:ea typeface="Josefin Sans"/>
                          <a:cs typeface="Josefin Sans"/>
                          <a:sym typeface="Josefin Sans"/>
                        </a:rPr>
                        <a:t>You must keep it so that proper credits for our design are given</a:t>
                      </a:r>
                      <a:endParaRPr sz="1000">
                        <a:solidFill>
                          <a:schemeClr val="dk2"/>
                        </a:solidFill>
                        <a:latin typeface="Josefin Sans"/>
                        <a:ea typeface="Josefin Sans"/>
                        <a:cs typeface="Josefin Sans"/>
                        <a:sym typeface="Josefin Sans"/>
                      </a:endParaRPr>
                    </a:p>
                  </a:txBody>
                  <a:tcPr marL="91425" marR="91425" marT="91425" marB="91425">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extLst>
                  <a:ext uri="{0D108BD9-81ED-4DB2-BD59-A6C34878D82A}">
                    <a16:rowId xmlns:a16="http://schemas.microsoft.com/office/drawing/2014/main" val="10002"/>
                  </a:ext>
                </a:extLst>
              </a:tr>
              <a:tr h="350500">
                <a:tc>
                  <a:txBody>
                    <a:bodyPr/>
                    <a:lstStyle/>
                    <a:p>
                      <a:pPr marL="0" lvl="0" indent="0" algn="l" rtl="0">
                        <a:spcBef>
                          <a:spcPts val="0"/>
                        </a:spcBef>
                        <a:spcAft>
                          <a:spcPts val="0"/>
                        </a:spcAft>
                        <a:buNone/>
                      </a:pPr>
                      <a:r>
                        <a:rPr lang="en" sz="1000">
                          <a:solidFill>
                            <a:schemeClr val="dk1"/>
                          </a:solidFill>
                          <a:uFill>
                            <a:noFill/>
                          </a:uFill>
                          <a:latin typeface="Dela Gothic One"/>
                          <a:ea typeface="Dela Gothic One"/>
                          <a:cs typeface="Dela Gothic One"/>
                          <a:sym typeface="Dela Gothic One"/>
                          <a:hlinkClick r:id="" action="ppaction://noaction">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Colors</a:t>
                      </a:r>
                      <a:endParaRPr sz="1000">
                        <a:solidFill>
                          <a:schemeClr val="dk1"/>
                        </a:solidFill>
                        <a:latin typeface="Dela Gothic One"/>
                        <a:ea typeface="Dela Gothic One"/>
                        <a:cs typeface="Dela Gothic One"/>
                        <a:sym typeface="Dela Gothic One"/>
                      </a:endParaRPr>
                    </a:p>
                  </a:txBody>
                  <a:tcPr marL="91425" marR="91425" marT="91425" marB="91425">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lt2"/>
                    </a:solidFill>
                  </a:tcPr>
                </a:tc>
                <a:tc>
                  <a:txBody>
                    <a:bodyPr/>
                    <a:lstStyle/>
                    <a:p>
                      <a:pPr marL="0" lvl="0" indent="0" algn="l" rtl="0">
                        <a:spcBef>
                          <a:spcPts val="0"/>
                        </a:spcBef>
                        <a:spcAft>
                          <a:spcPts val="1600"/>
                        </a:spcAft>
                        <a:buNone/>
                      </a:pPr>
                      <a:r>
                        <a:rPr lang="en" sz="1000">
                          <a:solidFill>
                            <a:schemeClr val="dk2"/>
                          </a:solidFill>
                          <a:latin typeface="Josefin Sans"/>
                          <a:ea typeface="Josefin Sans"/>
                          <a:cs typeface="Josefin Sans"/>
                          <a:sym typeface="Josefin Sans"/>
                        </a:rPr>
                        <a:t>All the colors used in this presentation</a:t>
                      </a:r>
                      <a:endParaRPr sz="1000">
                        <a:solidFill>
                          <a:schemeClr val="dk2"/>
                        </a:solidFill>
                        <a:latin typeface="Josefin Sans"/>
                        <a:ea typeface="Josefin Sans"/>
                        <a:cs typeface="Josefin Sans"/>
                        <a:sym typeface="Josefin Sans"/>
                      </a:endParaRPr>
                    </a:p>
                  </a:txBody>
                  <a:tcPr marL="91425" marR="91425" marT="91425" marB="91425">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extLst>
                  <a:ext uri="{0D108BD9-81ED-4DB2-BD59-A6C34878D82A}">
                    <a16:rowId xmlns:a16="http://schemas.microsoft.com/office/drawing/2014/main" val="10003"/>
                  </a:ext>
                </a:extLst>
              </a:tr>
              <a:tr h="350500">
                <a:tc>
                  <a:txBody>
                    <a:bodyPr/>
                    <a:lstStyle/>
                    <a:p>
                      <a:pPr marL="0" lvl="0" indent="0" algn="l" rtl="0">
                        <a:spcBef>
                          <a:spcPts val="0"/>
                        </a:spcBef>
                        <a:spcAft>
                          <a:spcPts val="0"/>
                        </a:spcAft>
                        <a:buNone/>
                      </a:pPr>
                      <a:r>
                        <a:rPr lang="en" sz="1000">
                          <a:solidFill>
                            <a:schemeClr val="dk1"/>
                          </a:solidFill>
                          <a:uFill>
                            <a:noFill/>
                          </a:uFill>
                          <a:latin typeface="Dela Gothic One"/>
                          <a:ea typeface="Dela Gothic One"/>
                          <a:cs typeface="Dela Gothic One"/>
                          <a:sym typeface="Dela Gothic One"/>
                          <a:hlinkClick r:id="" action="ppaction://noaction">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Icons</a:t>
                      </a:r>
                      <a:r>
                        <a:rPr lang="en" sz="1000">
                          <a:solidFill>
                            <a:schemeClr val="dk1"/>
                          </a:solidFill>
                          <a:latin typeface="Dela Gothic One"/>
                          <a:ea typeface="Dela Gothic One"/>
                          <a:cs typeface="Dela Gothic One"/>
                          <a:sym typeface="Dela Gothic One"/>
                        </a:rPr>
                        <a:t> and </a:t>
                      </a:r>
                      <a:r>
                        <a:rPr lang="en" sz="1000">
                          <a:solidFill>
                            <a:schemeClr val="dk1"/>
                          </a:solidFill>
                          <a:uFill>
                            <a:noFill/>
                          </a:uFill>
                          <a:latin typeface="Dela Gothic One"/>
                          <a:ea typeface="Dela Gothic One"/>
                          <a:cs typeface="Dela Gothic One"/>
                          <a:sym typeface="Dela Gothic One"/>
                          <a:hlinkClick r:id="" action="ppaction://noaction">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infographic resources</a:t>
                      </a:r>
                      <a:endParaRPr sz="1000">
                        <a:solidFill>
                          <a:schemeClr val="dk1"/>
                        </a:solidFill>
                        <a:latin typeface="Dela Gothic One"/>
                        <a:ea typeface="Dela Gothic One"/>
                        <a:cs typeface="Dela Gothic One"/>
                        <a:sym typeface="Dela Gothic One"/>
                      </a:endParaRPr>
                    </a:p>
                  </a:txBody>
                  <a:tcPr marL="91425" marR="91425" marT="91425" marB="91425">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000">
                          <a:solidFill>
                            <a:schemeClr val="dk2"/>
                          </a:solidFill>
                          <a:latin typeface="Josefin Sans"/>
                          <a:ea typeface="Josefin Sans"/>
                          <a:cs typeface="Josefin Sans"/>
                          <a:sym typeface="Josefin Sans"/>
                        </a:rPr>
                        <a:t>These can be used in the template, and their size and color can be edited</a:t>
                      </a:r>
                      <a:endParaRPr sz="1000">
                        <a:solidFill>
                          <a:schemeClr val="dk2"/>
                        </a:solidFill>
                        <a:latin typeface="Josefin Sans"/>
                        <a:ea typeface="Josefin Sans"/>
                        <a:cs typeface="Josefin Sans"/>
                        <a:sym typeface="Josefin Sans"/>
                      </a:endParaRPr>
                    </a:p>
                  </a:txBody>
                  <a:tcPr marL="91425" marR="91425" marT="91425" marB="91425">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extLst>
                  <a:ext uri="{0D108BD9-81ED-4DB2-BD59-A6C34878D82A}">
                    <a16:rowId xmlns:a16="http://schemas.microsoft.com/office/drawing/2014/main" val="10004"/>
                  </a:ext>
                </a:extLst>
              </a:tr>
              <a:tr h="350500">
                <a:tc>
                  <a:txBody>
                    <a:bodyPr/>
                    <a:lstStyle/>
                    <a:p>
                      <a:pPr marL="0" lvl="0" indent="0" algn="l" rtl="0">
                        <a:spcBef>
                          <a:spcPts val="0"/>
                        </a:spcBef>
                        <a:spcAft>
                          <a:spcPts val="0"/>
                        </a:spcAft>
                        <a:buNone/>
                      </a:pPr>
                      <a:r>
                        <a:rPr lang="en" sz="1000">
                          <a:solidFill>
                            <a:schemeClr val="dk1"/>
                          </a:solidFill>
                          <a:latin typeface="Dela Gothic One"/>
                          <a:ea typeface="Dela Gothic One"/>
                          <a:cs typeface="Dela Gothic One"/>
                          <a:sym typeface="Dela Gothic One"/>
                        </a:rPr>
                        <a:t>Editable presentation theme </a:t>
                      </a:r>
                      <a:endParaRPr sz="1000">
                        <a:solidFill>
                          <a:schemeClr val="dk1"/>
                        </a:solidFill>
                        <a:latin typeface="Dela Gothic One"/>
                        <a:ea typeface="Dela Gothic One"/>
                        <a:cs typeface="Dela Gothic One"/>
                        <a:sym typeface="Dela Gothic One"/>
                      </a:endParaRPr>
                    </a:p>
                  </a:txBody>
                  <a:tcPr marL="91425" marR="91425" marT="91425" marB="91425">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2"/>
                      </a:solidFill>
                      <a:prstDash val="solid"/>
                      <a:round/>
                      <a:headEnd type="none" w="sm" len="sm"/>
                      <a:tailEnd type="none" w="sm" len="sm"/>
                    </a:lnB>
                    <a:solidFill>
                      <a:schemeClr val="lt2"/>
                    </a:solidFill>
                  </a:tcPr>
                </a:tc>
                <a:tc>
                  <a:txBody>
                    <a:bodyPr/>
                    <a:lstStyle/>
                    <a:p>
                      <a:pPr marL="0" lvl="0" indent="0" algn="l" rtl="0">
                        <a:spcBef>
                          <a:spcPts val="0"/>
                        </a:spcBef>
                        <a:spcAft>
                          <a:spcPts val="1600"/>
                        </a:spcAft>
                        <a:buNone/>
                      </a:pPr>
                      <a:r>
                        <a:rPr lang="en" sz="1000">
                          <a:solidFill>
                            <a:schemeClr val="dk2"/>
                          </a:solidFill>
                          <a:latin typeface="Josefin Sans"/>
                          <a:ea typeface="Josefin Sans"/>
                          <a:cs typeface="Josefin Sans"/>
                          <a:sym typeface="Josefin Sans"/>
                        </a:rPr>
                        <a:t>You can edit the master slides easily. For more info, click </a:t>
                      </a:r>
                      <a:r>
                        <a:rPr lang="en" sz="1100" b="1">
                          <a:solidFill>
                            <a:schemeClr val="dk2"/>
                          </a:solidFill>
                          <a:uFill>
                            <a:noFill/>
                          </a:uFill>
                          <a:latin typeface="Josefin Sans"/>
                          <a:ea typeface="Josefin Sans"/>
                          <a:cs typeface="Josefin Sans"/>
                          <a:sym typeface="Josefin Sans"/>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here</a:t>
                      </a:r>
                      <a:endParaRPr sz="1000" b="1">
                        <a:solidFill>
                          <a:schemeClr val="dk2"/>
                        </a:solidFill>
                        <a:latin typeface="Josefin Sans"/>
                        <a:ea typeface="Josefin Sans"/>
                        <a:cs typeface="Josefin Sans"/>
                        <a:sym typeface="Josefin Sans"/>
                      </a:endParaRPr>
                    </a:p>
                  </a:txBody>
                  <a:tcPr marL="91425" marR="91425" marT="91425" marB="91425">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596" name="Google Shape;596;p41"/>
          <p:cNvSpPr txBox="1"/>
          <p:nvPr/>
        </p:nvSpPr>
        <p:spPr>
          <a:xfrm>
            <a:off x="1328413" y="4147800"/>
            <a:ext cx="3000000" cy="461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800" b="1">
                <a:solidFill>
                  <a:schemeClr val="dk2"/>
                </a:solidFill>
                <a:latin typeface="Josefin Sans"/>
                <a:ea typeface="Josefin Sans"/>
                <a:cs typeface="Josefin Sans"/>
                <a:sym typeface="Josefin Sans"/>
              </a:rPr>
              <a:t>For more info:</a:t>
            </a:r>
            <a:br>
              <a:rPr lang="en" sz="800" b="1">
                <a:solidFill>
                  <a:schemeClr val="dk2"/>
                </a:solidFill>
                <a:latin typeface="Josefin Sans"/>
                <a:ea typeface="Josefin Sans"/>
                <a:cs typeface="Josefin Sans"/>
                <a:sym typeface="Josefin Sans"/>
              </a:rPr>
            </a:br>
            <a:r>
              <a:rPr lang="en" sz="1000" b="1">
                <a:solidFill>
                  <a:schemeClr val="dk2"/>
                </a:solidFill>
                <a:uFill>
                  <a:noFill/>
                </a:uFill>
                <a:latin typeface="Josefin Sans"/>
                <a:ea typeface="Josefin Sans"/>
                <a:cs typeface="Josefin Sans"/>
                <a:sym typeface="Josefin Sans"/>
                <a:hlinkClick r:id="rId4">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Slidesgo </a:t>
            </a:r>
            <a:r>
              <a:rPr lang="en" sz="1000" b="1">
                <a:solidFill>
                  <a:schemeClr val="dk2"/>
                </a:solidFill>
                <a:latin typeface="Josefin Sans"/>
                <a:ea typeface="Josefin Sans"/>
                <a:cs typeface="Josefin Sans"/>
                <a:sym typeface="Josefin Sans"/>
              </a:rPr>
              <a:t>| </a:t>
            </a:r>
            <a:r>
              <a:rPr lang="en" sz="1000" b="1">
                <a:solidFill>
                  <a:schemeClr val="dk2"/>
                </a:solidFill>
                <a:uFill>
                  <a:noFill/>
                </a:uFill>
                <a:latin typeface="Josefin Sans"/>
                <a:ea typeface="Josefin Sans"/>
                <a:cs typeface="Josefin Sans"/>
                <a:sym typeface="Josefin Sans"/>
                <a:hlinkClick r:id="rId5">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Slidesgo school</a:t>
            </a:r>
            <a:r>
              <a:rPr lang="en" sz="1000" b="1">
                <a:solidFill>
                  <a:schemeClr val="dk2"/>
                </a:solidFill>
                <a:latin typeface="Josefin Sans"/>
                <a:ea typeface="Josefin Sans"/>
                <a:cs typeface="Josefin Sans"/>
                <a:sym typeface="Josefin Sans"/>
              </a:rPr>
              <a:t> | </a:t>
            </a:r>
            <a:r>
              <a:rPr lang="en" sz="1000" b="1">
                <a:solidFill>
                  <a:schemeClr val="dk2"/>
                </a:solidFill>
                <a:uFill>
                  <a:noFill/>
                </a:uFill>
                <a:latin typeface="Josefin Sans"/>
                <a:ea typeface="Josefin Sans"/>
                <a:cs typeface="Josefin Sans"/>
                <a:sym typeface="Josefin Sans"/>
                <a:hlinkClick r:id="rId6">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FAQs</a:t>
            </a:r>
            <a:endParaRPr sz="1500">
              <a:solidFill>
                <a:schemeClr val="dk2"/>
              </a:solidFill>
              <a:latin typeface="Josefin Sans"/>
              <a:ea typeface="Josefin Sans"/>
              <a:cs typeface="Josefin Sans"/>
              <a:sym typeface="Josefin Sans"/>
            </a:endParaRPr>
          </a:p>
        </p:txBody>
      </p:sp>
      <p:sp>
        <p:nvSpPr>
          <p:cNvPr id="597" name="Google Shape;597;p41"/>
          <p:cNvSpPr txBox="1"/>
          <p:nvPr/>
        </p:nvSpPr>
        <p:spPr>
          <a:xfrm>
            <a:off x="4815588" y="4147800"/>
            <a:ext cx="3000000" cy="461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800" b="1">
                <a:solidFill>
                  <a:schemeClr val="dk2"/>
                </a:solidFill>
                <a:latin typeface="Josefin Sans"/>
                <a:ea typeface="Josefin Sans"/>
                <a:cs typeface="Josefin Sans"/>
                <a:sym typeface="Josefin Sans"/>
              </a:rPr>
              <a:t>You can visit our sister projects:</a:t>
            </a:r>
            <a:br>
              <a:rPr lang="en" sz="800" b="1">
                <a:solidFill>
                  <a:schemeClr val="dk2"/>
                </a:solidFill>
                <a:latin typeface="Josefin Sans"/>
                <a:ea typeface="Josefin Sans"/>
                <a:cs typeface="Josefin Sans"/>
                <a:sym typeface="Josefin Sans"/>
              </a:rPr>
            </a:br>
            <a:r>
              <a:rPr lang="en" sz="1000" b="1">
                <a:solidFill>
                  <a:schemeClr val="dk2"/>
                </a:solidFill>
                <a:uFill>
                  <a:noFill/>
                </a:uFill>
                <a:latin typeface="Josefin Sans"/>
                <a:ea typeface="Josefin Sans"/>
                <a:cs typeface="Josefin Sans"/>
                <a:sym typeface="Josefin Sans"/>
                <a:hlinkClick r:id="rId7">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Freepik</a:t>
            </a:r>
            <a:r>
              <a:rPr lang="en" sz="1000" b="1">
                <a:solidFill>
                  <a:schemeClr val="dk2"/>
                </a:solidFill>
                <a:latin typeface="Josefin Sans"/>
                <a:ea typeface="Josefin Sans"/>
                <a:cs typeface="Josefin Sans"/>
                <a:sym typeface="Josefin Sans"/>
              </a:rPr>
              <a:t> | </a:t>
            </a:r>
            <a:r>
              <a:rPr lang="en" sz="1000" b="1">
                <a:solidFill>
                  <a:schemeClr val="dk2"/>
                </a:solidFill>
                <a:uFill>
                  <a:noFill/>
                </a:uFill>
                <a:latin typeface="Josefin Sans"/>
                <a:ea typeface="Josefin Sans"/>
                <a:cs typeface="Josefin Sans"/>
                <a:sym typeface="Josefin Sans"/>
                <a:hlinkClick r:id="rId8">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Flaticon</a:t>
            </a:r>
            <a:r>
              <a:rPr lang="en" sz="1000" b="1">
                <a:solidFill>
                  <a:schemeClr val="dk2"/>
                </a:solidFill>
                <a:latin typeface="Josefin Sans"/>
                <a:ea typeface="Josefin Sans"/>
                <a:cs typeface="Josefin Sans"/>
                <a:sym typeface="Josefin Sans"/>
              </a:rPr>
              <a:t> | </a:t>
            </a:r>
            <a:r>
              <a:rPr lang="en" sz="1000" b="1">
                <a:solidFill>
                  <a:schemeClr val="dk2"/>
                </a:solidFill>
                <a:uFill>
                  <a:noFill/>
                </a:uFill>
                <a:latin typeface="Josefin Sans"/>
                <a:ea typeface="Josefin Sans"/>
                <a:cs typeface="Josefin Sans"/>
                <a:sym typeface="Josefin Sans"/>
                <a:hlinkClick r:id="rId9">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Storyset</a:t>
            </a:r>
            <a:r>
              <a:rPr lang="en" sz="1000" b="1">
                <a:solidFill>
                  <a:schemeClr val="dk2"/>
                </a:solidFill>
                <a:latin typeface="Josefin Sans"/>
                <a:ea typeface="Josefin Sans"/>
                <a:cs typeface="Josefin Sans"/>
                <a:sym typeface="Josefin Sans"/>
              </a:rPr>
              <a:t> | </a:t>
            </a:r>
            <a:r>
              <a:rPr lang="en" sz="1000" b="1">
                <a:solidFill>
                  <a:schemeClr val="dk2"/>
                </a:solidFill>
                <a:uFill>
                  <a:noFill/>
                </a:uFill>
                <a:latin typeface="Josefin Sans"/>
                <a:ea typeface="Josefin Sans"/>
                <a:cs typeface="Josefin Sans"/>
                <a:sym typeface="Josefin Sans"/>
                <a:hlinkClick r:id="rId10">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Wepik </a:t>
            </a:r>
            <a:r>
              <a:rPr lang="en" sz="1000" b="1">
                <a:solidFill>
                  <a:schemeClr val="dk2"/>
                </a:solidFill>
                <a:latin typeface="Josefin Sans"/>
                <a:ea typeface="Josefin Sans"/>
                <a:cs typeface="Josefin Sans"/>
                <a:sym typeface="Josefin Sans"/>
              </a:rPr>
              <a:t>| </a:t>
            </a:r>
            <a:r>
              <a:rPr lang="en" sz="1000" b="1">
                <a:solidFill>
                  <a:schemeClr val="dk2"/>
                </a:solidFill>
                <a:uFill>
                  <a:noFill/>
                </a:uFill>
                <a:latin typeface="Josefin Sans"/>
                <a:ea typeface="Josefin Sans"/>
                <a:cs typeface="Josefin Sans"/>
                <a:sym typeface="Josefin Sans"/>
                <a:hlinkClick r:id="rId11">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Vidfy</a:t>
            </a:r>
            <a:endParaRPr sz="600" b="1">
              <a:solidFill>
                <a:schemeClr val="dk2"/>
              </a:solidFill>
              <a:latin typeface="Josefin Sans"/>
              <a:ea typeface="Josefin Sans"/>
              <a:cs typeface="Josefin Sans"/>
              <a:sym typeface="Josefin Sans"/>
            </a:endParaRPr>
          </a:p>
        </p:txBody>
      </p:sp>
      <p:sp>
        <p:nvSpPr>
          <p:cNvPr id="598" name="Google Shape;598;p41"/>
          <p:cNvSpPr/>
          <p:nvPr/>
        </p:nvSpPr>
        <p:spPr>
          <a:xfrm rot="5400000">
            <a:off x="7396733" y="699512"/>
            <a:ext cx="711429" cy="739155"/>
          </a:xfrm>
          <a:custGeom>
            <a:avLst/>
            <a:gdLst/>
            <a:ahLst/>
            <a:cxnLst/>
            <a:rect l="l" t="t" r="r" b="b"/>
            <a:pathLst>
              <a:path w="3799" h="3947" extrusionOk="0">
                <a:moveTo>
                  <a:pt x="1723" y="1"/>
                </a:moveTo>
                <a:cubicBezTo>
                  <a:pt x="1721" y="1"/>
                  <a:pt x="1719" y="1"/>
                  <a:pt x="1717" y="2"/>
                </a:cubicBezTo>
                <a:cubicBezTo>
                  <a:pt x="1654" y="38"/>
                  <a:pt x="1622" y="110"/>
                  <a:pt x="1618" y="181"/>
                </a:cubicBezTo>
                <a:cubicBezTo>
                  <a:pt x="1614" y="265"/>
                  <a:pt x="1645" y="347"/>
                  <a:pt x="1668" y="427"/>
                </a:cubicBezTo>
                <a:cubicBezTo>
                  <a:pt x="1678" y="466"/>
                  <a:pt x="1688" y="507"/>
                  <a:pt x="1689" y="549"/>
                </a:cubicBezTo>
                <a:cubicBezTo>
                  <a:pt x="1690" y="591"/>
                  <a:pt x="1680" y="630"/>
                  <a:pt x="1665" y="670"/>
                </a:cubicBezTo>
                <a:cubicBezTo>
                  <a:pt x="1652" y="708"/>
                  <a:pt x="1635" y="746"/>
                  <a:pt x="1627" y="785"/>
                </a:cubicBezTo>
                <a:cubicBezTo>
                  <a:pt x="1618" y="821"/>
                  <a:pt x="1618" y="858"/>
                  <a:pt x="1623" y="895"/>
                </a:cubicBezTo>
                <a:cubicBezTo>
                  <a:pt x="1650" y="1059"/>
                  <a:pt x="1784" y="1179"/>
                  <a:pt x="1817" y="1339"/>
                </a:cubicBezTo>
                <a:cubicBezTo>
                  <a:pt x="1834" y="1419"/>
                  <a:pt x="1814" y="1492"/>
                  <a:pt x="1787" y="1566"/>
                </a:cubicBezTo>
                <a:cubicBezTo>
                  <a:pt x="1781" y="1584"/>
                  <a:pt x="1774" y="1601"/>
                  <a:pt x="1768" y="1618"/>
                </a:cubicBezTo>
                <a:cubicBezTo>
                  <a:pt x="1762" y="1568"/>
                  <a:pt x="1756" y="1518"/>
                  <a:pt x="1747" y="1469"/>
                </a:cubicBezTo>
                <a:cubicBezTo>
                  <a:pt x="1727" y="1357"/>
                  <a:pt x="1692" y="1249"/>
                  <a:pt x="1627" y="1153"/>
                </a:cubicBezTo>
                <a:cubicBezTo>
                  <a:pt x="1561" y="1057"/>
                  <a:pt x="1479" y="973"/>
                  <a:pt x="1410" y="880"/>
                </a:cubicBezTo>
                <a:cubicBezTo>
                  <a:pt x="1345" y="793"/>
                  <a:pt x="1288" y="701"/>
                  <a:pt x="1238" y="605"/>
                </a:cubicBezTo>
                <a:cubicBezTo>
                  <a:pt x="1231" y="580"/>
                  <a:pt x="1218" y="555"/>
                  <a:pt x="1203" y="532"/>
                </a:cubicBezTo>
                <a:cubicBezTo>
                  <a:pt x="1203" y="532"/>
                  <a:pt x="1202" y="532"/>
                  <a:pt x="1202" y="531"/>
                </a:cubicBezTo>
                <a:lnTo>
                  <a:pt x="1202" y="532"/>
                </a:lnTo>
                <a:cubicBezTo>
                  <a:pt x="1201" y="530"/>
                  <a:pt x="1201" y="529"/>
                  <a:pt x="1200" y="528"/>
                </a:cubicBezTo>
                <a:cubicBezTo>
                  <a:pt x="1197" y="525"/>
                  <a:pt x="1194" y="523"/>
                  <a:pt x="1191" y="523"/>
                </a:cubicBezTo>
                <a:cubicBezTo>
                  <a:pt x="1182" y="523"/>
                  <a:pt x="1173" y="534"/>
                  <a:pt x="1177" y="544"/>
                </a:cubicBezTo>
                <a:cubicBezTo>
                  <a:pt x="1190" y="570"/>
                  <a:pt x="1203" y="597"/>
                  <a:pt x="1217" y="623"/>
                </a:cubicBezTo>
                <a:cubicBezTo>
                  <a:pt x="1243" y="708"/>
                  <a:pt x="1233" y="804"/>
                  <a:pt x="1235" y="891"/>
                </a:cubicBezTo>
                <a:cubicBezTo>
                  <a:pt x="1236" y="945"/>
                  <a:pt x="1241" y="1000"/>
                  <a:pt x="1258" y="1051"/>
                </a:cubicBezTo>
                <a:cubicBezTo>
                  <a:pt x="1278" y="1104"/>
                  <a:pt x="1310" y="1152"/>
                  <a:pt x="1347" y="1195"/>
                </a:cubicBezTo>
                <a:cubicBezTo>
                  <a:pt x="1383" y="1239"/>
                  <a:pt x="1424" y="1280"/>
                  <a:pt x="1461" y="1324"/>
                </a:cubicBezTo>
                <a:cubicBezTo>
                  <a:pt x="1499" y="1372"/>
                  <a:pt x="1529" y="1426"/>
                  <a:pt x="1553" y="1483"/>
                </a:cubicBezTo>
                <a:cubicBezTo>
                  <a:pt x="1572" y="1530"/>
                  <a:pt x="1587" y="1580"/>
                  <a:pt x="1602" y="1628"/>
                </a:cubicBezTo>
                <a:cubicBezTo>
                  <a:pt x="1532" y="1581"/>
                  <a:pt x="1458" y="1537"/>
                  <a:pt x="1392" y="1483"/>
                </a:cubicBezTo>
                <a:cubicBezTo>
                  <a:pt x="1322" y="1427"/>
                  <a:pt x="1265" y="1363"/>
                  <a:pt x="1219" y="1286"/>
                </a:cubicBezTo>
                <a:cubicBezTo>
                  <a:pt x="1171" y="1206"/>
                  <a:pt x="1132" y="1119"/>
                  <a:pt x="1073" y="1046"/>
                </a:cubicBezTo>
                <a:cubicBezTo>
                  <a:pt x="968" y="911"/>
                  <a:pt x="818" y="820"/>
                  <a:pt x="665" y="746"/>
                </a:cubicBezTo>
                <a:cubicBezTo>
                  <a:pt x="484" y="660"/>
                  <a:pt x="293" y="594"/>
                  <a:pt x="124" y="485"/>
                </a:cubicBezTo>
                <a:cubicBezTo>
                  <a:pt x="122" y="484"/>
                  <a:pt x="119" y="483"/>
                  <a:pt x="117" y="483"/>
                </a:cubicBezTo>
                <a:cubicBezTo>
                  <a:pt x="105" y="483"/>
                  <a:pt x="97" y="500"/>
                  <a:pt x="109" y="508"/>
                </a:cubicBezTo>
                <a:cubicBezTo>
                  <a:pt x="254" y="598"/>
                  <a:pt x="302" y="775"/>
                  <a:pt x="364" y="923"/>
                </a:cubicBezTo>
                <a:cubicBezTo>
                  <a:pt x="396" y="998"/>
                  <a:pt x="431" y="1072"/>
                  <a:pt x="483" y="1134"/>
                </a:cubicBezTo>
                <a:cubicBezTo>
                  <a:pt x="540" y="1201"/>
                  <a:pt x="613" y="1240"/>
                  <a:pt x="694" y="1272"/>
                </a:cubicBezTo>
                <a:cubicBezTo>
                  <a:pt x="780" y="1305"/>
                  <a:pt x="863" y="1338"/>
                  <a:pt x="929" y="1406"/>
                </a:cubicBezTo>
                <a:cubicBezTo>
                  <a:pt x="992" y="1471"/>
                  <a:pt x="1035" y="1553"/>
                  <a:pt x="1075" y="1634"/>
                </a:cubicBezTo>
                <a:cubicBezTo>
                  <a:pt x="1116" y="1716"/>
                  <a:pt x="1154" y="1801"/>
                  <a:pt x="1205" y="1877"/>
                </a:cubicBezTo>
                <a:cubicBezTo>
                  <a:pt x="1233" y="1918"/>
                  <a:pt x="1266" y="1955"/>
                  <a:pt x="1303" y="1988"/>
                </a:cubicBezTo>
                <a:lnTo>
                  <a:pt x="1302" y="1988"/>
                </a:lnTo>
                <a:cubicBezTo>
                  <a:pt x="1251" y="1969"/>
                  <a:pt x="1203" y="1938"/>
                  <a:pt x="1165" y="1900"/>
                </a:cubicBezTo>
                <a:cubicBezTo>
                  <a:pt x="1123" y="1858"/>
                  <a:pt x="1094" y="1806"/>
                  <a:pt x="1057" y="1759"/>
                </a:cubicBezTo>
                <a:cubicBezTo>
                  <a:pt x="1023" y="1717"/>
                  <a:pt x="980" y="1686"/>
                  <a:pt x="928" y="1669"/>
                </a:cubicBezTo>
                <a:cubicBezTo>
                  <a:pt x="887" y="1657"/>
                  <a:pt x="844" y="1652"/>
                  <a:pt x="801" y="1652"/>
                </a:cubicBezTo>
                <a:cubicBezTo>
                  <a:pt x="793" y="1652"/>
                  <a:pt x="785" y="1652"/>
                  <a:pt x="777" y="1653"/>
                </a:cubicBezTo>
                <a:cubicBezTo>
                  <a:pt x="706" y="1655"/>
                  <a:pt x="634" y="1669"/>
                  <a:pt x="562" y="1669"/>
                </a:cubicBezTo>
                <a:cubicBezTo>
                  <a:pt x="525" y="1669"/>
                  <a:pt x="489" y="1665"/>
                  <a:pt x="453" y="1654"/>
                </a:cubicBezTo>
                <a:cubicBezTo>
                  <a:pt x="353" y="1626"/>
                  <a:pt x="268" y="1529"/>
                  <a:pt x="162" y="1529"/>
                </a:cubicBezTo>
                <a:cubicBezTo>
                  <a:pt x="147" y="1529"/>
                  <a:pt x="131" y="1531"/>
                  <a:pt x="115" y="1536"/>
                </a:cubicBezTo>
                <a:cubicBezTo>
                  <a:pt x="102" y="1539"/>
                  <a:pt x="100" y="1557"/>
                  <a:pt x="113" y="1562"/>
                </a:cubicBezTo>
                <a:cubicBezTo>
                  <a:pt x="229" y="1605"/>
                  <a:pt x="335" y="1675"/>
                  <a:pt x="421" y="1764"/>
                </a:cubicBezTo>
                <a:cubicBezTo>
                  <a:pt x="463" y="1808"/>
                  <a:pt x="495" y="1860"/>
                  <a:pt x="535" y="1906"/>
                </a:cubicBezTo>
                <a:cubicBezTo>
                  <a:pt x="571" y="1949"/>
                  <a:pt x="616" y="1980"/>
                  <a:pt x="672" y="1992"/>
                </a:cubicBezTo>
                <a:cubicBezTo>
                  <a:pt x="724" y="2004"/>
                  <a:pt x="778" y="2002"/>
                  <a:pt x="832" y="2008"/>
                </a:cubicBezTo>
                <a:cubicBezTo>
                  <a:pt x="887" y="2013"/>
                  <a:pt x="936" y="2034"/>
                  <a:pt x="984" y="2062"/>
                </a:cubicBezTo>
                <a:cubicBezTo>
                  <a:pt x="1074" y="2113"/>
                  <a:pt x="1157" y="2177"/>
                  <a:pt x="1263" y="2177"/>
                </a:cubicBezTo>
                <a:cubicBezTo>
                  <a:pt x="1269" y="2177"/>
                  <a:pt x="1275" y="2177"/>
                  <a:pt x="1281" y="2177"/>
                </a:cubicBezTo>
                <a:cubicBezTo>
                  <a:pt x="1319" y="2174"/>
                  <a:pt x="1355" y="2165"/>
                  <a:pt x="1390" y="2152"/>
                </a:cubicBezTo>
                <a:lnTo>
                  <a:pt x="1390" y="2152"/>
                </a:lnTo>
                <a:cubicBezTo>
                  <a:pt x="1332" y="2189"/>
                  <a:pt x="1270" y="2219"/>
                  <a:pt x="1199" y="2223"/>
                </a:cubicBezTo>
                <a:cubicBezTo>
                  <a:pt x="1192" y="2223"/>
                  <a:pt x="1185" y="2223"/>
                  <a:pt x="1178" y="2223"/>
                </a:cubicBezTo>
                <a:cubicBezTo>
                  <a:pt x="1061" y="2223"/>
                  <a:pt x="951" y="2170"/>
                  <a:pt x="839" y="2143"/>
                </a:cubicBezTo>
                <a:cubicBezTo>
                  <a:pt x="796" y="2133"/>
                  <a:pt x="752" y="2126"/>
                  <a:pt x="709" y="2126"/>
                </a:cubicBezTo>
                <a:cubicBezTo>
                  <a:pt x="690" y="2126"/>
                  <a:pt x="671" y="2128"/>
                  <a:pt x="653" y="2130"/>
                </a:cubicBezTo>
                <a:cubicBezTo>
                  <a:pt x="583" y="2140"/>
                  <a:pt x="517" y="2166"/>
                  <a:pt x="455" y="2198"/>
                </a:cubicBezTo>
                <a:cubicBezTo>
                  <a:pt x="312" y="2270"/>
                  <a:pt x="177" y="2377"/>
                  <a:pt x="12" y="2390"/>
                </a:cubicBezTo>
                <a:cubicBezTo>
                  <a:pt x="1" y="2391"/>
                  <a:pt x="0" y="2406"/>
                  <a:pt x="8" y="2411"/>
                </a:cubicBezTo>
                <a:cubicBezTo>
                  <a:pt x="116" y="2485"/>
                  <a:pt x="233" y="2561"/>
                  <a:pt x="366" y="2581"/>
                </a:cubicBezTo>
                <a:cubicBezTo>
                  <a:pt x="384" y="2584"/>
                  <a:pt x="402" y="2585"/>
                  <a:pt x="420" y="2585"/>
                </a:cubicBezTo>
                <a:cubicBezTo>
                  <a:pt x="471" y="2585"/>
                  <a:pt x="521" y="2575"/>
                  <a:pt x="570" y="2559"/>
                </a:cubicBezTo>
                <a:cubicBezTo>
                  <a:pt x="637" y="2538"/>
                  <a:pt x="705" y="2510"/>
                  <a:pt x="775" y="2510"/>
                </a:cubicBezTo>
                <a:cubicBezTo>
                  <a:pt x="781" y="2510"/>
                  <a:pt x="787" y="2511"/>
                  <a:pt x="793" y="2511"/>
                </a:cubicBezTo>
                <a:cubicBezTo>
                  <a:pt x="866" y="2515"/>
                  <a:pt x="932" y="2547"/>
                  <a:pt x="1001" y="2567"/>
                </a:cubicBezTo>
                <a:cubicBezTo>
                  <a:pt x="1057" y="2583"/>
                  <a:pt x="1116" y="2591"/>
                  <a:pt x="1175" y="2591"/>
                </a:cubicBezTo>
                <a:cubicBezTo>
                  <a:pt x="1185" y="2591"/>
                  <a:pt x="1196" y="2591"/>
                  <a:pt x="1207" y="2590"/>
                </a:cubicBezTo>
                <a:cubicBezTo>
                  <a:pt x="1272" y="2586"/>
                  <a:pt x="1335" y="2573"/>
                  <a:pt x="1396" y="2553"/>
                </a:cubicBezTo>
                <a:lnTo>
                  <a:pt x="1396" y="2553"/>
                </a:lnTo>
                <a:cubicBezTo>
                  <a:pt x="1294" y="2597"/>
                  <a:pt x="1185" y="2628"/>
                  <a:pt x="1082" y="2665"/>
                </a:cubicBezTo>
                <a:cubicBezTo>
                  <a:pt x="927" y="2720"/>
                  <a:pt x="768" y="2795"/>
                  <a:pt x="664" y="2927"/>
                </a:cubicBezTo>
                <a:cubicBezTo>
                  <a:pt x="614" y="2990"/>
                  <a:pt x="584" y="3065"/>
                  <a:pt x="571" y="3144"/>
                </a:cubicBezTo>
                <a:cubicBezTo>
                  <a:pt x="558" y="3226"/>
                  <a:pt x="563" y="3308"/>
                  <a:pt x="570" y="3390"/>
                </a:cubicBezTo>
                <a:cubicBezTo>
                  <a:pt x="583" y="3560"/>
                  <a:pt x="606" y="3765"/>
                  <a:pt x="480" y="3901"/>
                </a:cubicBezTo>
                <a:cubicBezTo>
                  <a:pt x="472" y="3910"/>
                  <a:pt x="478" y="3925"/>
                  <a:pt x="489" y="3925"/>
                </a:cubicBezTo>
                <a:cubicBezTo>
                  <a:pt x="491" y="3925"/>
                  <a:pt x="493" y="3924"/>
                  <a:pt x="495" y="3923"/>
                </a:cubicBezTo>
                <a:cubicBezTo>
                  <a:pt x="647" y="3834"/>
                  <a:pt x="777" y="3710"/>
                  <a:pt x="873" y="3561"/>
                </a:cubicBezTo>
                <a:cubicBezTo>
                  <a:pt x="921" y="3487"/>
                  <a:pt x="959" y="3407"/>
                  <a:pt x="989" y="3324"/>
                </a:cubicBezTo>
                <a:cubicBezTo>
                  <a:pt x="1017" y="3242"/>
                  <a:pt x="1040" y="3157"/>
                  <a:pt x="1083" y="3081"/>
                </a:cubicBezTo>
                <a:cubicBezTo>
                  <a:pt x="1176" y="2912"/>
                  <a:pt x="1362" y="2846"/>
                  <a:pt x="1531" y="2775"/>
                </a:cubicBezTo>
                <a:cubicBezTo>
                  <a:pt x="1548" y="2768"/>
                  <a:pt x="1566" y="2760"/>
                  <a:pt x="1583" y="2752"/>
                </a:cubicBezTo>
                <a:cubicBezTo>
                  <a:pt x="1589" y="2786"/>
                  <a:pt x="1593" y="2820"/>
                  <a:pt x="1587" y="2852"/>
                </a:cubicBezTo>
                <a:cubicBezTo>
                  <a:pt x="1577" y="2904"/>
                  <a:pt x="1534" y="2936"/>
                  <a:pt x="1501" y="2973"/>
                </a:cubicBezTo>
                <a:cubicBezTo>
                  <a:pt x="1437" y="3046"/>
                  <a:pt x="1429" y="3144"/>
                  <a:pt x="1449" y="3236"/>
                </a:cubicBezTo>
                <a:cubicBezTo>
                  <a:pt x="1473" y="3348"/>
                  <a:pt x="1532" y="3450"/>
                  <a:pt x="1549" y="3565"/>
                </a:cubicBezTo>
                <a:cubicBezTo>
                  <a:pt x="1563" y="3652"/>
                  <a:pt x="1558" y="3741"/>
                  <a:pt x="1535" y="3826"/>
                </a:cubicBezTo>
                <a:cubicBezTo>
                  <a:pt x="1525" y="3852"/>
                  <a:pt x="1516" y="3878"/>
                  <a:pt x="1508" y="3905"/>
                </a:cubicBezTo>
                <a:cubicBezTo>
                  <a:pt x="1506" y="3915"/>
                  <a:pt x="1513" y="3921"/>
                  <a:pt x="1520" y="3921"/>
                </a:cubicBezTo>
                <a:cubicBezTo>
                  <a:pt x="1524" y="3921"/>
                  <a:pt x="1529" y="3919"/>
                  <a:pt x="1531" y="3913"/>
                </a:cubicBezTo>
                <a:cubicBezTo>
                  <a:pt x="1542" y="3887"/>
                  <a:pt x="1551" y="3860"/>
                  <a:pt x="1558" y="3833"/>
                </a:cubicBezTo>
                <a:cubicBezTo>
                  <a:pt x="1592" y="3746"/>
                  <a:pt x="1642" y="3664"/>
                  <a:pt x="1705" y="3594"/>
                </a:cubicBezTo>
                <a:cubicBezTo>
                  <a:pt x="1748" y="3545"/>
                  <a:pt x="1801" y="3506"/>
                  <a:pt x="1846" y="3459"/>
                </a:cubicBezTo>
                <a:cubicBezTo>
                  <a:pt x="1885" y="3419"/>
                  <a:pt x="1919" y="3371"/>
                  <a:pt x="1928" y="3315"/>
                </a:cubicBezTo>
                <a:cubicBezTo>
                  <a:pt x="1938" y="3256"/>
                  <a:pt x="1911" y="3203"/>
                  <a:pt x="1879" y="3155"/>
                </a:cubicBezTo>
                <a:cubicBezTo>
                  <a:pt x="1849" y="3106"/>
                  <a:pt x="1814" y="3057"/>
                  <a:pt x="1817" y="2996"/>
                </a:cubicBezTo>
                <a:cubicBezTo>
                  <a:pt x="1823" y="2906"/>
                  <a:pt x="1884" y="2829"/>
                  <a:pt x="1892" y="2739"/>
                </a:cubicBezTo>
                <a:cubicBezTo>
                  <a:pt x="1947" y="2819"/>
                  <a:pt x="2010" y="2894"/>
                  <a:pt x="2064" y="2970"/>
                </a:cubicBezTo>
                <a:cubicBezTo>
                  <a:pt x="2102" y="3024"/>
                  <a:pt x="2135" y="3079"/>
                  <a:pt x="2161" y="3139"/>
                </a:cubicBezTo>
                <a:cubicBezTo>
                  <a:pt x="2186" y="3196"/>
                  <a:pt x="2207" y="3256"/>
                  <a:pt x="2231" y="3313"/>
                </a:cubicBezTo>
                <a:cubicBezTo>
                  <a:pt x="2255" y="3368"/>
                  <a:pt x="2282" y="3423"/>
                  <a:pt x="2319" y="3471"/>
                </a:cubicBezTo>
                <a:cubicBezTo>
                  <a:pt x="2357" y="3519"/>
                  <a:pt x="2406" y="3555"/>
                  <a:pt x="2452" y="3595"/>
                </a:cubicBezTo>
                <a:cubicBezTo>
                  <a:pt x="2538" y="3668"/>
                  <a:pt x="2605" y="3760"/>
                  <a:pt x="2649" y="3862"/>
                </a:cubicBezTo>
                <a:cubicBezTo>
                  <a:pt x="2655" y="3889"/>
                  <a:pt x="2664" y="3914"/>
                  <a:pt x="2679" y="3939"/>
                </a:cubicBezTo>
                <a:cubicBezTo>
                  <a:pt x="2682" y="3944"/>
                  <a:pt x="2687" y="3946"/>
                  <a:pt x="2692" y="3946"/>
                </a:cubicBezTo>
                <a:cubicBezTo>
                  <a:pt x="2700" y="3946"/>
                  <a:pt x="2708" y="3940"/>
                  <a:pt x="2704" y="3931"/>
                </a:cubicBezTo>
                <a:cubicBezTo>
                  <a:pt x="2697" y="3905"/>
                  <a:pt x="2687" y="3880"/>
                  <a:pt x="2676" y="3855"/>
                </a:cubicBezTo>
                <a:cubicBezTo>
                  <a:pt x="2658" y="3752"/>
                  <a:pt x="2710" y="3640"/>
                  <a:pt x="2731" y="3540"/>
                </a:cubicBezTo>
                <a:cubicBezTo>
                  <a:pt x="2744" y="3479"/>
                  <a:pt x="2747" y="3416"/>
                  <a:pt x="2724" y="3357"/>
                </a:cubicBezTo>
                <a:cubicBezTo>
                  <a:pt x="2704" y="3303"/>
                  <a:pt x="2663" y="3259"/>
                  <a:pt x="2621" y="3222"/>
                </a:cubicBezTo>
                <a:cubicBezTo>
                  <a:pt x="2577" y="3182"/>
                  <a:pt x="2528" y="3148"/>
                  <a:pt x="2487" y="3105"/>
                </a:cubicBezTo>
                <a:cubicBezTo>
                  <a:pt x="2467" y="3084"/>
                  <a:pt x="2449" y="3060"/>
                  <a:pt x="2435" y="3033"/>
                </a:cubicBezTo>
                <a:cubicBezTo>
                  <a:pt x="2421" y="3004"/>
                  <a:pt x="2415" y="2974"/>
                  <a:pt x="2411" y="2942"/>
                </a:cubicBezTo>
                <a:cubicBezTo>
                  <a:pt x="2402" y="2875"/>
                  <a:pt x="2398" y="2811"/>
                  <a:pt x="2355" y="2755"/>
                </a:cubicBezTo>
                <a:cubicBezTo>
                  <a:pt x="2353" y="2752"/>
                  <a:pt x="2350" y="2749"/>
                  <a:pt x="2346" y="2746"/>
                </a:cubicBezTo>
                <a:cubicBezTo>
                  <a:pt x="2386" y="2743"/>
                  <a:pt x="2425" y="2737"/>
                  <a:pt x="2463" y="2728"/>
                </a:cubicBezTo>
                <a:cubicBezTo>
                  <a:pt x="2543" y="2707"/>
                  <a:pt x="2621" y="2673"/>
                  <a:pt x="2703" y="2670"/>
                </a:cubicBezTo>
                <a:cubicBezTo>
                  <a:pt x="2708" y="2670"/>
                  <a:pt x="2713" y="2670"/>
                  <a:pt x="2717" y="2670"/>
                </a:cubicBezTo>
                <a:cubicBezTo>
                  <a:pt x="2779" y="2670"/>
                  <a:pt x="2839" y="2689"/>
                  <a:pt x="2895" y="2714"/>
                </a:cubicBezTo>
                <a:cubicBezTo>
                  <a:pt x="2957" y="2740"/>
                  <a:pt x="3016" y="2771"/>
                  <a:pt x="3080" y="2792"/>
                </a:cubicBezTo>
                <a:cubicBezTo>
                  <a:pt x="3125" y="2807"/>
                  <a:pt x="3170" y="2814"/>
                  <a:pt x="3215" y="2814"/>
                </a:cubicBezTo>
                <a:cubicBezTo>
                  <a:pt x="3239" y="2814"/>
                  <a:pt x="3263" y="2812"/>
                  <a:pt x="3287" y="2808"/>
                </a:cubicBezTo>
                <a:cubicBezTo>
                  <a:pt x="3396" y="2790"/>
                  <a:pt x="3517" y="2731"/>
                  <a:pt x="3632" y="2731"/>
                </a:cubicBezTo>
                <a:cubicBezTo>
                  <a:pt x="3638" y="2731"/>
                  <a:pt x="3644" y="2732"/>
                  <a:pt x="3649" y="2732"/>
                </a:cubicBezTo>
                <a:cubicBezTo>
                  <a:pt x="3691" y="2745"/>
                  <a:pt x="3732" y="2757"/>
                  <a:pt x="3774" y="2769"/>
                </a:cubicBezTo>
                <a:cubicBezTo>
                  <a:pt x="3775" y="2769"/>
                  <a:pt x="3776" y="2769"/>
                  <a:pt x="3777" y="2769"/>
                </a:cubicBezTo>
                <a:cubicBezTo>
                  <a:pt x="3790" y="2769"/>
                  <a:pt x="3798" y="2751"/>
                  <a:pt x="3785" y="2744"/>
                </a:cubicBezTo>
                <a:cubicBezTo>
                  <a:pt x="3745" y="2720"/>
                  <a:pt x="3703" y="2708"/>
                  <a:pt x="3660" y="2706"/>
                </a:cubicBezTo>
                <a:cubicBezTo>
                  <a:pt x="3551" y="2672"/>
                  <a:pt x="3445" y="2630"/>
                  <a:pt x="3343" y="2580"/>
                </a:cubicBezTo>
                <a:cubicBezTo>
                  <a:pt x="3274" y="2548"/>
                  <a:pt x="3207" y="2511"/>
                  <a:pt x="3142" y="2473"/>
                </a:cubicBezTo>
                <a:cubicBezTo>
                  <a:pt x="3075" y="2432"/>
                  <a:pt x="3013" y="2387"/>
                  <a:pt x="2944" y="2351"/>
                </a:cubicBezTo>
                <a:cubicBezTo>
                  <a:pt x="2883" y="2319"/>
                  <a:pt x="2819" y="2299"/>
                  <a:pt x="2750" y="2294"/>
                </a:cubicBezTo>
                <a:cubicBezTo>
                  <a:pt x="2737" y="2294"/>
                  <a:pt x="2725" y="2293"/>
                  <a:pt x="2713" y="2293"/>
                </a:cubicBezTo>
                <a:cubicBezTo>
                  <a:pt x="2662" y="2293"/>
                  <a:pt x="2611" y="2300"/>
                  <a:pt x="2560" y="2308"/>
                </a:cubicBezTo>
                <a:cubicBezTo>
                  <a:pt x="2457" y="2326"/>
                  <a:pt x="2353" y="2355"/>
                  <a:pt x="2249" y="2363"/>
                </a:cubicBezTo>
                <a:cubicBezTo>
                  <a:pt x="2301" y="2332"/>
                  <a:pt x="2348" y="2294"/>
                  <a:pt x="2394" y="2255"/>
                </a:cubicBezTo>
                <a:cubicBezTo>
                  <a:pt x="2460" y="2200"/>
                  <a:pt x="2525" y="2143"/>
                  <a:pt x="2599" y="2101"/>
                </a:cubicBezTo>
                <a:cubicBezTo>
                  <a:pt x="2674" y="2059"/>
                  <a:pt x="2752" y="2044"/>
                  <a:pt x="2837" y="2038"/>
                </a:cubicBezTo>
                <a:cubicBezTo>
                  <a:pt x="2916" y="2032"/>
                  <a:pt x="2997" y="2029"/>
                  <a:pt x="3071" y="1998"/>
                </a:cubicBezTo>
                <a:cubicBezTo>
                  <a:pt x="3152" y="1964"/>
                  <a:pt x="3203" y="1894"/>
                  <a:pt x="3261" y="1831"/>
                </a:cubicBezTo>
                <a:cubicBezTo>
                  <a:pt x="3355" y="1729"/>
                  <a:pt x="3486" y="1667"/>
                  <a:pt x="3623" y="1654"/>
                </a:cubicBezTo>
                <a:cubicBezTo>
                  <a:pt x="3649" y="1658"/>
                  <a:pt x="3674" y="1660"/>
                  <a:pt x="3700" y="1660"/>
                </a:cubicBezTo>
                <a:cubicBezTo>
                  <a:pt x="3716" y="1660"/>
                  <a:pt x="3733" y="1659"/>
                  <a:pt x="3750" y="1657"/>
                </a:cubicBezTo>
                <a:lnTo>
                  <a:pt x="3753" y="1657"/>
                </a:lnTo>
                <a:cubicBezTo>
                  <a:pt x="3770" y="1655"/>
                  <a:pt x="3765" y="1632"/>
                  <a:pt x="3751" y="1630"/>
                </a:cubicBezTo>
                <a:cubicBezTo>
                  <a:pt x="3725" y="1626"/>
                  <a:pt x="3699" y="1624"/>
                  <a:pt x="3672" y="1624"/>
                </a:cubicBezTo>
                <a:cubicBezTo>
                  <a:pt x="3656" y="1624"/>
                  <a:pt x="3639" y="1625"/>
                  <a:pt x="3623" y="1627"/>
                </a:cubicBezTo>
                <a:cubicBezTo>
                  <a:pt x="3521" y="1613"/>
                  <a:pt x="3420" y="1577"/>
                  <a:pt x="3321" y="1551"/>
                </a:cubicBezTo>
                <a:cubicBezTo>
                  <a:pt x="3259" y="1536"/>
                  <a:pt x="3195" y="1524"/>
                  <a:pt x="3131" y="1524"/>
                </a:cubicBezTo>
                <a:cubicBezTo>
                  <a:pt x="3123" y="1524"/>
                  <a:pt x="3115" y="1524"/>
                  <a:pt x="3107" y="1524"/>
                </a:cubicBezTo>
                <a:cubicBezTo>
                  <a:pt x="3023" y="1528"/>
                  <a:pt x="2940" y="1553"/>
                  <a:pt x="2868" y="1598"/>
                </a:cubicBezTo>
                <a:cubicBezTo>
                  <a:pt x="2796" y="1640"/>
                  <a:pt x="2741" y="1702"/>
                  <a:pt x="2689" y="1767"/>
                </a:cubicBezTo>
                <a:cubicBezTo>
                  <a:pt x="2637" y="1832"/>
                  <a:pt x="2587" y="1902"/>
                  <a:pt x="2518" y="1949"/>
                </a:cubicBezTo>
                <a:cubicBezTo>
                  <a:pt x="2470" y="1981"/>
                  <a:pt x="2419" y="1998"/>
                  <a:pt x="2366" y="2009"/>
                </a:cubicBezTo>
                <a:cubicBezTo>
                  <a:pt x="2413" y="1951"/>
                  <a:pt x="2447" y="1883"/>
                  <a:pt x="2457" y="1806"/>
                </a:cubicBezTo>
                <a:cubicBezTo>
                  <a:pt x="2463" y="1762"/>
                  <a:pt x="2463" y="1716"/>
                  <a:pt x="2471" y="1673"/>
                </a:cubicBezTo>
                <a:cubicBezTo>
                  <a:pt x="2478" y="1632"/>
                  <a:pt x="2493" y="1594"/>
                  <a:pt x="2516" y="1559"/>
                </a:cubicBezTo>
                <a:cubicBezTo>
                  <a:pt x="2559" y="1493"/>
                  <a:pt x="2625" y="1444"/>
                  <a:pt x="2692" y="1405"/>
                </a:cubicBezTo>
                <a:cubicBezTo>
                  <a:pt x="2834" y="1322"/>
                  <a:pt x="3005" y="1275"/>
                  <a:pt x="3116" y="1145"/>
                </a:cubicBezTo>
                <a:cubicBezTo>
                  <a:pt x="3180" y="1069"/>
                  <a:pt x="3200" y="977"/>
                  <a:pt x="3219" y="881"/>
                </a:cubicBezTo>
                <a:cubicBezTo>
                  <a:pt x="3227" y="838"/>
                  <a:pt x="3237" y="792"/>
                  <a:pt x="3254" y="749"/>
                </a:cubicBezTo>
                <a:cubicBezTo>
                  <a:pt x="3290" y="711"/>
                  <a:pt x="3323" y="670"/>
                  <a:pt x="3351" y="622"/>
                </a:cubicBezTo>
                <a:cubicBezTo>
                  <a:pt x="3356" y="614"/>
                  <a:pt x="3349" y="601"/>
                  <a:pt x="3340" y="601"/>
                </a:cubicBezTo>
                <a:cubicBezTo>
                  <a:pt x="3337" y="601"/>
                  <a:pt x="3335" y="602"/>
                  <a:pt x="3333" y="603"/>
                </a:cubicBezTo>
                <a:cubicBezTo>
                  <a:pt x="3281" y="637"/>
                  <a:pt x="3251" y="683"/>
                  <a:pt x="3231" y="733"/>
                </a:cubicBezTo>
                <a:cubicBezTo>
                  <a:pt x="3144" y="821"/>
                  <a:pt x="3032" y="881"/>
                  <a:pt x="2909" y="904"/>
                </a:cubicBezTo>
                <a:cubicBezTo>
                  <a:pt x="2739" y="938"/>
                  <a:pt x="2554" y="920"/>
                  <a:pt x="2407" y="1027"/>
                </a:cubicBezTo>
                <a:cubicBezTo>
                  <a:pt x="2346" y="1071"/>
                  <a:pt x="2304" y="1132"/>
                  <a:pt x="2291" y="1207"/>
                </a:cubicBezTo>
                <a:cubicBezTo>
                  <a:pt x="2277" y="1274"/>
                  <a:pt x="2284" y="1343"/>
                  <a:pt x="2280" y="1411"/>
                </a:cubicBezTo>
                <a:cubicBezTo>
                  <a:pt x="2278" y="1445"/>
                  <a:pt x="2274" y="1479"/>
                  <a:pt x="2263" y="1511"/>
                </a:cubicBezTo>
                <a:cubicBezTo>
                  <a:pt x="2250" y="1545"/>
                  <a:pt x="2229" y="1574"/>
                  <a:pt x="2203" y="1598"/>
                </a:cubicBezTo>
                <a:cubicBezTo>
                  <a:pt x="2201" y="1585"/>
                  <a:pt x="2199" y="1574"/>
                  <a:pt x="2195" y="1563"/>
                </a:cubicBezTo>
                <a:cubicBezTo>
                  <a:pt x="2172" y="1478"/>
                  <a:pt x="2112" y="1410"/>
                  <a:pt x="2089" y="1325"/>
                </a:cubicBezTo>
                <a:cubicBezTo>
                  <a:pt x="2054" y="1193"/>
                  <a:pt x="2150" y="1069"/>
                  <a:pt x="2173" y="943"/>
                </a:cubicBezTo>
                <a:cubicBezTo>
                  <a:pt x="2187" y="865"/>
                  <a:pt x="2168" y="790"/>
                  <a:pt x="2127" y="724"/>
                </a:cubicBezTo>
                <a:cubicBezTo>
                  <a:pt x="2079" y="648"/>
                  <a:pt x="2010" y="590"/>
                  <a:pt x="1947" y="529"/>
                </a:cubicBezTo>
                <a:cubicBezTo>
                  <a:pt x="1876" y="462"/>
                  <a:pt x="1818" y="387"/>
                  <a:pt x="1781" y="296"/>
                </a:cubicBezTo>
                <a:cubicBezTo>
                  <a:pt x="1745" y="208"/>
                  <a:pt x="1730" y="111"/>
                  <a:pt x="1737" y="15"/>
                </a:cubicBezTo>
                <a:cubicBezTo>
                  <a:pt x="1738" y="7"/>
                  <a:pt x="1731" y="1"/>
                  <a:pt x="172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903"/>
        <p:cNvGrpSpPr/>
        <p:nvPr/>
      </p:nvGrpSpPr>
      <p:grpSpPr>
        <a:xfrm>
          <a:off x="0" y="0"/>
          <a:ext cx="0" cy="0"/>
          <a:chOff x="0" y="0"/>
          <a:chExt cx="0" cy="0"/>
        </a:xfrm>
      </p:grpSpPr>
      <p:cxnSp>
        <p:nvCxnSpPr>
          <p:cNvPr id="904" name="Google Shape;904;p59"/>
          <p:cNvCxnSpPr>
            <a:stCxn id="905" idx="1"/>
          </p:cNvCxnSpPr>
          <p:nvPr/>
        </p:nvCxnSpPr>
        <p:spPr>
          <a:xfrm rot="10800000">
            <a:off x="2630425" y="1537450"/>
            <a:ext cx="537000" cy="0"/>
          </a:xfrm>
          <a:prstGeom prst="straightConnector1">
            <a:avLst/>
          </a:prstGeom>
          <a:noFill/>
          <a:ln w="19050" cap="flat" cmpd="sng">
            <a:solidFill>
              <a:schemeClr val="lt2"/>
            </a:solidFill>
            <a:prstDash val="solid"/>
            <a:round/>
            <a:headEnd type="none" w="med" len="med"/>
            <a:tailEnd type="none" w="med" len="med"/>
          </a:ln>
        </p:spPr>
      </p:cxnSp>
      <p:cxnSp>
        <p:nvCxnSpPr>
          <p:cNvPr id="906" name="Google Shape;906;p59"/>
          <p:cNvCxnSpPr>
            <a:stCxn id="907" idx="3"/>
          </p:cNvCxnSpPr>
          <p:nvPr/>
        </p:nvCxnSpPr>
        <p:spPr>
          <a:xfrm>
            <a:off x="1474800" y="3031150"/>
            <a:ext cx="522000" cy="0"/>
          </a:xfrm>
          <a:prstGeom prst="straightConnector1">
            <a:avLst/>
          </a:prstGeom>
          <a:noFill/>
          <a:ln w="19050" cap="flat" cmpd="sng">
            <a:solidFill>
              <a:schemeClr val="lt2"/>
            </a:solidFill>
            <a:prstDash val="solid"/>
            <a:round/>
            <a:headEnd type="none" w="med" len="med"/>
            <a:tailEnd type="none" w="med" len="med"/>
          </a:ln>
        </p:spPr>
      </p:cxnSp>
      <p:sp>
        <p:nvSpPr>
          <p:cNvPr id="908" name="Google Shape;908;p59"/>
          <p:cNvSpPr/>
          <p:nvPr/>
        </p:nvSpPr>
        <p:spPr>
          <a:xfrm>
            <a:off x="1474775" y="1446569"/>
            <a:ext cx="1689600" cy="1689600"/>
          </a:xfrm>
          <a:prstGeom prst="blockArc">
            <a:avLst>
              <a:gd name="adj1" fmla="val 10800000"/>
              <a:gd name="adj2" fmla="val 19312209"/>
              <a:gd name="adj3" fmla="val 24860"/>
            </a:avLst>
          </a:prstGeom>
          <a:solidFill>
            <a:schemeClr val="accen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5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Financial </a:t>
            </a:r>
            <a:r>
              <a:rPr lang="en">
                <a:solidFill>
                  <a:schemeClr val="lt2"/>
                </a:solidFill>
              </a:rPr>
              <a:t>model</a:t>
            </a:r>
            <a:endParaRPr>
              <a:solidFill>
                <a:schemeClr val="lt2"/>
              </a:solidFill>
            </a:endParaRPr>
          </a:p>
        </p:txBody>
      </p:sp>
      <p:sp>
        <p:nvSpPr>
          <p:cNvPr id="910" name="Google Shape;910;p59"/>
          <p:cNvSpPr/>
          <p:nvPr/>
        </p:nvSpPr>
        <p:spPr>
          <a:xfrm>
            <a:off x="720000" y="3655450"/>
            <a:ext cx="201900" cy="201900"/>
          </a:xfrm>
          <a:prstGeom prst="rect">
            <a:avLst/>
          </a:prstGeom>
          <a:solidFill>
            <a:schemeClr val="accen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59"/>
          <p:cNvSpPr/>
          <p:nvPr/>
        </p:nvSpPr>
        <p:spPr>
          <a:xfrm>
            <a:off x="2418400" y="3655450"/>
            <a:ext cx="201900" cy="201900"/>
          </a:xfrm>
          <a:prstGeom prst="rect">
            <a:avLst/>
          </a:pr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59"/>
          <p:cNvSpPr txBox="1"/>
          <p:nvPr/>
        </p:nvSpPr>
        <p:spPr>
          <a:xfrm>
            <a:off x="720000" y="2930200"/>
            <a:ext cx="754800" cy="201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latin typeface="Dela Gothic One"/>
                <a:ea typeface="Dela Gothic One"/>
                <a:cs typeface="Dela Gothic One"/>
                <a:sym typeface="Dela Gothic One"/>
              </a:rPr>
              <a:t>60%</a:t>
            </a:r>
            <a:endParaRPr>
              <a:solidFill>
                <a:schemeClr val="dk1"/>
              </a:solidFill>
              <a:latin typeface="Dela Gothic One"/>
              <a:ea typeface="Dela Gothic One"/>
              <a:cs typeface="Dela Gothic One"/>
              <a:sym typeface="Dela Gothic One"/>
            </a:endParaRPr>
          </a:p>
        </p:txBody>
      </p:sp>
      <p:sp>
        <p:nvSpPr>
          <p:cNvPr id="905" name="Google Shape;905;p59"/>
          <p:cNvSpPr txBox="1"/>
          <p:nvPr/>
        </p:nvSpPr>
        <p:spPr>
          <a:xfrm>
            <a:off x="3167425" y="1436500"/>
            <a:ext cx="754800" cy="201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latin typeface="Dela Gothic One"/>
                <a:ea typeface="Dela Gothic One"/>
                <a:cs typeface="Dela Gothic One"/>
                <a:sym typeface="Dela Gothic One"/>
              </a:rPr>
              <a:t>40%</a:t>
            </a:r>
            <a:endParaRPr>
              <a:solidFill>
                <a:schemeClr val="dk1"/>
              </a:solidFill>
              <a:latin typeface="Dela Gothic One"/>
              <a:ea typeface="Dela Gothic One"/>
              <a:cs typeface="Dela Gothic One"/>
              <a:sym typeface="Dela Gothic One"/>
            </a:endParaRPr>
          </a:p>
        </p:txBody>
      </p:sp>
      <p:sp>
        <p:nvSpPr>
          <p:cNvPr id="912" name="Google Shape;912;p59"/>
          <p:cNvSpPr txBox="1"/>
          <p:nvPr/>
        </p:nvSpPr>
        <p:spPr>
          <a:xfrm>
            <a:off x="925599" y="3655450"/>
            <a:ext cx="1416600" cy="201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latin typeface="Dela Gothic One"/>
                <a:ea typeface="Dela Gothic One"/>
                <a:cs typeface="Dela Gothic One"/>
                <a:sym typeface="Dela Gothic One"/>
              </a:rPr>
              <a:t>Venus</a:t>
            </a:r>
            <a:endParaRPr>
              <a:solidFill>
                <a:schemeClr val="dk1"/>
              </a:solidFill>
              <a:latin typeface="Dela Gothic One"/>
              <a:ea typeface="Dela Gothic One"/>
              <a:cs typeface="Dela Gothic One"/>
              <a:sym typeface="Dela Gothic One"/>
            </a:endParaRPr>
          </a:p>
        </p:txBody>
      </p:sp>
      <p:sp>
        <p:nvSpPr>
          <p:cNvPr id="913" name="Google Shape;913;p59"/>
          <p:cNvSpPr txBox="1"/>
          <p:nvPr/>
        </p:nvSpPr>
        <p:spPr>
          <a:xfrm>
            <a:off x="2696525" y="3655450"/>
            <a:ext cx="1416600" cy="201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latin typeface="Dela Gothic One"/>
                <a:ea typeface="Dela Gothic One"/>
                <a:cs typeface="Dela Gothic One"/>
                <a:sym typeface="Dela Gothic One"/>
              </a:rPr>
              <a:t>Mars</a:t>
            </a:r>
            <a:endParaRPr>
              <a:solidFill>
                <a:schemeClr val="dk1"/>
              </a:solidFill>
              <a:latin typeface="Dela Gothic One"/>
              <a:ea typeface="Dela Gothic One"/>
              <a:cs typeface="Dela Gothic One"/>
              <a:sym typeface="Dela Gothic One"/>
            </a:endParaRPr>
          </a:p>
        </p:txBody>
      </p:sp>
      <p:sp>
        <p:nvSpPr>
          <p:cNvPr id="914" name="Google Shape;914;p59"/>
          <p:cNvSpPr txBox="1"/>
          <p:nvPr/>
        </p:nvSpPr>
        <p:spPr>
          <a:xfrm>
            <a:off x="925600" y="3931800"/>
            <a:ext cx="1416600" cy="671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2"/>
                </a:solidFill>
                <a:latin typeface="Josefin Sans"/>
                <a:ea typeface="Josefin Sans"/>
                <a:cs typeface="Josefin Sans"/>
                <a:sym typeface="Josefin Sans"/>
              </a:rPr>
              <a:t>Venus is the second planet from the Sun</a:t>
            </a:r>
            <a:endParaRPr>
              <a:solidFill>
                <a:schemeClr val="dk2"/>
              </a:solidFill>
              <a:latin typeface="Josefin Sans"/>
              <a:ea typeface="Josefin Sans"/>
              <a:cs typeface="Josefin Sans"/>
              <a:sym typeface="Josefin Sans"/>
            </a:endParaRPr>
          </a:p>
        </p:txBody>
      </p:sp>
      <p:sp>
        <p:nvSpPr>
          <p:cNvPr id="915" name="Google Shape;915;p59"/>
          <p:cNvSpPr txBox="1"/>
          <p:nvPr/>
        </p:nvSpPr>
        <p:spPr>
          <a:xfrm>
            <a:off x="2696550" y="3931800"/>
            <a:ext cx="1416600" cy="671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2"/>
                </a:solidFill>
                <a:latin typeface="Josefin Sans"/>
                <a:ea typeface="Josefin Sans"/>
                <a:cs typeface="Josefin Sans"/>
                <a:sym typeface="Josefin Sans"/>
              </a:rPr>
              <a:t>Despite being red, Mars is a cold place</a:t>
            </a:r>
            <a:endParaRPr>
              <a:solidFill>
                <a:schemeClr val="dk2"/>
              </a:solidFill>
              <a:latin typeface="Josefin Sans"/>
              <a:ea typeface="Josefin Sans"/>
              <a:cs typeface="Josefin Sans"/>
              <a:sym typeface="Josefin Sans"/>
            </a:endParaRPr>
          </a:p>
        </p:txBody>
      </p:sp>
      <p:sp>
        <p:nvSpPr>
          <p:cNvPr id="916" name="Google Shape;916;p59"/>
          <p:cNvSpPr/>
          <p:nvPr/>
        </p:nvSpPr>
        <p:spPr>
          <a:xfrm rot="10800000">
            <a:off x="1474775" y="1446569"/>
            <a:ext cx="1689600" cy="1689600"/>
          </a:xfrm>
          <a:prstGeom prst="blockArc">
            <a:avLst>
              <a:gd name="adj1" fmla="val 8540462"/>
              <a:gd name="adj2" fmla="val 0"/>
              <a:gd name="adj3" fmla="val 25000"/>
            </a:avLst>
          </a:pr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59"/>
          <p:cNvSpPr txBox="1"/>
          <p:nvPr/>
        </p:nvSpPr>
        <p:spPr>
          <a:xfrm>
            <a:off x="4626625" y="3707700"/>
            <a:ext cx="3797400" cy="8958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a:solidFill>
                  <a:schemeClr val="dk2"/>
                </a:solidFill>
                <a:latin typeface="Josefin Sans"/>
                <a:ea typeface="Josefin Sans"/>
                <a:cs typeface="Josefin Sans"/>
                <a:sym typeface="Josefin Sans"/>
              </a:rPr>
              <a:t>* Follow the link in the graph to modify its data and then paste the new one here. </a:t>
            </a:r>
            <a:r>
              <a:rPr lang="en" b="1">
                <a:solidFill>
                  <a:schemeClr val="dk2"/>
                </a:solidFill>
                <a:uFill>
                  <a:noFill/>
                </a:uFill>
                <a:latin typeface="Josefin Sans"/>
                <a:ea typeface="Josefin Sans"/>
                <a:cs typeface="Josefin Sans"/>
                <a:sym typeface="Josefin Sans"/>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For more info, click here</a:t>
            </a:r>
            <a:endParaRPr b="1">
              <a:solidFill>
                <a:schemeClr val="dk2"/>
              </a:solidFill>
              <a:latin typeface="Josefin Sans"/>
              <a:ea typeface="Josefin Sans"/>
              <a:cs typeface="Josefin Sans"/>
              <a:sym typeface="Josefin Sans"/>
            </a:endParaRPr>
          </a:p>
        </p:txBody>
      </p:sp>
      <p:sp>
        <p:nvSpPr>
          <p:cNvPr id="918" name="Google Shape;918;p59"/>
          <p:cNvSpPr/>
          <p:nvPr/>
        </p:nvSpPr>
        <p:spPr>
          <a:xfrm>
            <a:off x="5894079" y="1183150"/>
            <a:ext cx="201900" cy="201900"/>
          </a:xfrm>
          <a:prstGeom prst="rect">
            <a:avLst/>
          </a:pr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59"/>
          <p:cNvSpPr txBox="1"/>
          <p:nvPr/>
        </p:nvSpPr>
        <p:spPr>
          <a:xfrm>
            <a:off x="6144363" y="1183150"/>
            <a:ext cx="1012200" cy="201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latin typeface="Dela Gothic One"/>
                <a:ea typeface="Dela Gothic One"/>
                <a:cs typeface="Dela Gothic One"/>
                <a:sym typeface="Dela Gothic One"/>
              </a:rPr>
              <a:t>VENUS</a:t>
            </a:r>
            <a:endParaRPr>
              <a:solidFill>
                <a:schemeClr val="dk1"/>
              </a:solidFill>
              <a:latin typeface="Dela Gothic One"/>
              <a:ea typeface="Dela Gothic One"/>
              <a:cs typeface="Dela Gothic One"/>
              <a:sym typeface="Dela Gothic One"/>
            </a:endParaRPr>
          </a:p>
        </p:txBody>
      </p:sp>
      <p:pic>
        <p:nvPicPr>
          <p:cNvPr id="920" name="Google Shape;920;p59" title="Chart">
            <a:hlinkClick r:id="rId4"/>
          </p:cNvPr>
          <p:cNvPicPr preferRelativeResize="0"/>
          <p:nvPr/>
        </p:nvPicPr>
        <p:blipFill>
          <a:blip r:embed="rId5">
            <a:alphaModFix/>
          </a:blip>
          <a:stretch>
            <a:fillRect/>
          </a:stretch>
        </p:blipFill>
        <p:spPr>
          <a:xfrm>
            <a:off x="4626625" y="1524453"/>
            <a:ext cx="3797386" cy="20236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924"/>
        <p:cNvGrpSpPr/>
        <p:nvPr/>
      </p:nvGrpSpPr>
      <p:grpSpPr>
        <a:xfrm>
          <a:off x="0" y="0"/>
          <a:ext cx="0" cy="0"/>
          <a:chOff x="0" y="0"/>
          <a:chExt cx="0" cy="0"/>
        </a:xfrm>
      </p:grpSpPr>
      <p:sp>
        <p:nvSpPr>
          <p:cNvPr id="925" name="Google Shape;925;p6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Pricing </a:t>
            </a:r>
            <a:r>
              <a:rPr lang="en">
                <a:solidFill>
                  <a:schemeClr val="lt2"/>
                </a:solidFill>
              </a:rPr>
              <a:t>strategy</a:t>
            </a:r>
            <a:endParaRPr>
              <a:solidFill>
                <a:schemeClr val="lt2"/>
              </a:solidFill>
            </a:endParaRPr>
          </a:p>
        </p:txBody>
      </p:sp>
      <p:graphicFrame>
        <p:nvGraphicFramePr>
          <p:cNvPr id="926" name="Google Shape;926;p60"/>
          <p:cNvGraphicFramePr/>
          <p:nvPr/>
        </p:nvGraphicFramePr>
        <p:xfrm>
          <a:off x="720000" y="2042626"/>
          <a:ext cx="3000000" cy="3000000"/>
        </p:xfrm>
        <a:graphic>
          <a:graphicData uri="http://schemas.openxmlformats.org/drawingml/2006/table">
            <a:tbl>
              <a:tblPr>
                <a:noFill/>
                <a:tableStyleId>{84514040-930E-4D3D-BC98-B5D46138C568}</a:tableStyleId>
              </a:tblPr>
              <a:tblGrid>
                <a:gridCol w="1540800">
                  <a:extLst>
                    <a:ext uri="{9D8B030D-6E8A-4147-A177-3AD203B41FA5}">
                      <a16:colId xmlns:a16="http://schemas.microsoft.com/office/drawing/2014/main" val="20000"/>
                    </a:ext>
                  </a:extLst>
                </a:gridCol>
                <a:gridCol w="1540800">
                  <a:extLst>
                    <a:ext uri="{9D8B030D-6E8A-4147-A177-3AD203B41FA5}">
                      <a16:colId xmlns:a16="http://schemas.microsoft.com/office/drawing/2014/main" val="20001"/>
                    </a:ext>
                  </a:extLst>
                </a:gridCol>
                <a:gridCol w="1540800">
                  <a:extLst>
                    <a:ext uri="{9D8B030D-6E8A-4147-A177-3AD203B41FA5}">
                      <a16:colId xmlns:a16="http://schemas.microsoft.com/office/drawing/2014/main" val="20002"/>
                    </a:ext>
                  </a:extLst>
                </a:gridCol>
                <a:gridCol w="1540800">
                  <a:extLst>
                    <a:ext uri="{9D8B030D-6E8A-4147-A177-3AD203B41FA5}">
                      <a16:colId xmlns:a16="http://schemas.microsoft.com/office/drawing/2014/main" val="20003"/>
                    </a:ext>
                  </a:extLst>
                </a:gridCol>
                <a:gridCol w="1540800">
                  <a:extLst>
                    <a:ext uri="{9D8B030D-6E8A-4147-A177-3AD203B41FA5}">
                      <a16:colId xmlns:a16="http://schemas.microsoft.com/office/drawing/2014/main" val="20004"/>
                    </a:ext>
                  </a:extLst>
                </a:gridCol>
              </a:tblGrid>
              <a:tr h="0">
                <a:tc>
                  <a:txBody>
                    <a:bodyPr/>
                    <a:lstStyle/>
                    <a:p>
                      <a:pPr marL="0" lvl="0" indent="0" algn="ctr" rtl="0">
                        <a:spcBef>
                          <a:spcPts val="0"/>
                        </a:spcBef>
                        <a:spcAft>
                          <a:spcPts val="0"/>
                        </a:spcAft>
                        <a:buClr>
                          <a:schemeClr val="dk1"/>
                        </a:buClr>
                        <a:buFont typeface="Arial"/>
                        <a:buNone/>
                      </a:pPr>
                      <a:r>
                        <a:rPr lang="en">
                          <a:solidFill>
                            <a:schemeClr val="dk1"/>
                          </a:solidFill>
                          <a:latin typeface="Dela Gothic One"/>
                          <a:ea typeface="Dela Gothic One"/>
                          <a:cs typeface="Dela Gothic One"/>
                          <a:sym typeface="Dela Gothic One"/>
                        </a:rPr>
                        <a:t>Level</a:t>
                      </a:r>
                      <a:endParaRPr>
                        <a:solidFill>
                          <a:schemeClr val="dk1"/>
                        </a:solidFill>
                        <a:latin typeface="Dela Gothic One"/>
                        <a:ea typeface="Dela Gothic One"/>
                        <a:cs typeface="Dela Gothic One"/>
                        <a:sym typeface="Dela Gothic One"/>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1"/>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Clr>
                          <a:schemeClr val="dk1"/>
                        </a:buClr>
                        <a:buFont typeface="Arial"/>
                        <a:buNone/>
                      </a:pPr>
                      <a:r>
                        <a:rPr lang="en" sz="1600">
                          <a:solidFill>
                            <a:schemeClr val="dk1"/>
                          </a:solidFill>
                          <a:latin typeface="Dela Gothic One"/>
                          <a:ea typeface="Dela Gothic One"/>
                          <a:cs typeface="Dela Gothic One"/>
                          <a:sym typeface="Dela Gothic One"/>
                        </a:rPr>
                        <a:t>1</a:t>
                      </a:r>
                      <a:endParaRPr>
                        <a:solidFill>
                          <a:schemeClr val="dk1"/>
                        </a:solidFill>
                        <a:latin typeface="Dela Gothic One"/>
                        <a:ea typeface="Dela Gothic One"/>
                        <a:cs typeface="Dela Gothic One"/>
                        <a:sym typeface="Dela Gothic One"/>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Clr>
                          <a:schemeClr val="dk1"/>
                        </a:buClr>
                        <a:buFont typeface="Arial"/>
                        <a:buNone/>
                      </a:pPr>
                      <a:r>
                        <a:rPr lang="en" sz="1600">
                          <a:solidFill>
                            <a:schemeClr val="dk1"/>
                          </a:solidFill>
                          <a:latin typeface="Dela Gothic One"/>
                          <a:ea typeface="Dela Gothic One"/>
                          <a:cs typeface="Dela Gothic One"/>
                          <a:sym typeface="Dela Gothic One"/>
                        </a:rPr>
                        <a:t>2</a:t>
                      </a:r>
                      <a:endParaRPr>
                        <a:solidFill>
                          <a:schemeClr val="dk1"/>
                        </a:solidFill>
                        <a:latin typeface="Dela Gothic One"/>
                        <a:ea typeface="Dela Gothic One"/>
                        <a:cs typeface="Dela Gothic One"/>
                        <a:sym typeface="Dela Gothic One"/>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Clr>
                          <a:schemeClr val="dk1"/>
                        </a:buClr>
                        <a:buFont typeface="Arial"/>
                        <a:buNone/>
                      </a:pPr>
                      <a:r>
                        <a:rPr lang="en" sz="1600">
                          <a:solidFill>
                            <a:schemeClr val="dk1"/>
                          </a:solidFill>
                          <a:latin typeface="Dela Gothic One"/>
                          <a:ea typeface="Dela Gothic One"/>
                          <a:cs typeface="Dela Gothic One"/>
                          <a:sym typeface="Dela Gothic One"/>
                        </a:rPr>
                        <a:t>3</a:t>
                      </a:r>
                      <a:endParaRPr>
                        <a:solidFill>
                          <a:schemeClr val="dk1"/>
                        </a:solidFill>
                        <a:latin typeface="Dela Gothic One"/>
                        <a:ea typeface="Dela Gothic One"/>
                        <a:cs typeface="Dela Gothic One"/>
                        <a:sym typeface="Dela Gothic One"/>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Clr>
                          <a:schemeClr val="dk1"/>
                        </a:buClr>
                        <a:buFont typeface="Arial"/>
                        <a:buNone/>
                      </a:pPr>
                      <a:r>
                        <a:rPr lang="en" sz="1600">
                          <a:solidFill>
                            <a:schemeClr val="dk1"/>
                          </a:solidFill>
                          <a:latin typeface="Dela Gothic One"/>
                          <a:ea typeface="Dela Gothic One"/>
                          <a:cs typeface="Dela Gothic One"/>
                          <a:sym typeface="Dela Gothic One"/>
                        </a:rPr>
                        <a:t>4</a:t>
                      </a:r>
                      <a:endParaRPr>
                        <a:solidFill>
                          <a:schemeClr val="dk1"/>
                        </a:solidFill>
                        <a:latin typeface="Dela Gothic One"/>
                        <a:ea typeface="Dela Gothic One"/>
                        <a:cs typeface="Dela Gothic One"/>
                        <a:sym typeface="Dela Gothic One"/>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extLst>
                  <a:ext uri="{0D108BD9-81ED-4DB2-BD59-A6C34878D82A}">
                    <a16:rowId xmlns:a16="http://schemas.microsoft.com/office/drawing/2014/main" val="10000"/>
                  </a:ext>
                </a:extLst>
              </a:tr>
              <a:tr h="672100">
                <a:tc>
                  <a:txBody>
                    <a:bodyPr/>
                    <a:lstStyle/>
                    <a:p>
                      <a:pPr marL="0" lvl="0" indent="0" algn="ctr" rtl="0">
                        <a:spcBef>
                          <a:spcPts val="0"/>
                        </a:spcBef>
                        <a:spcAft>
                          <a:spcPts val="0"/>
                        </a:spcAft>
                        <a:buClr>
                          <a:schemeClr val="dk1"/>
                        </a:buClr>
                        <a:buFont typeface="Arial"/>
                        <a:buNone/>
                      </a:pPr>
                      <a:r>
                        <a:rPr lang="en">
                          <a:solidFill>
                            <a:schemeClr val="dk1"/>
                          </a:solidFill>
                          <a:latin typeface="Dela Gothic One"/>
                          <a:ea typeface="Dela Gothic One"/>
                          <a:cs typeface="Dela Gothic One"/>
                          <a:sym typeface="Dela Gothic One"/>
                        </a:rPr>
                        <a:t>Percentage</a:t>
                      </a:r>
                      <a:endParaRPr>
                        <a:solidFill>
                          <a:schemeClr val="dk1"/>
                        </a:solidFill>
                        <a:latin typeface="Dela Gothic One"/>
                        <a:ea typeface="Dela Gothic One"/>
                        <a:cs typeface="Dela Gothic One"/>
                        <a:sym typeface="Dela Gothic One"/>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1600">
                          <a:solidFill>
                            <a:schemeClr val="lt2"/>
                          </a:solidFill>
                          <a:latin typeface="Josefin Sans"/>
                          <a:ea typeface="Josefin Sans"/>
                          <a:cs typeface="Josefin Sans"/>
                          <a:sym typeface="Josefin Sans"/>
                        </a:rPr>
                        <a:t>20%</a:t>
                      </a:r>
                      <a:endParaRPr>
                        <a:solidFill>
                          <a:schemeClr val="lt2"/>
                        </a:solidFill>
                        <a:latin typeface="Josefin Sans"/>
                        <a:ea typeface="Josefin Sans"/>
                        <a:cs typeface="Josefin Sans"/>
                        <a:sym typeface="Josefin Sans"/>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dk1"/>
                    </a:solidFill>
                  </a:tcPr>
                </a:tc>
                <a:tc>
                  <a:txBody>
                    <a:bodyPr/>
                    <a:lstStyle/>
                    <a:p>
                      <a:pPr marL="0" lvl="0" indent="0" algn="ctr" rtl="0">
                        <a:spcBef>
                          <a:spcPts val="0"/>
                        </a:spcBef>
                        <a:spcAft>
                          <a:spcPts val="0"/>
                        </a:spcAft>
                        <a:buClr>
                          <a:schemeClr val="dk1"/>
                        </a:buClr>
                        <a:buSzPts val="1100"/>
                        <a:buFont typeface="Arial"/>
                        <a:buNone/>
                      </a:pPr>
                      <a:r>
                        <a:rPr lang="en" sz="1600">
                          <a:solidFill>
                            <a:schemeClr val="lt2"/>
                          </a:solidFill>
                          <a:latin typeface="Josefin Sans"/>
                          <a:ea typeface="Josefin Sans"/>
                          <a:cs typeface="Josefin Sans"/>
                          <a:sym typeface="Josefin Sans"/>
                        </a:rPr>
                        <a:t>70%</a:t>
                      </a:r>
                      <a:endParaRPr>
                        <a:solidFill>
                          <a:schemeClr val="lt2"/>
                        </a:solidFill>
                        <a:latin typeface="Josefin Sans"/>
                        <a:ea typeface="Josefin Sans"/>
                        <a:cs typeface="Josefin Sans"/>
                        <a:sym typeface="Josefin Sans"/>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dk1"/>
                    </a:solidFill>
                  </a:tcPr>
                </a:tc>
                <a:tc>
                  <a:txBody>
                    <a:bodyPr/>
                    <a:lstStyle/>
                    <a:p>
                      <a:pPr marL="0" lvl="0" indent="0" algn="ctr" rtl="0">
                        <a:spcBef>
                          <a:spcPts val="0"/>
                        </a:spcBef>
                        <a:spcAft>
                          <a:spcPts val="0"/>
                        </a:spcAft>
                        <a:buClr>
                          <a:schemeClr val="dk1"/>
                        </a:buClr>
                        <a:buSzPts val="1100"/>
                        <a:buFont typeface="Arial"/>
                        <a:buNone/>
                      </a:pPr>
                      <a:r>
                        <a:rPr lang="en" sz="1600">
                          <a:solidFill>
                            <a:schemeClr val="lt2"/>
                          </a:solidFill>
                          <a:latin typeface="Josefin Sans"/>
                          <a:ea typeface="Josefin Sans"/>
                          <a:cs typeface="Josefin Sans"/>
                          <a:sym typeface="Josefin Sans"/>
                        </a:rPr>
                        <a:t>10%</a:t>
                      </a:r>
                      <a:endParaRPr>
                        <a:solidFill>
                          <a:schemeClr val="lt2"/>
                        </a:solidFill>
                        <a:latin typeface="Josefin Sans"/>
                        <a:ea typeface="Josefin Sans"/>
                        <a:cs typeface="Josefin Sans"/>
                        <a:sym typeface="Josefin Sans"/>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dk1"/>
                    </a:solidFill>
                  </a:tcPr>
                </a:tc>
                <a:tc>
                  <a:txBody>
                    <a:bodyPr/>
                    <a:lstStyle/>
                    <a:p>
                      <a:pPr marL="0" lvl="0" indent="0" algn="ctr" rtl="0">
                        <a:spcBef>
                          <a:spcPts val="0"/>
                        </a:spcBef>
                        <a:spcAft>
                          <a:spcPts val="0"/>
                        </a:spcAft>
                        <a:buClr>
                          <a:schemeClr val="dk1"/>
                        </a:buClr>
                        <a:buSzPts val="1100"/>
                        <a:buFont typeface="Arial"/>
                        <a:buNone/>
                      </a:pPr>
                      <a:r>
                        <a:rPr lang="en" sz="1600">
                          <a:solidFill>
                            <a:schemeClr val="lt2"/>
                          </a:solidFill>
                          <a:latin typeface="Josefin Sans"/>
                          <a:ea typeface="Josefin Sans"/>
                          <a:cs typeface="Josefin Sans"/>
                          <a:sym typeface="Josefin Sans"/>
                        </a:rPr>
                        <a:t>&lt;1%</a:t>
                      </a:r>
                      <a:endParaRPr sz="1600">
                        <a:solidFill>
                          <a:schemeClr val="lt2"/>
                        </a:solidFill>
                        <a:latin typeface="Josefin Sans"/>
                        <a:ea typeface="Josefin Sans"/>
                        <a:cs typeface="Josefin Sans"/>
                        <a:sym typeface="Josefin Sans"/>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dk1"/>
                    </a:solidFill>
                  </a:tcPr>
                </a:tc>
                <a:extLst>
                  <a:ext uri="{0D108BD9-81ED-4DB2-BD59-A6C34878D82A}">
                    <a16:rowId xmlns:a16="http://schemas.microsoft.com/office/drawing/2014/main" val="10001"/>
                  </a:ext>
                </a:extLst>
              </a:tr>
              <a:tr h="1314600">
                <a:tc>
                  <a:txBody>
                    <a:bodyPr/>
                    <a:lstStyle/>
                    <a:p>
                      <a:pPr marL="0" lvl="0" indent="0" algn="ctr" rtl="0">
                        <a:spcBef>
                          <a:spcPts val="0"/>
                        </a:spcBef>
                        <a:spcAft>
                          <a:spcPts val="0"/>
                        </a:spcAft>
                        <a:buClr>
                          <a:schemeClr val="dk1"/>
                        </a:buClr>
                        <a:buFont typeface="Arial"/>
                        <a:buNone/>
                      </a:pPr>
                      <a:r>
                        <a:rPr lang="en">
                          <a:solidFill>
                            <a:schemeClr val="dk1"/>
                          </a:solidFill>
                          <a:latin typeface="Dela Gothic One"/>
                          <a:ea typeface="Dela Gothic One"/>
                          <a:cs typeface="Dela Gothic One"/>
                          <a:sym typeface="Dela Gothic One"/>
                        </a:rPr>
                        <a:t>Description</a:t>
                      </a:r>
                      <a:endParaRPr>
                        <a:solidFill>
                          <a:schemeClr val="dk1"/>
                        </a:solidFill>
                        <a:latin typeface="Dela Gothic One"/>
                        <a:ea typeface="Dela Gothic One"/>
                        <a:cs typeface="Dela Gothic One"/>
                        <a:sym typeface="Dela Gothic One"/>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2"/>
                      </a:solidFill>
                      <a:prstDash val="solid"/>
                      <a:round/>
                      <a:headEnd type="none" w="sm" len="sm"/>
                      <a:tailEnd type="none" w="sm" len="sm"/>
                    </a:lnB>
                    <a:solidFill>
                      <a:schemeClr val="lt2"/>
                    </a:solidFill>
                  </a:tcPr>
                </a:tc>
                <a:tc>
                  <a:txBody>
                    <a:bodyPr/>
                    <a:lstStyle/>
                    <a:p>
                      <a:pPr marL="0" lvl="0" indent="0" algn="l" rtl="0">
                        <a:spcBef>
                          <a:spcPts val="0"/>
                        </a:spcBef>
                        <a:spcAft>
                          <a:spcPts val="0"/>
                        </a:spcAft>
                        <a:buClr>
                          <a:schemeClr val="dk1"/>
                        </a:buClr>
                        <a:buSzPts val="1100"/>
                        <a:buFont typeface="Arial"/>
                        <a:buNone/>
                      </a:pPr>
                      <a:r>
                        <a:rPr lang="en">
                          <a:solidFill>
                            <a:schemeClr val="dk2"/>
                          </a:solidFill>
                          <a:latin typeface="Josefin Sans"/>
                          <a:ea typeface="Josefin Sans"/>
                          <a:cs typeface="Josefin Sans"/>
                          <a:sym typeface="Josefin Sans"/>
                        </a:rPr>
                        <a:t>- Insert your description here</a:t>
                      </a:r>
                      <a:endParaRPr>
                        <a:solidFill>
                          <a:schemeClr val="dk2"/>
                        </a:solidFill>
                        <a:latin typeface="Josefin Sans"/>
                        <a:ea typeface="Josefin Sans"/>
                        <a:cs typeface="Josefin Sans"/>
                        <a:sym typeface="Josefin Sans"/>
                      </a:endParaRPr>
                    </a:p>
                    <a:p>
                      <a:pPr marL="0" lvl="0" indent="0" algn="l" rtl="0">
                        <a:spcBef>
                          <a:spcPts val="0"/>
                        </a:spcBef>
                        <a:spcAft>
                          <a:spcPts val="0"/>
                        </a:spcAft>
                        <a:buClr>
                          <a:schemeClr val="dk1"/>
                        </a:buClr>
                        <a:buSzPts val="1100"/>
                        <a:buFont typeface="Arial"/>
                        <a:buNone/>
                      </a:pPr>
                      <a:r>
                        <a:rPr lang="en">
                          <a:solidFill>
                            <a:schemeClr val="dk2"/>
                          </a:solidFill>
                          <a:latin typeface="Josefin Sans"/>
                          <a:ea typeface="Josefin Sans"/>
                          <a:cs typeface="Josefin Sans"/>
                          <a:sym typeface="Josefin Sans"/>
                        </a:rPr>
                        <a:t>- Insert your description here</a:t>
                      </a:r>
                      <a:endParaRPr>
                        <a:solidFill>
                          <a:schemeClr val="dk2"/>
                        </a:solidFill>
                        <a:latin typeface="Josefin Sans"/>
                        <a:ea typeface="Josefin Sans"/>
                        <a:cs typeface="Josefin Sans"/>
                        <a:sym typeface="Josefin Sans"/>
                      </a:endParaRPr>
                    </a:p>
                    <a:p>
                      <a:pPr marL="0" lvl="0" indent="0" algn="l" rtl="0">
                        <a:spcBef>
                          <a:spcPts val="0"/>
                        </a:spcBef>
                        <a:spcAft>
                          <a:spcPts val="0"/>
                        </a:spcAft>
                        <a:buClr>
                          <a:schemeClr val="dk1"/>
                        </a:buClr>
                        <a:buSzPts val="1100"/>
                        <a:buFont typeface="Arial"/>
                        <a:buNone/>
                      </a:pPr>
                      <a:r>
                        <a:rPr lang="en">
                          <a:solidFill>
                            <a:schemeClr val="dk2"/>
                          </a:solidFill>
                          <a:latin typeface="Josefin Sans"/>
                          <a:ea typeface="Josefin Sans"/>
                          <a:cs typeface="Josefin Sans"/>
                          <a:sym typeface="Josefin Sans"/>
                        </a:rPr>
                        <a:t>- Insert your description here</a:t>
                      </a:r>
                      <a:endParaRPr>
                        <a:solidFill>
                          <a:schemeClr val="dk2"/>
                        </a:solidFill>
                        <a:latin typeface="Josefin Sans"/>
                        <a:ea typeface="Josefin Sans"/>
                        <a:cs typeface="Josefin Sans"/>
                        <a:sym typeface="Josefin Sans"/>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
                          <a:solidFill>
                            <a:schemeClr val="dk2"/>
                          </a:solidFill>
                          <a:latin typeface="Josefin Sans"/>
                          <a:ea typeface="Josefin Sans"/>
                          <a:cs typeface="Josefin Sans"/>
                          <a:sym typeface="Josefin Sans"/>
                        </a:rPr>
                        <a:t>- Insert your description here</a:t>
                      </a:r>
                      <a:endParaRPr>
                        <a:solidFill>
                          <a:schemeClr val="dk2"/>
                        </a:solidFill>
                        <a:latin typeface="Josefin Sans"/>
                        <a:ea typeface="Josefin Sans"/>
                        <a:cs typeface="Josefin Sans"/>
                        <a:sym typeface="Josefin Sans"/>
                      </a:endParaRPr>
                    </a:p>
                    <a:p>
                      <a:pPr marL="0" lvl="0" indent="0" algn="l" rtl="0">
                        <a:spcBef>
                          <a:spcPts val="0"/>
                        </a:spcBef>
                        <a:spcAft>
                          <a:spcPts val="0"/>
                        </a:spcAft>
                        <a:buClr>
                          <a:schemeClr val="dk1"/>
                        </a:buClr>
                        <a:buSzPts val="1100"/>
                        <a:buFont typeface="Arial"/>
                        <a:buNone/>
                      </a:pPr>
                      <a:r>
                        <a:rPr lang="en">
                          <a:solidFill>
                            <a:schemeClr val="dk2"/>
                          </a:solidFill>
                          <a:latin typeface="Josefin Sans"/>
                          <a:ea typeface="Josefin Sans"/>
                          <a:cs typeface="Josefin Sans"/>
                          <a:sym typeface="Josefin Sans"/>
                        </a:rPr>
                        <a:t>- Insert your description here</a:t>
                      </a:r>
                      <a:endParaRPr>
                        <a:solidFill>
                          <a:schemeClr val="dk2"/>
                        </a:solidFill>
                        <a:latin typeface="Josefin Sans"/>
                        <a:ea typeface="Josefin Sans"/>
                        <a:cs typeface="Josefin Sans"/>
                        <a:sym typeface="Josefin Sans"/>
                      </a:endParaRPr>
                    </a:p>
                    <a:p>
                      <a:pPr marL="0" lvl="0" indent="0" algn="l" rtl="0">
                        <a:spcBef>
                          <a:spcPts val="0"/>
                        </a:spcBef>
                        <a:spcAft>
                          <a:spcPts val="0"/>
                        </a:spcAft>
                        <a:buClr>
                          <a:schemeClr val="dk1"/>
                        </a:buClr>
                        <a:buSzPts val="1100"/>
                        <a:buFont typeface="Arial"/>
                        <a:buNone/>
                      </a:pPr>
                      <a:r>
                        <a:rPr lang="en">
                          <a:solidFill>
                            <a:schemeClr val="dk2"/>
                          </a:solidFill>
                          <a:latin typeface="Josefin Sans"/>
                          <a:ea typeface="Josefin Sans"/>
                          <a:cs typeface="Josefin Sans"/>
                          <a:sym typeface="Josefin Sans"/>
                        </a:rPr>
                        <a:t>- Insert your description here</a:t>
                      </a:r>
                      <a:endParaRPr>
                        <a:solidFill>
                          <a:schemeClr val="dk2"/>
                        </a:solidFill>
                        <a:latin typeface="Josefin Sans"/>
                        <a:ea typeface="Josefin Sans"/>
                        <a:cs typeface="Josefin Sans"/>
                        <a:sym typeface="Josefin Sans"/>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
                          <a:solidFill>
                            <a:schemeClr val="dk2"/>
                          </a:solidFill>
                          <a:latin typeface="Josefin Sans"/>
                          <a:ea typeface="Josefin Sans"/>
                          <a:cs typeface="Josefin Sans"/>
                          <a:sym typeface="Josefin Sans"/>
                        </a:rPr>
                        <a:t>- Insert your description here</a:t>
                      </a:r>
                      <a:endParaRPr>
                        <a:solidFill>
                          <a:schemeClr val="dk2"/>
                        </a:solidFill>
                        <a:latin typeface="Josefin Sans"/>
                        <a:ea typeface="Josefin Sans"/>
                        <a:cs typeface="Josefin Sans"/>
                        <a:sym typeface="Josefin Sans"/>
                      </a:endParaRPr>
                    </a:p>
                    <a:p>
                      <a:pPr marL="0" lvl="0" indent="0" algn="l" rtl="0">
                        <a:spcBef>
                          <a:spcPts val="0"/>
                        </a:spcBef>
                        <a:spcAft>
                          <a:spcPts val="0"/>
                        </a:spcAft>
                        <a:buClr>
                          <a:schemeClr val="dk1"/>
                        </a:buClr>
                        <a:buSzPts val="1100"/>
                        <a:buFont typeface="Arial"/>
                        <a:buNone/>
                      </a:pPr>
                      <a:r>
                        <a:rPr lang="en">
                          <a:solidFill>
                            <a:schemeClr val="dk2"/>
                          </a:solidFill>
                          <a:latin typeface="Josefin Sans"/>
                          <a:ea typeface="Josefin Sans"/>
                          <a:cs typeface="Josefin Sans"/>
                          <a:sym typeface="Josefin Sans"/>
                        </a:rPr>
                        <a:t>- Insert your description here</a:t>
                      </a:r>
                      <a:endParaRPr>
                        <a:solidFill>
                          <a:schemeClr val="dk2"/>
                        </a:solidFill>
                        <a:latin typeface="Josefin Sans"/>
                        <a:ea typeface="Josefin Sans"/>
                        <a:cs typeface="Josefin Sans"/>
                        <a:sym typeface="Josefin Sans"/>
                      </a:endParaRPr>
                    </a:p>
                    <a:p>
                      <a:pPr marL="0" lvl="0" indent="0" algn="l" rtl="0">
                        <a:spcBef>
                          <a:spcPts val="0"/>
                        </a:spcBef>
                        <a:spcAft>
                          <a:spcPts val="0"/>
                        </a:spcAft>
                        <a:buClr>
                          <a:schemeClr val="dk1"/>
                        </a:buClr>
                        <a:buSzPts val="1100"/>
                        <a:buFont typeface="Arial"/>
                        <a:buNone/>
                      </a:pPr>
                      <a:r>
                        <a:rPr lang="en">
                          <a:solidFill>
                            <a:schemeClr val="dk2"/>
                          </a:solidFill>
                          <a:latin typeface="Josefin Sans"/>
                          <a:ea typeface="Josefin Sans"/>
                          <a:cs typeface="Josefin Sans"/>
                          <a:sym typeface="Josefin Sans"/>
                        </a:rPr>
                        <a:t>- Insert your description here</a:t>
                      </a:r>
                      <a:endParaRPr>
                        <a:solidFill>
                          <a:schemeClr val="dk2"/>
                        </a:solidFill>
                        <a:latin typeface="Josefin Sans"/>
                        <a:ea typeface="Josefin Sans"/>
                        <a:cs typeface="Josefin Sans"/>
                        <a:sym typeface="Josefin Sans"/>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
                          <a:solidFill>
                            <a:schemeClr val="dk2"/>
                          </a:solidFill>
                          <a:latin typeface="Josefin Sans"/>
                          <a:ea typeface="Josefin Sans"/>
                          <a:cs typeface="Josefin Sans"/>
                          <a:sym typeface="Josefin Sans"/>
                        </a:rPr>
                        <a:t>- Insert your description here</a:t>
                      </a:r>
                      <a:endParaRPr>
                        <a:solidFill>
                          <a:schemeClr val="dk2"/>
                        </a:solidFill>
                        <a:latin typeface="Josefin Sans"/>
                        <a:ea typeface="Josefin Sans"/>
                        <a:cs typeface="Josefin Sans"/>
                        <a:sym typeface="Josefin Sans"/>
                      </a:endParaRPr>
                    </a:p>
                    <a:p>
                      <a:pPr marL="0" lvl="0" indent="0" algn="l" rtl="0">
                        <a:spcBef>
                          <a:spcPts val="0"/>
                        </a:spcBef>
                        <a:spcAft>
                          <a:spcPts val="0"/>
                        </a:spcAft>
                        <a:buClr>
                          <a:schemeClr val="dk1"/>
                        </a:buClr>
                        <a:buSzPts val="1100"/>
                        <a:buFont typeface="Arial"/>
                        <a:buNone/>
                      </a:pPr>
                      <a:r>
                        <a:rPr lang="en">
                          <a:solidFill>
                            <a:schemeClr val="dk2"/>
                          </a:solidFill>
                          <a:latin typeface="Josefin Sans"/>
                          <a:ea typeface="Josefin Sans"/>
                          <a:cs typeface="Josefin Sans"/>
                          <a:sym typeface="Josefin Sans"/>
                        </a:rPr>
                        <a:t>- Insert your description here</a:t>
                      </a:r>
                      <a:endParaRPr>
                        <a:solidFill>
                          <a:schemeClr val="dk2"/>
                        </a:solidFill>
                        <a:latin typeface="Josefin Sans"/>
                        <a:ea typeface="Josefin Sans"/>
                        <a:cs typeface="Josefin Sans"/>
                        <a:sym typeface="Josefin Sans"/>
                      </a:endParaRPr>
                    </a:p>
                    <a:p>
                      <a:pPr marL="0" lvl="0" indent="0" algn="l" rtl="0">
                        <a:spcBef>
                          <a:spcPts val="0"/>
                        </a:spcBef>
                        <a:spcAft>
                          <a:spcPts val="0"/>
                        </a:spcAft>
                        <a:buClr>
                          <a:schemeClr val="dk1"/>
                        </a:buClr>
                        <a:buSzPts val="1100"/>
                        <a:buFont typeface="Arial"/>
                        <a:buNone/>
                      </a:pPr>
                      <a:r>
                        <a:rPr lang="en">
                          <a:solidFill>
                            <a:schemeClr val="dk2"/>
                          </a:solidFill>
                          <a:latin typeface="Josefin Sans"/>
                          <a:ea typeface="Josefin Sans"/>
                          <a:cs typeface="Josefin Sans"/>
                          <a:sym typeface="Josefin Sans"/>
                        </a:rPr>
                        <a:t>- Insert your description here</a:t>
                      </a:r>
                      <a:endParaRPr>
                        <a:solidFill>
                          <a:schemeClr val="dk2"/>
                        </a:solidFill>
                        <a:latin typeface="Josefin Sans"/>
                        <a:ea typeface="Josefin Sans"/>
                        <a:cs typeface="Josefin Sans"/>
                        <a:sym typeface="Josefin Sans"/>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
        <p:nvSpPr>
          <p:cNvPr id="927" name="Google Shape;927;p60"/>
          <p:cNvSpPr/>
          <p:nvPr/>
        </p:nvSpPr>
        <p:spPr>
          <a:xfrm>
            <a:off x="2260800" y="1621744"/>
            <a:ext cx="1540800" cy="420300"/>
          </a:xfrm>
          <a:prstGeom prst="rect">
            <a:avLst/>
          </a:prstGeom>
          <a:solidFill>
            <a:schemeClr val="accent1"/>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Font typeface="Arial"/>
              <a:buNone/>
            </a:pPr>
            <a:r>
              <a:rPr lang="en" sz="1600">
                <a:solidFill>
                  <a:schemeClr val="dk1"/>
                </a:solidFill>
                <a:latin typeface="Dela Gothic One"/>
                <a:ea typeface="Dela Gothic One"/>
                <a:cs typeface="Dela Gothic One"/>
                <a:sym typeface="Dela Gothic One"/>
              </a:rPr>
              <a:t>Basic</a:t>
            </a:r>
            <a:endParaRPr sz="1600">
              <a:solidFill>
                <a:schemeClr val="lt1"/>
              </a:solidFill>
              <a:latin typeface="Dela Gothic One"/>
              <a:ea typeface="Dela Gothic One"/>
              <a:cs typeface="Dela Gothic One"/>
              <a:sym typeface="Dela Gothic One"/>
            </a:endParaRPr>
          </a:p>
        </p:txBody>
      </p:sp>
      <p:sp>
        <p:nvSpPr>
          <p:cNvPr id="928" name="Google Shape;928;p60"/>
          <p:cNvSpPr/>
          <p:nvPr/>
        </p:nvSpPr>
        <p:spPr>
          <a:xfrm>
            <a:off x="3801600" y="1488766"/>
            <a:ext cx="1540800" cy="553500"/>
          </a:xfrm>
          <a:prstGeom prst="rect">
            <a:avLst/>
          </a:prstGeom>
          <a:solidFill>
            <a:srgbClr val="C6C5F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dk1"/>
                </a:solidFill>
                <a:latin typeface="Dela Gothic One"/>
                <a:ea typeface="Dela Gothic One"/>
                <a:cs typeface="Dela Gothic One"/>
                <a:sym typeface="Dela Gothic One"/>
              </a:rPr>
              <a:t>Standard </a:t>
            </a:r>
            <a:endParaRPr sz="1600">
              <a:solidFill>
                <a:schemeClr val="lt1"/>
              </a:solidFill>
              <a:latin typeface="Dela Gothic One"/>
              <a:ea typeface="Dela Gothic One"/>
              <a:cs typeface="Dela Gothic One"/>
              <a:sym typeface="Dela Gothic One"/>
            </a:endParaRPr>
          </a:p>
        </p:txBody>
      </p:sp>
      <p:sp>
        <p:nvSpPr>
          <p:cNvPr id="929" name="Google Shape;929;p60"/>
          <p:cNvSpPr/>
          <p:nvPr/>
        </p:nvSpPr>
        <p:spPr>
          <a:xfrm>
            <a:off x="5342400" y="1362122"/>
            <a:ext cx="1540800" cy="680100"/>
          </a:xfrm>
          <a:prstGeom prst="rect">
            <a:avLst/>
          </a:prstGeom>
          <a:solidFill>
            <a:srgbClr val="6E6EE3">
              <a:alpha val="68750"/>
            </a:srgbClr>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dk1"/>
                </a:solidFill>
                <a:latin typeface="Dela Gothic One"/>
                <a:ea typeface="Dela Gothic One"/>
                <a:cs typeface="Dela Gothic One"/>
                <a:sym typeface="Dela Gothic One"/>
              </a:rPr>
              <a:t>Advanced</a:t>
            </a:r>
            <a:endParaRPr sz="1600">
              <a:solidFill>
                <a:schemeClr val="lt1"/>
              </a:solidFill>
              <a:latin typeface="Dela Gothic One"/>
              <a:ea typeface="Dela Gothic One"/>
              <a:cs typeface="Dela Gothic One"/>
              <a:sym typeface="Dela Gothic One"/>
            </a:endParaRPr>
          </a:p>
        </p:txBody>
      </p:sp>
      <p:sp>
        <p:nvSpPr>
          <p:cNvPr id="930" name="Google Shape;930;p60"/>
          <p:cNvSpPr/>
          <p:nvPr/>
        </p:nvSpPr>
        <p:spPr>
          <a:xfrm>
            <a:off x="6883200" y="1235450"/>
            <a:ext cx="1540800" cy="806700"/>
          </a:xfrm>
          <a:prstGeom prst="rect">
            <a:avLst/>
          </a:prstGeom>
          <a:solidFill>
            <a:schemeClr val="accent3"/>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dk1"/>
                </a:solidFill>
                <a:latin typeface="Dela Gothic One"/>
                <a:ea typeface="Dela Gothic One"/>
                <a:cs typeface="Dela Gothic One"/>
                <a:sym typeface="Dela Gothic One"/>
              </a:rPr>
              <a:t>Leading</a:t>
            </a:r>
            <a:endParaRPr sz="1600">
              <a:solidFill>
                <a:schemeClr val="lt1"/>
              </a:solidFill>
              <a:latin typeface="Dela Gothic One"/>
              <a:ea typeface="Dela Gothic One"/>
              <a:cs typeface="Dela Gothic One"/>
              <a:sym typeface="Dela Gothic One"/>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934"/>
        <p:cNvGrpSpPr/>
        <p:nvPr/>
      </p:nvGrpSpPr>
      <p:grpSpPr>
        <a:xfrm>
          <a:off x="0" y="0"/>
          <a:ext cx="0" cy="0"/>
          <a:chOff x="0" y="0"/>
          <a:chExt cx="0" cy="0"/>
        </a:xfrm>
      </p:grpSpPr>
      <p:sp>
        <p:nvSpPr>
          <p:cNvPr id="935" name="Google Shape;935;p61"/>
          <p:cNvSpPr txBox="1">
            <a:spLocks noGrp="1"/>
          </p:cNvSpPr>
          <p:nvPr>
            <p:ph type="title"/>
          </p:nvPr>
        </p:nvSpPr>
        <p:spPr>
          <a:xfrm>
            <a:off x="3332625" y="1865450"/>
            <a:ext cx="5096400" cy="17943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Clr>
                <a:schemeClr val="dk1"/>
              </a:buClr>
              <a:buSzPts val="1100"/>
              <a:buFont typeface="Arial"/>
              <a:buNone/>
            </a:pPr>
            <a:r>
              <a:rPr lang="en"/>
              <a:t>Consulting </a:t>
            </a:r>
            <a:r>
              <a:rPr lang="en">
                <a:solidFill>
                  <a:schemeClr val="lt2"/>
                </a:solidFill>
              </a:rPr>
              <a:t>proposal</a:t>
            </a:r>
            <a:endParaRPr>
              <a:solidFill>
                <a:schemeClr val="lt2"/>
              </a:solidFill>
            </a:endParaRPr>
          </a:p>
        </p:txBody>
      </p:sp>
      <p:sp>
        <p:nvSpPr>
          <p:cNvPr id="936" name="Google Shape;936;p61"/>
          <p:cNvSpPr txBox="1">
            <a:spLocks noGrp="1"/>
          </p:cNvSpPr>
          <p:nvPr>
            <p:ph type="title" idx="2"/>
          </p:nvPr>
        </p:nvSpPr>
        <p:spPr>
          <a:xfrm>
            <a:off x="6866625" y="955500"/>
            <a:ext cx="1562400" cy="841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02</a:t>
            </a:r>
            <a:endParaRPr/>
          </a:p>
        </p:txBody>
      </p:sp>
      <p:sp>
        <p:nvSpPr>
          <p:cNvPr id="937" name="Google Shape;937;p61"/>
          <p:cNvSpPr txBox="1">
            <a:spLocks noGrp="1"/>
          </p:cNvSpPr>
          <p:nvPr>
            <p:ph type="subTitle" idx="1"/>
          </p:nvPr>
        </p:nvSpPr>
        <p:spPr>
          <a:xfrm>
            <a:off x="3332625" y="3735900"/>
            <a:ext cx="5096400" cy="452100"/>
          </a:xfrm>
          <a:prstGeom prst="rect">
            <a:avLst/>
          </a:prstGeom>
        </p:spPr>
        <p:txBody>
          <a:bodyPr spcFirstLastPara="1" wrap="square" lIns="91425" tIns="91425" rIns="91425" bIns="91425" anchor="t" anchorCtr="0">
            <a:noAutofit/>
          </a:bodyPr>
          <a:lstStyle/>
          <a:p>
            <a:pPr marL="0" lvl="0" indent="0" algn="r" rtl="0">
              <a:spcBef>
                <a:spcPts val="0"/>
              </a:spcBef>
              <a:spcAft>
                <a:spcPts val="1600"/>
              </a:spcAft>
              <a:buClr>
                <a:schemeClr val="dk1"/>
              </a:buClr>
              <a:buSzPts val="1100"/>
              <a:buFont typeface="Arial"/>
              <a:buNone/>
            </a:pPr>
            <a:r>
              <a:rPr lang="en"/>
              <a:t>You can enter a subtitle here if you need it</a:t>
            </a:r>
            <a:endParaRPr/>
          </a:p>
        </p:txBody>
      </p:sp>
      <p:grpSp>
        <p:nvGrpSpPr>
          <p:cNvPr id="938" name="Google Shape;938;p61"/>
          <p:cNvGrpSpPr/>
          <p:nvPr/>
        </p:nvGrpSpPr>
        <p:grpSpPr>
          <a:xfrm flipH="1">
            <a:off x="1225191" y="409496"/>
            <a:ext cx="2318231" cy="4415411"/>
            <a:chOff x="8260975" y="4057263"/>
            <a:chExt cx="330350" cy="629200"/>
          </a:xfrm>
        </p:grpSpPr>
        <p:sp>
          <p:nvSpPr>
            <p:cNvPr id="939" name="Google Shape;939;p61"/>
            <p:cNvSpPr/>
            <p:nvPr/>
          </p:nvSpPr>
          <p:spPr>
            <a:xfrm>
              <a:off x="8371600" y="4255463"/>
              <a:ext cx="214525" cy="401025"/>
            </a:xfrm>
            <a:custGeom>
              <a:avLst/>
              <a:gdLst/>
              <a:ahLst/>
              <a:cxnLst/>
              <a:rect l="l" t="t" r="r" b="b"/>
              <a:pathLst>
                <a:path w="8581" h="16041" extrusionOk="0">
                  <a:moveTo>
                    <a:pt x="865" y="5464"/>
                  </a:moveTo>
                  <a:lnTo>
                    <a:pt x="2183" y="3405"/>
                  </a:lnTo>
                  <a:lnTo>
                    <a:pt x="2013" y="1404"/>
                  </a:lnTo>
                  <a:lnTo>
                    <a:pt x="3103" y="855"/>
                  </a:lnTo>
                  <a:lnTo>
                    <a:pt x="3131" y="626"/>
                  </a:lnTo>
                  <a:lnTo>
                    <a:pt x="4810" y="0"/>
                  </a:lnTo>
                  <a:cubicBezTo>
                    <a:pt x="6171" y="865"/>
                    <a:pt x="7236" y="2285"/>
                    <a:pt x="6000" y="4397"/>
                  </a:cubicBezTo>
                  <a:lnTo>
                    <a:pt x="5359" y="5395"/>
                  </a:lnTo>
                  <a:lnTo>
                    <a:pt x="5576" y="7128"/>
                  </a:lnTo>
                  <a:lnTo>
                    <a:pt x="8092" y="7951"/>
                  </a:lnTo>
                  <a:lnTo>
                    <a:pt x="7541" y="10945"/>
                  </a:lnTo>
                  <a:lnTo>
                    <a:pt x="7219" y="10841"/>
                  </a:lnTo>
                  <a:lnTo>
                    <a:pt x="8580" y="13662"/>
                  </a:lnTo>
                  <a:lnTo>
                    <a:pt x="6557" y="16040"/>
                  </a:lnTo>
                  <a:lnTo>
                    <a:pt x="3316" y="9583"/>
                  </a:lnTo>
                  <a:lnTo>
                    <a:pt x="2190" y="9220"/>
                  </a:lnTo>
                  <a:cubicBezTo>
                    <a:pt x="678" y="8732"/>
                    <a:pt x="0" y="6813"/>
                    <a:pt x="865" y="5464"/>
                  </a:cubicBezTo>
                  <a:close/>
                </a:path>
              </a:pathLst>
            </a:custGeom>
            <a:solidFill>
              <a:srgbClr val="FFB1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61"/>
            <p:cNvSpPr/>
            <p:nvPr/>
          </p:nvSpPr>
          <p:spPr>
            <a:xfrm>
              <a:off x="8533850" y="4597013"/>
              <a:ext cx="57475" cy="89450"/>
            </a:xfrm>
            <a:custGeom>
              <a:avLst/>
              <a:gdLst/>
              <a:ahLst/>
              <a:cxnLst/>
              <a:rect l="l" t="t" r="r" b="b"/>
              <a:pathLst>
                <a:path w="2299" h="3578" extrusionOk="0">
                  <a:moveTo>
                    <a:pt x="2090" y="0"/>
                  </a:moveTo>
                  <a:lnTo>
                    <a:pt x="68" y="2378"/>
                  </a:lnTo>
                  <a:lnTo>
                    <a:pt x="0" y="3577"/>
                  </a:lnTo>
                  <a:lnTo>
                    <a:pt x="2298" y="224"/>
                  </a:lnTo>
                  <a:lnTo>
                    <a:pt x="2090" y="0"/>
                  </a:lnTo>
                  <a:close/>
                </a:path>
              </a:pathLst>
            </a:custGeom>
            <a:solidFill>
              <a:srgbClr val="5A50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61"/>
            <p:cNvSpPr/>
            <p:nvPr/>
          </p:nvSpPr>
          <p:spPr>
            <a:xfrm>
              <a:off x="8560125" y="4454213"/>
              <a:ext cx="22200" cy="95550"/>
            </a:xfrm>
            <a:custGeom>
              <a:avLst/>
              <a:gdLst/>
              <a:ahLst/>
              <a:cxnLst/>
              <a:rect l="l" t="t" r="r" b="b"/>
              <a:pathLst>
                <a:path w="888" h="3822" extrusionOk="0">
                  <a:moveTo>
                    <a:pt x="551" y="1"/>
                  </a:moveTo>
                  <a:lnTo>
                    <a:pt x="0" y="2995"/>
                  </a:lnTo>
                  <a:lnTo>
                    <a:pt x="284" y="3822"/>
                  </a:lnTo>
                  <a:lnTo>
                    <a:pt x="887" y="45"/>
                  </a:lnTo>
                  <a:lnTo>
                    <a:pt x="551" y="1"/>
                  </a:lnTo>
                  <a:close/>
                </a:path>
              </a:pathLst>
            </a:custGeom>
            <a:solidFill>
              <a:srgbClr val="5A50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61"/>
            <p:cNvSpPr/>
            <p:nvPr/>
          </p:nvSpPr>
          <p:spPr>
            <a:xfrm>
              <a:off x="8426500" y="4312088"/>
              <a:ext cx="18050" cy="27800"/>
            </a:xfrm>
            <a:custGeom>
              <a:avLst/>
              <a:gdLst/>
              <a:ahLst/>
              <a:cxnLst/>
              <a:rect l="l" t="t" r="r" b="b"/>
              <a:pathLst>
                <a:path w="722" h="1112" extrusionOk="0">
                  <a:moveTo>
                    <a:pt x="710" y="0"/>
                  </a:moveTo>
                  <a:cubicBezTo>
                    <a:pt x="708" y="0"/>
                    <a:pt x="705" y="2"/>
                    <a:pt x="703" y="4"/>
                  </a:cubicBezTo>
                  <a:lnTo>
                    <a:pt x="4" y="1097"/>
                  </a:lnTo>
                  <a:cubicBezTo>
                    <a:pt x="1" y="1101"/>
                    <a:pt x="2" y="1107"/>
                    <a:pt x="6" y="1110"/>
                  </a:cubicBezTo>
                  <a:cubicBezTo>
                    <a:pt x="8" y="1111"/>
                    <a:pt x="10" y="1112"/>
                    <a:pt x="11" y="1112"/>
                  </a:cubicBezTo>
                  <a:cubicBezTo>
                    <a:pt x="14" y="1112"/>
                    <a:pt x="18" y="1110"/>
                    <a:pt x="19" y="1107"/>
                  </a:cubicBezTo>
                  <a:lnTo>
                    <a:pt x="719" y="15"/>
                  </a:lnTo>
                  <a:cubicBezTo>
                    <a:pt x="721" y="10"/>
                    <a:pt x="720" y="4"/>
                    <a:pt x="715" y="2"/>
                  </a:cubicBezTo>
                  <a:cubicBezTo>
                    <a:pt x="714" y="1"/>
                    <a:pt x="712" y="0"/>
                    <a:pt x="710" y="0"/>
                  </a:cubicBezTo>
                  <a:close/>
                </a:path>
              </a:pathLst>
            </a:custGeom>
            <a:solidFill>
              <a:srgbClr val="5A50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61"/>
            <p:cNvSpPr/>
            <p:nvPr/>
          </p:nvSpPr>
          <p:spPr>
            <a:xfrm>
              <a:off x="8478550" y="4391038"/>
              <a:ext cx="26725" cy="40800"/>
            </a:xfrm>
            <a:custGeom>
              <a:avLst/>
              <a:gdLst/>
              <a:ahLst/>
              <a:cxnLst/>
              <a:rect l="l" t="t" r="r" b="b"/>
              <a:pathLst>
                <a:path w="1069" h="1632" extrusionOk="0">
                  <a:moveTo>
                    <a:pt x="1058" y="0"/>
                  </a:moveTo>
                  <a:cubicBezTo>
                    <a:pt x="1055" y="0"/>
                    <a:pt x="1052" y="2"/>
                    <a:pt x="1050" y="4"/>
                  </a:cubicBezTo>
                  <a:lnTo>
                    <a:pt x="3" y="1616"/>
                  </a:lnTo>
                  <a:cubicBezTo>
                    <a:pt x="0" y="1621"/>
                    <a:pt x="1" y="1627"/>
                    <a:pt x="6" y="1629"/>
                  </a:cubicBezTo>
                  <a:cubicBezTo>
                    <a:pt x="7" y="1630"/>
                    <a:pt x="9" y="1631"/>
                    <a:pt x="11" y="1631"/>
                  </a:cubicBezTo>
                  <a:cubicBezTo>
                    <a:pt x="14" y="1631"/>
                    <a:pt x="17" y="1629"/>
                    <a:pt x="19" y="1627"/>
                  </a:cubicBezTo>
                  <a:lnTo>
                    <a:pt x="1066" y="15"/>
                  </a:lnTo>
                  <a:cubicBezTo>
                    <a:pt x="1068" y="11"/>
                    <a:pt x="1067" y="4"/>
                    <a:pt x="1063" y="2"/>
                  </a:cubicBezTo>
                  <a:cubicBezTo>
                    <a:pt x="1061" y="1"/>
                    <a:pt x="1060" y="0"/>
                    <a:pt x="1058" y="0"/>
                  </a:cubicBezTo>
                  <a:close/>
                </a:path>
              </a:pathLst>
            </a:custGeom>
            <a:solidFill>
              <a:srgbClr val="5A50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61"/>
            <p:cNvSpPr/>
            <p:nvPr/>
          </p:nvSpPr>
          <p:spPr>
            <a:xfrm>
              <a:off x="8483275" y="4424463"/>
              <a:ext cx="26250" cy="8900"/>
            </a:xfrm>
            <a:custGeom>
              <a:avLst/>
              <a:gdLst/>
              <a:ahLst/>
              <a:cxnLst/>
              <a:rect l="l" t="t" r="r" b="b"/>
              <a:pathLst>
                <a:path w="1050" h="356" extrusionOk="0">
                  <a:moveTo>
                    <a:pt x="10" y="0"/>
                  </a:moveTo>
                  <a:cubicBezTo>
                    <a:pt x="7" y="0"/>
                    <a:pt x="3" y="3"/>
                    <a:pt x="2" y="7"/>
                  </a:cubicBezTo>
                  <a:cubicBezTo>
                    <a:pt x="0" y="11"/>
                    <a:pt x="3" y="16"/>
                    <a:pt x="8" y="18"/>
                  </a:cubicBezTo>
                  <a:lnTo>
                    <a:pt x="1036" y="354"/>
                  </a:lnTo>
                  <a:cubicBezTo>
                    <a:pt x="1037" y="354"/>
                    <a:pt x="1038" y="355"/>
                    <a:pt x="1039" y="355"/>
                  </a:cubicBezTo>
                  <a:cubicBezTo>
                    <a:pt x="1043" y="355"/>
                    <a:pt x="1046" y="353"/>
                    <a:pt x="1048" y="348"/>
                  </a:cubicBezTo>
                  <a:cubicBezTo>
                    <a:pt x="1050" y="344"/>
                    <a:pt x="1047" y="339"/>
                    <a:pt x="1042" y="337"/>
                  </a:cubicBezTo>
                  <a:lnTo>
                    <a:pt x="13" y="1"/>
                  </a:lnTo>
                  <a:cubicBezTo>
                    <a:pt x="12" y="0"/>
                    <a:pt x="11" y="0"/>
                    <a:pt x="10" y="0"/>
                  </a:cubicBezTo>
                  <a:close/>
                </a:path>
              </a:pathLst>
            </a:custGeom>
            <a:solidFill>
              <a:srgbClr val="5A50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61"/>
            <p:cNvSpPr/>
            <p:nvPr/>
          </p:nvSpPr>
          <p:spPr>
            <a:xfrm>
              <a:off x="8456300" y="4495463"/>
              <a:ext cx="95525" cy="31125"/>
            </a:xfrm>
            <a:custGeom>
              <a:avLst/>
              <a:gdLst/>
              <a:ahLst/>
              <a:cxnLst/>
              <a:rect l="l" t="t" r="r" b="b"/>
              <a:pathLst>
                <a:path w="3821" h="1245" extrusionOk="0">
                  <a:moveTo>
                    <a:pt x="11" y="1"/>
                  </a:moveTo>
                  <a:cubicBezTo>
                    <a:pt x="7" y="1"/>
                    <a:pt x="4" y="3"/>
                    <a:pt x="3" y="7"/>
                  </a:cubicBezTo>
                  <a:cubicBezTo>
                    <a:pt x="1" y="12"/>
                    <a:pt x="3" y="17"/>
                    <a:pt x="9" y="19"/>
                  </a:cubicBezTo>
                  <a:lnTo>
                    <a:pt x="3808" y="1244"/>
                  </a:lnTo>
                  <a:cubicBezTo>
                    <a:pt x="3808" y="1244"/>
                    <a:pt x="3809" y="1244"/>
                    <a:pt x="3810" y="1244"/>
                  </a:cubicBezTo>
                  <a:cubicBezTo>
                    <a:pt x="3814" y="1244"/>
                    <a:pt x="3817" y="1242"/>
                    <a:pt x="3819" y="1237"/>
                  </a:cubicBezTo>
                  <a:cubicBezTo>
                    <a:pt x="3821" y="1233"/>
                    <a:pt x="3818" y="1228"/>
                    <a:pt x="3813" y="1226"/>
                  </a:cubicBezTo>
                  <a:lnTo>
                    <a:pt x="14" y="1"/>
                  </a:lnTo>
                  <a:cubicBezTo>
                    <a:pt x="13" y="1"/>
                    <a:pt x="12" y="1"/>
                    <a:pt x="11" y="1"/>
                  </a:cubicBezTo>
                  <a:close/>
                </a:path>
              </a:pathLst>
            </a:custGeom>
            <a:solidFill>
              <a:srgbClr val="5A50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61"/>
            <p:cNvSpPr/>
            <p:nvPr/>
          </p:nvSpPr>
          <p:spPr>
            <a:xfrm>
              <a:off x="8444000" y="4302388"/>
              <a:ext cx="36450" cy="10200"/>
            </a:xfrm>
            <a:custGeom>
              <a:avLst/>
              <a:gdLst/>
              <a:ahLst/>
              <a:cxnLst/>
              <a:rect l="l" t="t" r="r" b="b"/>
              <a:pathLst>
                <a:path w="1458" h="408" extrusionOk="0">
                  <a:moveTo>
                    <a:pt x="1156" y="0"/>
                  </a:moveTo>
                  <a:cubicBezTo>
                    <a:pt x="742" y="0"/>
                    <a:pt x="328" y="138"/>
                    <a:pt x="5" y="391"/>
                  </a:cubicBezTo>
                  <a:cubicBezTo>
                    <a:pt x="1" y="393"/>
                    <a:pt x="0" y="399"/>
                    <a:pt x="4" y="404"/>
                  </a:cubicBezTo>
                  <a:cubicBezTo>
                    <a:pt x="6" y="405"/>
                    <a:pt x="8" y="407"/>
                    <a:pt x="11" y="407"/>
                  </a:cubicBezTo>
                  <a:cubicBezTo>
                    <a:pt x="13" y="407"/>
                    <a:pt x="14" y="406"/>
                    <a:pt x="16" y="405"/>
                  </a:cubicBezTo>
                  <a:cubicBezTo>
                    <a:pt x="336" y="155"/>
                    <a:pt x="747" y="18"/>
                    <a:pt x="1157" y="18"/>
                  </a:cubicBezTo>
                  <a:cubicBezTo>
                    <a:pt x="1254" y="18"/>
                    <a:pt x="1351" y="26"/>
                    <a:pt x="1446" y="41"/>
                  </a:cubicBezTo>
                  <a:cubicBezTo>
                    <a:pt x="1447" y="41"/>
                    <a:pt x="1447" y="41"/>
                    <a:pt x="1448" y="41"/>
                  </a:cubicBezTo>
                  <a:cubicBezTo>
                    <a:pt x="1452" y="41"/>
                    <a:pt x="1456" y="38"/>
                    <a:pt x="1457" y="34"/>
                  </a:cubicBezTo>
                  <a:cubicBezTo>
                    <a:pt x="1458" y="29"/>
                    <a:pt x="1454" y="25"/>
                    <a:pt x="1450" y="24"/>
                  </a:cubicBezTo>
                  <a:cubicBezTo>
                    <a:pt x="1353" y="8"/>
                    <a:pt x="1254" y="0"/>
                    <a:pt x="1156" y="0"/>
                  </a:cubicBezTo>
                  <a:close/>
                </a:path>
              </a:pathLst>
            </a:custGeom>
            <a:solidFill>
              <a:srgbClr val="5A50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61"/>
            <p:cNvSpPr/>
            <p:nvPr/>
          </p:nvSpPr>
          <p:spPr>
            <a:xfrm>
              <a:off x="8461125" y="4299713"/>
              <a:ext cx="34875" cy="7875"/>
            </a:xfrm>
            <a:custGeom>
              <a:avLst/>
              <a:gdLst/>
              <a:ahLst/>
              <a:cxnLst/>
              <a:rect l="l" t="t" r="r" b="b"/>
              <a:pathLst>
                <a:path w="1395" h="315" extrusionOk="0">
                  <a:moveTo>
                    <a:pt x="467" y="1"/>
                  </a:moveTo>
                  <a:cubicBezTo>
                    <a:pt x="312" y="1"/>
                    <a:pt x="157" y="23"/>
                    <a:pt x="9" y="67"/>
                  </a:cubicBezTo>
                  <a:cubicBezTo>
                    <a:pt x="3" y="69"/>
                    <a:pt x="1" y="74"/>
                    <a:pt x="2" y="79"/>
                  </a:cubicBezTo>
                  <a:cubicBezTo>
                    <a:pt x="3" y="83"/>
                    <a:pt x="7" y="85"/>
                    <a:pt x="11" y="85"/>
                  </a:cubicBezTo>
                  <a:cubicBezTo>
                    <a:pt x="12" y="85"/>
                    <a:pt x="13" y="85"/>
                    <a:pt x="14" y="85"/>
                  </a:cubicBezTo>
                  <a:cubicBezTo>
                    <a:pt x="161" y="41"/>
                    <a:pt x="315" y="19"/>
                    <a:pt x="469" y="19"/>
                  </a:cubicBezTo>
                  <a:cubicBezTo>
                    <a:pt x="554" y="19"/>
                    <a:pt x="639" y="26"/>
                    <a:pt x="723" y="39"/>
                  </a:cubicBezTo>
                  <a:cubicBezTo>
                    <a:pt x="959" y="79"/>
                    <a:pt x="1185" y="174"/>
                    <a:pt x="1379" y="313"/>
                  </a:cubicBezTo>
                  <a:cubicBezTo>
                    <a:pt x="1380" y="313"/>
                    <a:pt x="1382" y="314"/>
                    <a:pt x="1384" y="314"/>
                  </a:cubicBezTo>
                  <a:cubicBezTo>
                    <a:pt x="1386" y="314"/>
                    <a:pt x="1389" y="313"/>
                    <a:pt x="1391" y="310"/>
                  </a:cubicBezTo>
                  <a:cubicBezTo>
                    <a:pt x="1394" y="306"/>
                    <a:pt x="1393" y="300"/>
                    <a:pt x="1389" y="298"/>
                  </a:cubicBezTo>
                  <a:cubicBezTo>
                    <a:pt x="1193" y="157"/>
                    <a:pt x="964" y="62"/>
                    <a:pt x="726" y="22"/>
                  </a:cubicBezTo>
                  <a:cubicBezTo>
                    <a:pt x="641" y="8"/>
                    <a:pt x="554" y="1"/>
                    <a:pt x="467" y="1"/>
                  </a:cubicBezTo>
                  <a:close/>
                </a:path>
              </a:pathLst>
            </a:custGeom>
            <a:solidFill>
              <a:srgbClr val="5A50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61"/>
            <p:cNvSpPr/>
            <p:nvPr/>
          </p:nvSpPr>
          <p:spPr>
            <a:xfrm>
              <a:off x="8437975" y="4290888"/>
              <a:ext cx="5950" cy="22325"/>
            </a:xfrm>
            <a:custGeom>
              <a:avLst/>
              <a:gdLst/>
              <a:ahLst/>
              <a:cxnLst/>
              <a:rect l="l" t="t" r="r" b="b"/>
              <a:pathLst>
                <a:path w="238" h="893" extrusionOk="0">
                  <a:moveTo>
                    <a:pt x="10" y="1"/>
                  </a:moveTo>
                  <a:cubicBezTo>
                    <a:pt x="9" y="1"/>
                    <a:pt x="9" y="1"/>
                    <a:pt x="8" y="1"/>
                  </a:cubicBezTo>
                  <a:cubicBezTo>
                    <a:pt x="4" y="2"/>
                    <a:pt x="0" y="6"/>
                    <a:pt x="0" y="12"/>
                  </a:cubicBezTo>
                  <a:cubicBezTo>
                    <a:pt x="42" y="312"/>
                    <a:pt x="116" y="606"/>
                    <a:pt x="219" y="886"/>
                  </a:cubicBezTo>
                  <a:cubicBezTo>
                    <a:pt x="220" y="890"/>
                    <a:pt x="224" y="893"/>
                    <a:pt x="227" y="893"/>
                  </a:cubicBezTo>
                  <a:cubicBezTo>
                    <a:pt x="228" y="893"/>
                    <a:pt x="229" y="892"/>
                    <a:pt x="230" y="892"/>
                  </a:cubicBezTo>
                  <a:cubicBezTo>
                    <a:pt x="235" y="890"/>
                    <a:pt x="238" y="885"/>
                    <a:pt x="236" y="880"/>
                  </a:cubicBezTo>
                  <a:cubicBezTo>
                    <a:pt x="133" y="601"/>
                    <a:pt x="61" y="308"/>
                    <a:pt x="19" y="9"/>
                  </a:cubicBezTo>
                  <a:cubicBezTo>
                    <a:pt x="18" y="4"/>
                    <a:pt x="14" y="1"/>
                    <a:pt x="10" y="1"/>
                  </a:cubicBezTo>
                  <a:close/>
                </a:path>
              </a:pathLst>
            </a:custGeom>
            <a:solidFill>
              <a:srgbClr val="5A50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61"/>
            <p:cNvSpPr/>
            <p:nvPr/>
          </p:nvSpPr>
          <p:spPr>
            <a:xfrm>
              <a:off x="8435100" y="4291013"/>
              <a:ext cx="8300" cy="20825"/>
            </a:xfrm>
            <a:custGeom>
              <a:avLst/>
              <a:gdLst/>
              <a:ahLst/>
              <a:cxnLst/>
              <a:rect l="l" t="t" r="r" b="b"/>
              <a:pathLst>
                <a:path w="332" h="833" extrusionOk="0">
                  <a:moveTo>
                    <a:pt x="10" y="0"/>
                  </a:moveTo>
                  <a:cubicBezTo>
                    <a:pt x="10" y="0"/>
                    <a:pt x="9" y="0"/>
                    <a:pt x="9" y="0"/>
                  </a:cubicBezTo>
                  <a:cubicBezTo>
                    <a:pt x="4" y="1"/>
                    <a:pt x="0" y="6"/>
                    <a:pt x="2" y="11"/>
                  </a:cubicBezTo>
                  <a:cubicBezTo>
                    <a:pt x="52" y="289"/>
                    <a:pt x="132" y="562"/>
                    <a:pt x="239" y="820"/>
                  </a:cubicBezTo>
                  <a:cubicBezTo>
                    <a:pt x="241" y="824"/>
                    <a:pt x="244" y="826"/>
                    <a:pt x="247" y="826"/>
                  </a:cubicBezTo>
                  <a:lnTo>
                    <a:pt x="321" y="833"/>
                  </a:lnTo>
                  <a:lnTo>
                    <a:pt x="322" y="833"/>
                  </a:lnTo>
                  <a:cubicBezTo>
                    <a:pt x="327" y="833"/>
                    <a:pt x="331" y="829"/>
                    <a:pt x="331" y="825"/>
                  </a:cubicBezTo>
                  <a:cubicBezTo>
                    <a:pt x="332" y="819"/>
                    <a:pt x="328" y="815"/>
                    <a:pt x="323" y="815"/>
                  </a:cubicBezTo>
                  <a:lnTo>
                    <a:pt x="254" y="808"/>
                  </a:lnTo>
                  <a:cubicBezTo>
                    <a:pt x="148" y="553"/>
                    <a:pt x="69" y="283"/>
                    <a:pt x="19" y="7"/>
                  </a:cubicBezTo>
                  <a:cubicBezTo>
                    <a:pt x="19" y="3"/>
                    <a:pt x="15" y="0"/>
                    <a:pt x="10" y="0"/>
                  </a:cubicBezTo>
                  <a:close/>
                </a:path>
              </a:pathLst>
            </a:custGeom>
            <a:solidFill>
              <a:srgbClr val="5A50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61"/>
            <p:cNvSpPr/>
            <p:nvPr/>
          </p:nvSpPr>
          <p:spPr>
            <a:xfrm>
              <a:off x="8478075" y="4262663"/>
              <a:ext cx="22725" cy="9125"/>
            </a:xfrm>
            <a:custGeom>
              <a:avLst/>
              <a:gdLst/>
              <a:ahLst/>
              <a:cxnLst/>
              <a:rect l="l" t="t" r="r" b="b"/>
              <a:pathLst>
                <a:path w="909" h="365" extrusionOk="0">
                  <a:moveTo>
                    <a:pt x="10" y="0"/>
                  </a:moveTo>
                  <a:cubicBezTo>
                    <a:pt x="9" y="0"/>
                    <a:pt x="7" y="1"/>
                    <a:pt x="6" y="2"/>
                  </a:cubicBezTo>
                  <a:cubicBezTo>
                    <a:pt x="1" y="5"/>
                    <a:pt x="0" y="11"/>
                    <a:pt x="3" y="15"/>
                  </a:cubicBezTo>
                  <a:cubicBezTo>
                    <a:pt x="102" y="152"/>
                    <a:pt x="245" y="258"/>
                    <a:pt x="403" y="315"/>
                  </a:cubicBezTo>
                  <a:cubicBezTo>
                    <a:pt x="494" y="348"/>
                    <a:pt x="592" y="364"/>
                    <a:pt x="689" y="364"/>
                  </a:cubicBezTo>
                  <a:cubicBezTo>
                    <a:pt x="761" y="364"/>
                    <a:pt x="832" y="356"/>
                    <a:pt x="900" y="337"/>
                  </a:cubicBezTo>
                  <a:cubicBezTo>
                    <a:pt x="906" y="336"/>
                    <a:pt x="908" y="331"/>
                    <a:pt x="907" y="326"/>
                  </a:cubicBezTo>
                  <a:cubicBezTo>
                    <a:pt x="907" y="322"/>
                    <a:pt x="903" y="319"/>
                    <a:pt x="899" y="319"/>
                  </a:cubicBezTo>
                  <a:cubicBezTo>
                    <a:pt x="898" y="319"/>
                    <a:pt x="897" y="319"/>
                    <a:pt x="896" y="320"/>
                  </a:cubicBezTo>
                  <a:cubicBezTo>
                    <a:pt x="829" y="337"/>
                    <a:pt x="759" y="346"/>
                    <a:pt x="690" y="346"/>
                  </a:cubicBezTo>
                  <a:cubicBezTo>
                    <a:pt x="594" y="346"/>
                    <a:pt x="498" y="329"/>
                    <a:pt x="409" y="297"/>
                  </a:cubicBezTo>
                  <a:cubicBezTo>
                    <a:pt x="254" y="242"/>
                    <a:pt x="116" y="138"/>
                    <a:pt x="18" y="5"/>
                  </a:cubicBezTo>
                  <a:cubicBezTo>
                    <a:pt x="16" y="2"/>
                    <a:pt x="13" y="0"/>
                    <a:pt x="10" y="0"/>
                  </a:cubicBezTo>
                  <a:close/>
                </a:path>
              </a:pathLst>
            </a:custGeom>
            <a:solidFill>
              <a:srgbClr val="5A50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61"/>
            <p:cNvSpPr/>
            <p:nvPr/>
          </p:nvSpPr>
          <p:spPr>
            <a:xfrm>
              <a:off x="8442825" y="4267913"/>
              <a:ext cx="123150" cy="208725"/>
            </a:xfrm>
            <a:custGeom>
              <a:avLst/>
              <a:gdLst/>
              <a:ahLst/>
              <a:cxnLst/>
              <a:rect l="l" t="t" r="r" b="b"/>
              <a:pathLst>
                <a:path w="4926" h="8349" extrusionOk="0">
                  <a:moveTo>
                    <a:pt x="2147" y="0"/>
                  </a:moveTo>
                  <a:cubicBezTo>
                    <a:pt x="2143" y="0"/>
                    <a:pt x="2140" y="2"/>
                    <a:pt x="2138" y="6"/>
                  </a:cubicBezTo>
                  <a:cubicBezTo>
                    <a:pt x="2137" y="11"/>
                    <a:pt x="2139" y="16"/>
                    <a:pt x="2144" y="18"/>
                  </a:cubicBezTo>
                  <a:cubicBezTo>
                    <a:pt x="2678" y="229"/>
                    <a:pt x="2909" y="845"/>
                    <a:pt x="2896" y="1330"/>
                  </a:cubicBezTo>
                  <a:cubicBezTo>
                    <a:pt x="2889" y="1646"/>
                    <a:pt x="2822" y="2048"/>
                    <a:pt x="2389" y="2849"/>
                  </a:cubicBezTo>
                  <a:cubicBezTo>
                    <a:pt x="1688" y="4145"/>
                    <a:pt x="800" y="5370"/>
                    <a:pt x="16" y="6450"/>
                  </a:cubicBezTo>
                  <a:cubicBezTo>
                    <a:pt x="3" y="6468"/>
                    <a:pt x="0" y="6492"/>
                    <a:pt x="10" y="6513"/>
                  </a:cubicBezTo>
                  <a:cubicBezTo>
                    <a:pt x="19" y="6534"/>
                    <a:pt x="39" y="6548"/>
                    <a:pt x="63" y="6551"/>
                  </a:cubicBezTo>
                  <a:cubicBezTo>
                    <a:pt x="70" y="6551"/>
                    <a:pt x="77" y="6552"/>
                    <a:pt x="83" y="6552"/>
                  </a:cubicBezTo>
                  <a:cubicBezTo>
                    <a:pt x="93" y="6553"/>
                    <a:pt x="102" y="6554"/>
                    <a:pt x="112" y="6554"/>
                  </a:cubicBezTo>
                  <a:cubicBezTo>
                    <a:pt x="127" y="6555"/>
                    <a:pt x="140" y="6564"/>
                    <a:pt x="147" y="6576"/>
                  </a:cubicBezTo>
                  <a:cubicBezTo>
                    <a:pt x="155" y="6589"/>
                    <a:pt x="156" y="6604"/>
                    <a:pt x="149" y="6617"/>
                  </a:cubicBezTo>
                  <a:cubicBezTo>
                    <a:pt x="149" y="6617"/>
                    <a:pt x="149" y="6618"/>
                    <a:pt x="149" y="6618"/>
                  </a:cubicBezTo>
                  <a:cubicBezTo>
                    <a:pt x="149" y="6620"/>
                    <a:pt x="149" y="6622"/>
                    <a:pt x="148" y="6623"/>
                  </a:cubicBezTo>
                  <a:cubicBezTo>
                    <a:pt x="147" y="6624"/>
                    <a:pt x="146" y="6625"/>
                    <a:pt x="146" y="6626"/>
                  </a:cubicBezTo>
                  <a:cubicBezTo>
                    <a:pt x="135" y="6652"/>
                    <a:pt x="142" y="6682"/>
                    <a:pt x="164" y="6700"/>
                  </a:cubicBezTo>
                  <a:cubicBezTo>
                    <a:pt x="177" y="6710"/>
                    <a:pt x="191" y="6715"/>
                    <a:pt x="206" y="6715"/>
                  </a:cubicBezTo>
                  <a:cubicBezTo>
                    <a:pt x="218" y="6715"/>
                    <a:pt x="230" y="6712"/>
                    <a:pt x="240" y="6705"/>
                  </a:cubicBezTo>
                  <a:cubicBezTo>
                    <a:pt x="267" y="6687"/>
                    <a:pt x="294" y="6670"/>
                    <a:pt x="320" y="6652"/>
                  </a:cubicBezTo>
                  <a:cubicBezTo>
                    <a:pt x="327" y="6647"/>
                    <a:pt x="336" y="6645"/>
                    <a:pt x="345" y="6645"/>
                  </a:cubicBezTo>
                  <a:cubicBezTo>
                    <a:pt x="351" y="6645"/>
                    <a:pt x="358" y="6646"/>
                    <a:pt x="364" y="6650"/>
                  </a:cubicBezTo>
                  <a:cubicBezTo>
                    <a:pt x="379" y="6657"/>
                    <a:pt x="389" y="6671"/>
                    <a:pt x="390" y="6686"/>
                  </a:cubicBezTo>
                  <a:lnTo>
                    <a:pt x="403" y="6849"/>
                  </a:lnTo>
                  <a:cubicBezTo>
                    <a:pt x="405" y="6875"/>
                    <a:pt x="422" y="6896"/>
                    <a:pt x="446" y="6904"/>
                  </a:cubicBezTo>
                  <a:cubicBezTo>
                    <a:pt x="453" y="6906"/>
                    <a:pt x="460" y="6907"/>
                    <a:pt x="467" y="6907"/>
                  </a:cubicBezTo>
                  <a:cubicBezTo>
                    <a:pt x="485" y="6907"/>
                    <a:pt x="503" y="6899"/>
                    <a:pt x="515" y="6884"/>
                  </a:cubicBezTo>
                  <a:cubicBezTo>
                    <a:pt x="516" y="6884"/>
                    <a:pt x="516" y="6884"/>
                    <a:pt x="517" y="6883"/>
                  </a:cubicBezTo>
                  <a:cubicBezTo>
                    <a:pt x="526" y="6872"/>
                    <a:pt x="538" y="6867"/>
                    <a:pt x="551" y="6867"/>
                  </a:cubicBezTo>
                  <a:cubicBezTo>
                    <a:pt x="555" y="6867"/>
                    <a:pt x="560" y="6867"/>
                    <a:pt x="564" y="6869"/>
                  </a:cubicBezTo>
                  <a:cubicBezTo>
                    <a:pt x="582" y="6874"/>
                    <a:pt x="595" y="6889"/>
                    <a:pt x="597" y="6906"/>
                  </a:cubicBezTo>
                  <a:lnTo>
                    <a:pt x="599" y="6927"/>
                  </a:lnTo>
                  <a:cubicBezTo>
                    <a:pt x="615" y="7054"/>
                    <a:pt x="702" y="7162"/>
                    <a:pt x="823" y="7203"/>
                  </a:cubicBezTo>
                  <a:cubicBezTo>
                    <a:pt x="2158" y="7660"/>
                    <a:pt x="3534" y="8045"/>
                    <a:pt x="4914" y="8348"/>
                  </a:cubicBezTo>
                  <a:cubicBezTo>
                    <a:pt x="4914" y="8349"/>
                    <a:pt x="4915" y="8349"/>
                    <a:pt x="4916" y="8349"/>
                  </a:cubicBezTo>
                  <a:cubicBezTo>
                    <a:pt x="4920" y="8349"/>
                    <a:pt x="4924" y="8345"/>
                    <a:pt x="4925" y="8341"/>
                  </a:cubicBezTo>
                  <a:cubicBezTo>
                    <a:pt x="4926" y="8336"/>
                    <a:pt x="4923" y="8331"/>
                    <a:pt x="4918" y="8330"/>
                  </a:cubicBezTo>
                  <a:cubicBezTo>
                    <a:pt x="3538" y="8027"/>
                    <a:pt x="2163" y="7642"/>
                    <a:pt x="829" y="7186"/>
                  </a:cubicBezTo>
                  <a:cubicBezTo>
                    <a:pt x="715" y="7147"/>
                    <a:pt x="632" y="7045"/>
                    <a:pt x="617" y="6925"/>
                  </a:cubicBezTo>
                  <a:lnTo>
                    <a:pt x="615" y="6905"/>
                  </a:lnTo>
                  <a:cubicBezTo>
                    <a:pt x="611" y="6879"/>
                    <a:pt x="595" y="6858"/>
                    <a:pt x="569" y="6851"/>
                  </a:cubicBezTo>
                  <a:cubicBezTo>
                    <a:pt x="563" y="6849"/>
                    <a:pt x="557" y="6849"/>
                    <a:pt x="551" y="6849"/>
                  </a:cubicBezTo>
                  <a:cubicBezTo>
                    <a:pt x="533" y="6849"/>
                    <a:pt x="515" y="6856"/>
                    <a:pt x="503" y="6870"/>
                  </a:cubicBezTo>
                  <a:cubicBezTo>
                    <a:pt x="502" y="6871"/>
                    <a:pt x="501" y="6872"/>
                    <a:pt x="501" y="6872"/>
                  </a:cubicBezTo>
                  <a:cubicBezTo>
                    <a:pt x="491" y="6884"/>
                    <a:pt x="478" y="6888"/>
                    <a:pt x="467" y="6888"/>
                  </a:cubicBezTo>
                  <a:cubicBezTo>
                    <a:pt x="462" y="6888"/>
                    <a:pt x="457" y="6888"/>
                    <a:pt x="452" y="6886"/>
                  </a:cubicBezTo>
                  <a:cubicBezTo>
                    <a:pt x="438" y="6882"/>
                    <a:pt x="423" y="6870"/>
                    <a:pt x="421" y="6847"/>
                  </a:cubicBezTo>
                  <a:lnTo>
                    <a:pt x="408" y="6685"/>
                  </a:lnTo>
                  <a:cubicBezTo>
                    <a:pt x="406" y="6662"/>
                    <a:pt x="393" y="6643"/>
                    <a:pt x="372" y="6633"/>
                  </a:cubicBezTo>
                  <a:cubicBezTo>
                    <a:pt x="363" y="6628"/>
                    <a:pt x="354" y="6626"/>
                    <a:pt x="344" y="6626"/>
                  </a:cubicBezTo>
                  <a:cubicBezTo>
                    <a:pt x="332" y="6626"/>
                    <a:pt x="320" y="6630"/>
                    <a:pt x="309" y="6636"/>
                  </a:cubicBezTo>
                  <a:cubicBezTo>
                    <a:pt x="283" y="6654"/>
                    <a:pt x="257" y="6671"/>
                    <a:pt x="230" y="6689"/>
                  </a:cubicBezTo>
                  <a:cubicBezTo>
                    <a:pt x="222" y="6695"/>
                    <a:pt x="213" y="6697"/>
                    <a:pt x="205" y="6697"/>
                  </a:cubicBezTo>
                  <a:cubicBezTo>
                    <a:pt x="194" y="6697"/>
                    <a:pt x="183" y="6692"/>
                    <a:pt x="177" y="6686"/>
                  </a:cubicBezTo>
                  <a:cubicBezTo>
                    <a:pt x="164" y="6676"/>
                    <a:pt x="153" y="6657"/>
                    <a:pt x="163" y="6632"/>
                  </a:cubicBezTo>
                  <a:cubicBezTo>
                    <a:pt x="163" y="6631"/>
                    <a:pt x="164" y="6631"/>
                    <a:pt x="164" y="6630"/>
                  </a:cubicBezTo>
                  <a:cubicBezTo>
                    <a:pt x="165" y="6628"/>
                    <a:pt x="166" y="6626"/>
                    <a:pt x="167" y="6623"/>
                  </a:cubicBezTo>
                  <a:cubicBezTo>
                    <a:pt x="175" y="6605"/>
                    <a:pt x="173" y="6585"/>
                    <a:pt x="163" y="6568"/>
                  </a:cubicBezTo>
                  <a:cubicBezTo>
                    <a:pt x="152" y="6549"/>
                    <a:pt x="134" y="6538"/>
                    <a:pt x="113" y="6535"/>
                  </a:cubicBezTo>
                  <a:cubicBezTo>
                    <a:pt x="103" y="6535"/>
                    <a:pt x="94" y="6534"/>
                    <a:pt x="85" y="6533"/>
                  </a:cubicBezTo>
                  <a:cubicBezTo>
                    <a:pt x="78" y="6533"/>
                    <a:pt x="71" y="6533"/>
                    <a:pt x="65" y="6533"/>
                  </a:cubicBezTo>
                  <a:cubicBezTo>
                    <a:pt x="47" y="6531"/>
                    <a:pt x="33" y="6521"/>
                    <a:pt x="26" y="6506"/>
                  </a:cubicBezTo>
                  <a:cubicBezTo>
                    <a:pt x="19" y="6491"/>
                    <a:pt x="21" y="6473"/>
                    <a:pt x="31" y="6460"/>
                  </a:cubicBezTo>
                  <a:cubicBezTo>
                    <a:pt x="815" y="5380"/>
                    <a:pt x="1704" y="4155"/>
                    <a:pt x="2405" y="2858"/>
                  </a:cubicBezTo>
                  <a:cubicBezTo>
                    <a:pt x="2662" y="2383"/>
                    <a:pt x="2902" y="1868"/>
                    <a:pt x="2915" y="1330"/>
                  </a:cubicBezTo>
                  <a:cubicBezTo>
                    <a:pt x="2927" y="840"/>
                    <a:pt x="2693" y="215"/>
                    <a:pt x="2151" y="1"/>
                  </a:cubicBezTo>
                  <a:cubicBezTo>
                    <a:pt x="2150" y="0"/>
                    <a:pt x="2148" y="0"/>
                    <a:pt x="2147" y="0"/>
                  </a:cubicBezTo>
                  <a:close/>
                </a:path>
              </a:pathLst>
            </a:custGeom>
            <a:solidFill>
              <a:srgbClr val="5A50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61"/>
            <p:cNvSpPr/>
            <p:nvPr/>
          </p:nvSpPr>
          <p:spPr>
            <a:xfrm>
              <a:off x="8556025" y="4452913"/>
              <a:ext cx="14775" cy="75150"/>
            </a:xfrm>
            <a:custGeom>
              <a:avLst/>
              <a:gdLst/>
              <a:ahLst/>
              <a:cxnLst/>
              <a:rect l="l" t="t" r="r" b="b"/>
              <a:pathLst>
                <a:path w="591" h="3006" extrusionOk="0">
                  <a:moveTo>
                    <a:pt x="581" y="0"/>
                  </a:moveTo>
                  <a:cubicBezTo>
                    <a:pt x="576" y="0"/>
                    <a:pt x="573" y="3"/>
                    <a:pt x="572" y="7"/>
                  </a:cubicBezTo>
                  <a:lnTo>
                    <a:pt x="2" y="2995"/>
                  </a:lnTo>
                  <a:cubicBezTo>
                    <a:pt x="0" y="3001"/>
                    <a:pt x="4" y="3005"/>
                    <a:pt x="9" y="3006"/>
                  </a:cubicBezTo>
                  <a:lnTo>
                    <a:pt x="11" y="3006"/>
                  </a:lnTo>
                  <a:cubicBezTo>
                    <a:pt x="15" y="3006"/>
                    <a:pt x="19" y="3003"/>
                    <a:pt x="19" y="2999"/>
                  </a:cubicBezTo>
                  <a:lnTo>
                    <a:pt x="590" y="11"/>
                  </a:lnTo>
                  <a:cubicBezTo>
                    <a:pt x="590" y="6"/>
                    <a:pt x="587" y="1"/>
                    <a:pt x="583" y="0"/>
                  </a:cubicBezTo>
                  <a:cubicBezTo>
                    <a:pt x="582" y="0"/>
                    <a:pt x="581" y="0"/>
                    <a:pt x="581" y="0"/>
                  </a:cubicBezTo>
                  <a:close/>
                </a:path>
              </a:pathLst>
            </a:custGeom>
            <a:solidFill>
              <a:srgbClr val="5A50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61"/>
            <p:cNvSpPr/>
            <p:nvPr/>
          </p:nvSpPr>
          <p:spPr>
            <a:xfrm>
              <a:off x="8517200" y="4515088"/>
              <a:ext cx="50200" cy="96075"/>
            </a:xfrm>
            <a:custGeom>
              <a:avLst/>
              <a:gdLst/>
              <a:ahLst/>
              <a:cxnLst/>
              <a:rect l="l" t="t" r="r" b="b"/>
              <a:pathLst>
                <a:path w="2008" h="3843" extrusionOk="0">
                  <a:moveTo>
                    <a:pt x="11" y="1"/>
                  </a:moveTo>
                  <a:cubicBezTo>
                    <a:pt x="10" y="1"/>
                    <a:pt x="8" y="1"/>
                    <a:pt x="7" y="2"/>
                  </a:cubicBezTo>
                  <a:cubicBezTo>
                    <a:pt x="3" y="4"/>
                    <a:pt x="1" y="10"/>
                    <a:pt x="3" y="14"/>
                  </a:cubicBezTo>
                  <a:lnTo>
                    <a:pt x="1988" y="3838"/>
                  </a:lnTo>
                  <a:cubicBezTo>
                    <a:pt x="1990" y="3841"/>
                    <a:pt x="1993" y="3843"/>
                    <a:pt x="1997" y="3843"/>
                  </a:cubicBezTo>
                  <a:cubicBezTo>
                    <a:pt x="1998" y="3843"/>
                    <a:pt x="1999" y="3842"/>
                    <a:pt x="2001" y="3842"/>
                  </a:cubicBezTo>
                  <a:cubicBezTo>
                    <a:pt x="2006" y="3839"/>
                    <a:pt x="2007" y="3834"/>
                    <a:pt x="2005" y="3829"/>
                  </a:cubicBezTo>
                  <a:lnTo>
                    <a:pt x="19" y="5"/>
                  </a:lnTo>
                  <a:cubicBezTo>
                    <a:pt x="17" y="2"/>
                    <a:pt x="14" y="1"/>
                    <a:pt x="11" y="1"/>
                  </a:cubicBezTo>
                  <a:close/>
                </a:path>
              </a:pathLst>
            </a:custGeom>
            <a:solidFill>
              <a:srgbClr val="5A50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61"/>
            <p:cNvSpPr/>
            <p:nvPr/>
          </p:nvSpPr>
          <p:spPr>
            <a:xfrm>
              <a:off x="8532700" y="4594713"/>
              <a:ext cx="52100" cy="56875"/>
            </a:xfrm>
            <a:custGeom>
              <a:avLst/>
              <a:gdLst/>
              <a:ahLst/>
              <a:cxnLst/>
              <a:rect l="l" t="t" r="r" b="b"/>
              <a:pathLst>
                <a:path w="2084" h="2275" extrusionOk="0">
                  <a:moveTo>
                    <a:pt x="2074" y="0"/>
                  </a:moveTo>
                  <a:cubicBezTo>
                    <a:pt x="2071" y="0"/>
                    <a:pt x="2068" y="1"/>
                    <a:pt x="2067" y="3"/>
                  </a:cubicBezTo>
                  <a:lnTo>
                    <a:pt x="4" y="2259"/>
                  </a:lnTo>
                  <a:cubicBezTo>
                    <a:pt x="1" y="2263"/>
                    <a:pt x="1" y="2269"/>
                    <a:pt x="5" y="2272"/>
                  </a:cubicBezTo>
                  <a:cubicBezTo>
                    <a:pt x="7" y="2274"/>
                    <a:pt x="9" y="2275"/>
                    <a:pt x="11" y="2275"/>
                  </a:cubicBezTo>
                  <a:cubicBezTo>
                    <a:pt x="14" y="2275"/>
                    <a:pt x="16" y="2273"/>
                    <a:pt x="18" y="2271"/>
                  </a:cubicBezTo>
                  <a:lnTo>
                    <a:pt x="2081" y="15"/>
                  </a:lnTo>
                  <a:cubicBezTo>
                    <a:pt x="2083" y="12"/>
                    <a:pt x="2083" y="6"/>
                    <a:pt x="2080" y="2"/>
                  </a:cubicBezTo>
                  <a:cubicBezTo>
                    <a:pt x="2078" y="1"/>
                    <a:pt x="2076" y="0"/>
                    <a:pt x="2074" y="0"/>
                  </a:cubicBezTo>
                  <a:close/>
                </a:path>
              </a:pathLst>
            </a:custGeom>
            <a:solidFill>
              <a:srgbClr val="5A50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61"/>
            <p:cNvSpPr/>
            <p:nvPr/>
          </p:nvSpPr>
          <p:spPr>
            <a:xfrm>
              <a:off x="8308025" y="4132513"/>
              <a:ext cx="26725" cy="18750"/>
            </a:xfrm>
            <a:custGeom>
              <a:avLst/>
              <a:gdLst/>
              <a:ahLst/>
              <a:cxnLst/>
              <a:rect l="l" t="t" r="r" b="b"/>
              <a:pathLst>
                <a:path w="1069" h="750" extrusionOk="0">
                  <a:moveTo>
                    <a:pt x="486" y="1"/>
                  </a:moveTo>
                  <a:cubicBezTo>
                    <a:pt x="464" y="1"/>
                    <a:pt x="436" y="12"/>
                    <a:pt x="404" y="43"/>
                  </a:cubicBezTo>
                  <a:cubicBezTo>
                    <a:pt x="380" y="30"/>
                    <a:pt x="357" y="24"/>
                    <a:pt x="336" y="24"/>
                  </a:cubicBezTo>
                  <a:cubicBezTo>
                    <a:pt x="127" y="24"/>
                    <a:pt x="31" y="584"/>
                    <a:pt x="29" y="584"/>
                  </a:cubicBezTo>
                  <a:lnTo>
                    <a:pt x="1" y="662"/>
                  </a:lnTo>
                  <a:lnTo>
                    <a:pt x="911" y="750"/>
                  </a:lnTo>
                  <a:cubicBezTo>
                    <a:pt x="911" y="750"/>
                    <a:pt x="1055" y="572"/>
                    <a:pt x="1061" y="405"/>
                  </a:cubicBezTo>
                  <a:cubicBezTo>
                    <a:pt x="1068" y="238"/>
                    <a:pt x="987" y="222"/>
                    <a:pt x="847" y="212"/>
                  </a:cubicBezTo>
                  <a:cubicBezTo>
                    <a:pt x="847" y="212"/>
                    <a:pt x="816" y="44"/>
                    <a:pt x="739" y="44"/>
                  </a:cubicBezTo>
                  <a:cubicBezTo>
                    <a:pt x="726" y="44"/>
                    <a:pt x="711" y="49"/>
                    <a:pt x="694" y="62"/>
                  </a:cubicBezTo>
                  <a:cubicBezTo>
                    <a:pt x="694" y="62"/>
                    <a:pt x="676" y="17"/>
                    <a:pt x="634" y="17"/>
                  </a:cubicBezTo>
                  <a:cubicBezTo>
                    <a:pt x="615" y="17"/>
                    <a:pt x="591" y="26"/>
                    <a:pt x="562" y="52"/>
                  </a:cubicBezTo>
                  <a:cubicBezTo>
                    <a:pt x="562" y="52"/>
                    <a:pt x="536" y="1"/>
                    <a:pt x="486" y="1"/>
                  </a:cubicBezTo>
                  <a:close/>
                </a:path>
              </a:pathLst>
            </a:custGeom>
            <a:solidFill>
              <a:srgbClr val="C284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61"/>
            <p:cNvSpPr/>
            <p:nvPr/>
          </p:nvSpPr>
          <p:spPr>
            <a:xfrm>
              <a:off x="8321125" y="4137463"/>
              <a:ext cx="7975" cy="10200"/>
            </a:xfrm>
            <a:custGeom>
              <a:avLst/>
              <a:gdLst/>
              <a:ahLst/>
              <a:cxnLst/>
              <a:rect l="l" t="t" r="r" b="b"/>
              <a:pathLst>
                <a:path w="319" h="408" extrusionOk="0">
                  <a:moveTo>
                    <a:pt x="228" y="0"/>
                  </a:moveTo>
                  <a:cubicBezTo>
                    <a:pt x="216" y="0"/>
                    <a:pt x="204" y="1"/>
                    <a:pt x="193" y="2"/>
                  </a:cubicBezTo>
                  <a:cubicBezTo>
                    <a:pt x="165" y="3"/>
                    <a:pt x="146" y="11"/>
                    <a:pt x="138" y="27"/>
                  </a:cubicBezTo>
                  <a:cubicBezTo>
                    <a:pt x="132" y="39"/>
                    <a:pt x="132" y="54"/>
                    <a:pt x="140" y="69"/>
                  </a:cubicBezTo>
                  <a:cubicBezTo>
                    <a:pt x="146" y="80"/>
                    <a:pt x="156" y="89"/>
                    <a:pt x="165" y="97"/>
                  </a:cubicBezTo>
                  <a:cubicBezTo>
                    <a:pt x="193" y="118"/>
                    <a:pt x="226" y="132"/>
                    <a:pt x="258" y="145"/>
                  </a:cubicBezTo>
                  <a:cubicBezTo>
                    <a:pt x="195" y="156"/>
                    <a:pt x="142" y="180"/>
                    <a:pt x="97" y="214"/>
                  </a:cubicBezTo>
                  <a:cubicBezTo>
                    <a:pt x="38" y="260"/>
                    <a:pt x="0" y="331"/>
                    <a:pt x="1" y="398"/>
                  </a:cubicBezTo>
                  <a:cubicBezTo>
                    <a:pt x="1" y="403"/>
                    <a:pt x="6" y="408"/>
                    <a:pt x="11" y="408"/>
                  </a:cubicBezTo>
                  <a:cubicBezTo>
                    <a:pt x="16" y="408"/>
                    <a:pt x="20" y="403"/>
                    <a:pt x="20" y="398"/>
                  </a:cubicBezTo>
                  <a:cubicBezTo>
                    <a:pt x="19" y="336"/>
                    <a:pt x="54" y="271"/>
                    <a:pt x="109" y="228"/>
                  </a:cubicBezTo>
                  <a:cubicBezTo>
                    <a:pt x="158" y="189"/>
                    <a:pt x="221" y="166"/>
                    <a:pt x="296" y="158"/>
                  </a:cubicBezTo>
                  <a:cubicBezTo>
                    <a:pt x="301" y="157"/>
                    <a:pt x="303" y="154"/>
                    <a:pt x="304" y="149"/>
                  </a:cubicBezTo>
                  <a:cubicBezTo>
                    <a:pt x="304" y="145"/>
                    <a:pt x="302" y="141"/>
                    <a:pt x="297" y="140"/>
                  </a:cubicBezTo>
                  <a:cubicBezTo>
                    <a:pt x="255" y="124"/>
                    <a:pt x="212" y="108"/>
                    <a:pt x="176" y="82"/>
                  </a:cubicBezTo>
                  <a:cubicBezTo>
                    <a:pt x="169" y="76"/>
                    <a:pt x="160" y="69"/>
                    <a:pt x="156" y="60"/>
                  </a:cubicBezTo>
                  <a:cubicBezTo>
                    <a:pt x="152" y="51"/>
                    <a:pt x="151" y="43"/>
                    <a:pt x="154" y="36"/>
                  </a:cubicBezTo>
                  <a:cubicBezTo>
                    <a:pt x="159" y="26"/>
                    <a:pt x="172" y="21"/>
                    <a:pt x="194" y="20"/>
                  </a:cubicBezTo>
                  <a:cubicBezTo>
                    <a:pt x="206" y="19"/>
                    <a:pt x="217" y="18"/>
                    <a:pt x="229" y="18"/>
                  </a:cubicBezTo>
                  <a:cubicBezTo>
                    <a:pt x="255" y="18"/>
                    <a:pt x="281" y="21"/>
                    <a:pt x="307" y="24"/>
                  </a:cubicBezTo>
                  <a:cubicBezTo>
                    <a:pt x="307" y="24"/>
                    <a:pt x="308" y="24"/>
                    <a:pt x="309" y="24"/>
                  </a:cubicBezTo>
                  <a:cubicBezTo>
                    <a:pt x="313" y="24"/>
                    <a:pt x="317" y="21"/>
                    <a:pt x="317" y="17"/>
                  </a:cubicBezTo>
                  <a:cubicBezTo>
                    <a:pt x="318" y="12"/>
                    <a:pt x="315" y="8"/>
                    <a:pt x="310" y="7"/>
                  </a:cubicBezTo>
                  <a:cubicBezTo>
                    <a:pt x="283" y="3"/>
                    <a:pt x="255" y="0"/>
                    <a:pt x="228" y="0"/>
                  </a:cubicBezTo>
                  <a:close/>
                </a:path>
              </a:pathLst>
            </a:custGeom>
            <a:solidFill>
              <a:srgbClr val="5A50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61"/>
            <p:cNvSpPr/>
            <p:nvPr/>
          </p:nvSpPr>
          <p:spPr>
            <a:xfrm>
              <a:off x="8314450" y="4133738"/>
              <a:ext cx="6175" cy="9225"/>
            </a:xfrm>
            <a:custGeom>
              <a:avLst/>
              <a:gdLst/>
              <a:ahLst/>
              <a:cxnLst/>
              <a:rect l="l" t="t" r="r" b="b"/>
              <a:pathLst>
                <a:path w="247" h="369" extrusionOk="0">
                  <a:moveTo>
                    <a:pt x="156" y="0"/>
                  </a:moveTo>
                  <a:cubicBezTo>
                    <a:pt x="154" y="0"/>
                    <a:pt x="152" y="1"/>
                    <a:pt x="150" y="2"/>
                  </a:cubicBezTo>
                  <a:cubicBezTo>
                    <a:pt x="147" y="6"/>
                    <a:pt x="146" y="11"/>
                    <a:pt x="150" y="15"/>
                  </a:cubicBezTo>
                  <a:cubicBezTo>
                    <a:pt x="196" y="73"/>
                    <a:pt x="223" y="145"/>
                    <a:pt x="226" y="217"/>
                  </a:cubicBezTo>
                  <a:cubicBezTo>
                    <a:pt x="227" y="248"/>
                    <a:pt x="224" y="289"/>
                    <a:pt x="198" y="317"/>
                  </a:cubicBezTo>
                  <a:cubicBezTo>
                    <a:pt x="185" y="329"/>
                    <a:pt x="169" y="338"/>
                    <a:pt x="148" y="344"/>
                  </a:cubicBezTo>
                  <a:cubicBezTo>
                    <a:pt x="137" y="348"/>
                    <a:pt x="126" y="350"/>
                    <a:pt x="116" y="350"/>
                  </a:cubicBezTo>
                  <a:cubicBezTo>
                    <a:pt x="107" y="350"/>
                    <a:pt x="99" y="348"/>
                    <a:pt x="91" y="345"/>
                  </a:cubicBezTo>
                  <a:cubicBezTo>
                    <a:pt x="77" y="341"/>
                    <a:pt x="63" y="329"/>
                    <a:pt x="52" y="311"/>
                  </a:cubicBezTo>
                  <a:cubicBezTo>
                    <a:pt x="42" y="296"/>
                    <a:pt x="36" y="279"/>
                    <a:pt x="31" y="262"/>
                  </a:cubicBezTo>
                  <a:lnTo>
                    <a:pt x="30" y="259"/>
                  </a:lnTo>
                  <a:cubicBezTo>
                    <a:pt x="24" y="245"/>
                    <a:pt x="19" y="227"/>
                    <a:pt x="21" y="212"/>
                  </a:cubicBezTo>
                  <a:cubicBezTo>
                    <a:pt x="23" y="199"/>
                    <a:pt x="34" y="184"/>
                    <a:pt x="47" y="183"/>
                  </a:cubicBezTo>
                  <a:cubicBezTo>
                    <a:pt x="52" y="183"/>
                    <a:pt x="56" y="179"/>
                    <a:pt x="55" y="173"/>
                  </a:cubicBezTo>
                  <a:cubicBezTo>
                    <a:pt x="55" y="169"/>
                    <a:pt x="52" y="165"/>
                    <a:pt x="47" y="165"/>
                  </a:cubicBezTo>
                  <a:cubicBezTo>
                    <a:pt x="47" y="165"/>
                    <a:pt x="46" y="165"/>
                    <a:pt x="46" y="166"/>
                  </a:cubicBezTo>
                  <a:cubicBezTo>
                    <a:pt x="23" y="166"/>
                    <a:pt x="6" y="188"/>
                    <a:pt x="3" y="209"/>
                  </a:cubicBezTo>
                  <a:cubicBezTo>
                    <a:pt x="0" y="228"/>
                    <a:pt x="6" y="248"/>
                    <a:pt x="13" y="265"/>
                  </a:cubicBezTo>
                  <a:lnTo>
                    <a:pt x="13" y="268"/>
                  </a:lnTo>
                  <a:cubicBezTo>
                    <a:pt x="19" y="286"/>
                    <a:pt x="26" y="304"/>
                    <a:pt x="37" y="322"/>
                  </a:cubicBezTo>
                  <a:cubicBezTo>
                    <a:pt x="46" y="336"/>
                    <a:pt x="62" y="355"/>
                    <a:pt x="85" y="363"/>
                  </a:cubicBezTo>
                  <a:cubicBezTo>
                    <a:pt x="95" y="366"/>
                    <a:pt x="105" y="368"/>
                    <a:pt x="116" y="368"/>
                  </a:cubicBezTo>
                  <a:cubicBezTo>
                    <a:pt x="128" y="368"/>
                    <a:pt x="140" y="365"/>
                    <a:pt x="153" y="362"/>
                  </a:cubicBezTo>
                  <a:cubicBezTo>
                    <a:pt x="177" y="355"/>
                    <a:pt x="196" y="344"/>
                    <a:pt x="211" y="329"/>
                  </a:cubicBezTo>
                  <a:cubicBezTo>
                    <a:pt x="235" y="304"/>
                    <a:pt x="247" y="266"/>
                    <a:pt x="244" y="217"/>
                  </a:cubicBezTo>
                  <a:cubicBezTo>
                    <a:pt x="241" y="140"/>
                    <a:pt x="212" y="65"/>
                    <a:pt x="164" y="4"/>
                  </a:cubicBezTo>
                  <a:cubicBezTo>
                    <a:pt x="162" y="1"/>
                    <a:pt x="159" y="0"/>
                    <a:pt x="156" y="0"/>
                  </a:cubicBezTo>
                  <a:close/>
                </a:path>
              </a:pathLst>
            </a:custGeom>
            <a:solidFill>
              <a:srgbClr val="5A50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61"/>
            <p:cNvSpPr/>
            <p:nvPr/>
          </p:nvSpPr>
          <p:spPr>
            <a:xfrm>
              <a:off x="8314875" y="4136413"/>
              <a:ext cx="1350" cy="3475"/>
            </a:xfrm>
            <a:custGeom>
              <a:avLst/>
              <a:gdLst/>
              <a:ahLst/>
              <a:cxnLst/>
              <a:rect l="l" t="t" r="r" b="b"/>
              <a:pathLst>
                <a:path w="54" h="139" extrusionOk="0">
                  <a:moveTo>
                    <a:pt x="11" y="0"/>
                  </a:moveTo>
                  <a:cubicBezTo>
                    <a:pt x="10" y="0"/>
                    <a:pt x="9" y="1"/>
                    <a:pt x="8" y="1"/>
                  </a:cubicBezTo>
                  <a:cubicBezTo>
                    <a:pt x="3" y="3"/>
                    <a:pt x="1" y="8"/>
                    <a:pt x="2" y="13"/>
                  </a:cubicBezTo>
                  <a:cubicBezTo>
                    <a:pt x="17" y="55"/>
                    <a:pt x="28" y="93"/>
                    <a:pt x="34" y="131"/>
                  </a:cubicBezTo>
                  <a:cubicBezTo>
                    <a:pt x="35" y="135"/>
                    <a:pt x="39" y="139"/>
                    <a:pt x="44" y="139"/>
                  </a:cubicBezTo>
                  <a:cubicBezTo>
                    <a:pt x="44" y="139"/>
                    <a:pt x="44" y="139"/>
                    <a:pt x="45" y="138"/>
                  </a:cubicBezTo>
                  <a:cubicBezTo>
                    <a:pt x="50" y="137"/>
                    <a:pt x="53" y="133"/>
                    <a:pt x="52" y="127"/>
                  </a:cubicBezTo>
                  <a:cubicBezTo>
                    <a:pt x="46" y="90"/>
                    <a:pt x="35" y="50"/>
                    <a:pt x="20" y="7"/>
                  </a:cubicBezTo>
                  <a:cubicBezTo>
                    <a:pt x="19" y="3"/>
                    <a:pt x="15" y="0"/>
                    <a:pt x="11" y="0"/>
                  </a:cubicBezTo>
                  <a:close/>
                </a:path>
              </a:pathLst>
            </a:custGeom>
            <a:solidFill>
              <a:srgbClr val="5A50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61"/>
            <p:cNvSpPr/>
            <p:nvPr/>
          </p:nvSpPr>
          <p:spPr>
            <a:xfrm>
              <a:off x="8318725" y="4133913"/>
              <a:ext cx="4575" cy="8875"/>
            </a:xfrm>
            <a:custGeom>
              <a:avLst/>
              <a:gdLst/>
              <a:ahLst/>
              <a:cxnLst/>
              <a:rect l="l" t="t" r="r" b="b"/>
              <a:pathLst>
                <a:path w="183" h="355" extrusionOk="0">
                  <a:moveTo>
                    <a:pt x="136" y="1"/>
                  </a:moveTo>
                  <a:cubicBezTo>
                    <a:pt x="135" y="1"/>
                    <a:pt x="134" y="1"/>
                    <a:pt x="133" y="1"/>
                  </a:cubicBezTo>
                  <a:cubicBezTo>
                    <a:pt x="129" y="3"/>
                    <a:pt x="126" y="8"/>
                    <a:pt x="128" y="14"/>
                  </a:cubicBezTo>
                  <a:cubicBezTo>
                    <a:pt x="151" y="80"/>
                    <a:pt x="164" y="147"/>
                    <a:pt x="164" y="214"/>
                  </a:cubicBezTo>
                  <a:cubicBezTo>
                    <a:pt x="164" y="239"/>
                    <a:pt x="162" y="268"/>
                    <a:pt x="149" y="290"/>
                  </a:cubicBezTo>
                  <a:cubicBezTo>
                    <a:pt x="137" y="310"/>
                    <a:pt x="114" y="326"/>
                    <a:pt x="89" y="332"/>
                  </a:cubicBezTo>
                  <a:cubicBezTo>
                    <a:pt x="80" y="334"/>
                    <a:pt x="72" y="336"/>
                    <a:pt x="63" y="336"/>
                  </a:cubicBezTo>
                  <a:cubicBezTo>
                    <a:pt x="47" y="336"/>
                    <a:pt x="31" y="332"/>
                    <a:pt x="14" y="326"/>
                  </a:cubicBezTo>
                  <a:cubicBezTo>
                    <a:pt x="13" y="326"/>
                    <a:pt x="12" y="326"/>
                    <a:pt x="11" y="326"/>
                  </a:cubicBezTo>
                  <a:cubicBezTo>
                    <a:pt x="7" y="326"/>
                    <a:pt x="4" y="328"/>
                    <a:pt x="2" y="331"/>
                  </a:cubicBezTo>
                  <a:cubicBezTo>
                    <a:pt x="0" y="337"/>
                    <a:pt x="3" y="342"/>
                    <a:pt x="7" y="344"/>
                  </a:cubicBezTo>
                  <a:cubicBezTo>
                    <a:pt x="26" y="351"/>
                    <a:pt x="44" y="354"/>
                    <a:pt x="62" y="354"/>
                  </a:cubicBezTo>
                  <a:cubicBezTo>
                    <a:pt x="73" y="354"/>
                    <a:pt x="83" y="352"/>
                    <a:pt x="93" y="350"/>
                  </a:cubicBezTo>
                  <a:cubicBezTo>
                    <a:pt x="124" y="343"/>
                    <a:pt x="150" y="324"/>
                    <a:pt x="165" y="299"/>
                  </a:cubicBezTo>
                  <a:cubicBezTo>
                    <a:pt x="180" y="273"/>
                    <a:pt x="182" y="241"/>
                    <a:pt x="182" y="214"/>
                  </a:cubicBezTo>
                  <a:cubicBezTo>
                    <a:pt x="182" y="145"/>
                    <a:pt x="170" y="76"/>
                    <a:pt x="145" y="7"/>
                  </a:cubicBezTo>
                  <a:cubicBezTo>
                    <a:pt x="144" y="3"/>
                    <a:pt x="140" y="1"/>
                    <a:pt x="136" y="1"/>
                  </a:cubicBezTo>
                  <a:close/>
                </a:path>
              </a:pathLst>
            </a:custGeom>
            <a:solidFill>
              <a:srgbClr val="5A50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61"/>
            <p:cNvSpPr/>
            <p:nvPr/>
          </p:nvSpPr>
          <p:spPr>
            <a:xfrm>
              <a:off x="8325225" y="4134238"/>
              <a:ext cx="1300" cy="3725"/>
            </a:xfrm>
            <a:custGeom>
              <a:avLst/>
              <a:gdLst/>
              <a:ahLst/>
              <a:cxnLst/>
              <a:rect l="l" t="t" r="r" b="b"/>
              <a:pathLst>
                <a:path w="52" h="149" extrusionOk="0">
                  <a:moveTo>
                    <a:pt x="11" y="1"/>
                  </a:moveTo>
                  <a:cubicBezTo>
                    <a:pt x="10" y="1"/>
                    <a:pt x="9" y="1"/>
                    <a:pt x="8" y="1"/>
                  </a:cubicBezTo>
                  <a:cubicBezTo>
                    <a:pt x="3" y="3"/>
                    <a:pt x="1" y="8"/>
                    <a:pt x="2" y="14"/>
                  </a:cubicBezTo>
                  <a:cubicBezTo>
                    <a:pt x="17" y="53"/>
                    <a:pt x="27" y="95"/>
                    <a:pt x="32" y="139"/>
                  </a:cubicBezTo>
                  <a:cubicBezTo>
                    <a:pt x="33" y="145"/>
                    <a:pt x="37" y="148"/>
                    <a:pt x="42" y="148"/>
                  </a:cubicBezTo>
                  <a:cubicBezTo>
                    <a:pt x="42" y="148"/>
                    <a:pt x="43" y="148"/>
                    <a:pt x="43" y="147"/>
                  </a:cubicBezTo>
                  <a:cubicBezTo>
                    <a:pt x="48" y="147"/>
                    <a:pt x="51" y="143"/>
                    <a:pt x="50" y="138"/>
                  </a:cubicBezTo>
                  <a:cubicBezTo>
                    <a:pt x="45" y="90"/>
                    <a:pt x="35" y="49"/>
                    <a:pt x="20" y="7"/>
                  </a:cubicBezTo>
                  <a:cubicBezTo>
                    <a:pt x="18" y="3"/>
                    <a:pt x="15" y="1"/>
                    <a:pt x="11" y="1"/>
                  </a:cubicBezTo>
                  <a:close/>
                </a:path>
              </a:pathLst>
            </a:custGeom>
            <a:solidFill>
              <a:srgbClr val="5A50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61"/>
            <p:cNvSpPr/>
            <p:nvPr/>
          </p:nvSpPr>
          <p:spPr>
            <a:xfrm>
              <a:off x="8321825" y="4140038"/>
              <a:ext cx="4425" cy="2650"/>
            </a:xfrm>
            <a:custGeom>
              <a:avLst/>
              <a:gdLst/>
              <a:ahLst/>
              <a:cxnLst/>
              <a:rect l="l" t="t" r="r" b="b"/>
              <a:pathLst>
                <a:path w="177" h="106" extrusionOk="0">
                  <a:moveTo>
                    <a:pt x="167" y="1"/>
                  </a:moveTo>
                  <a:cubicBezTo>
                    <a:pt x="163" y="1"/>
                    <a:pt x="158" y="4"/>
                    <a:pt x="158" y="8"/>
                  </a:cubicBezTo>
                  <a:cubicBezTo>
                    <a:pt x="153" y="39"/>
                    <a:pt x="132" y="66"/>
                    <a:pt x="103" y="79"/>
                  </a:cubicBezTo>
                  <a:cubicBezTo>
                    <a:pt x="92" y="85"/>
                    <a:pt x="79" y="87"/>
                    <a:pt x="66" y="87"/>
                  </a:cubicBezTo>
                  <a:cubicBezTo>
                    <a:pt x="48" y="87"/>
                    <a:pt x="30" y="82"/>
                    <a:pt x="15" y="73"/>
                  </a:cubicBezTo>
                  <a:cubicBezTo>
                    <a:pt x="14" y="72"/>
                    <a:pt x="12" y="72"/>
                    <a:pt x="11" y="72"/>
                  </a:cubicBezTo>
                  <a:cubicBezTo>
                    <a:pt x="8" y="72"/>
                    <a:pt x="5" y="74"/>
                    <a:pt x="3" y="77"/>
                  </a:cubicBezTo>
                  <a:cubicBezTo>
                    <a:pt x="0" y="81"/>
                    <a:pt x="1" y="86"/>
                    <a:pt x="6" y="89"/>
                  </a:cubicBezTo>
                  <a:cubicBezTo>
                    <a:pt x="24" y="100"/>
                    <a:pt x="45" y="106"/>
                    <a:pt x="65" y="106"/>
                  </a:cubicBezTo>
                  <a:cubicBezTo>
                    <a:pt x="82" y="106"/>
                    <a:pt x="97" y="102"/>
                    <a:pt x="111" y="96"/>
                  </a:cubicBezTo>
                  <a:cubicBezTo>
                    <a:pt x="144" y="81"/>
                    <a:pt x="171" y="48"/>
                    <a:pt x="176" y="11"/>
                  </a:cubicBezTo>
                  <a:cubicBezTo>
                    <a:pt x="177" y="6"/>
                    <a:pt x="173" y="2"/>
                    <a:pt x="168" y="1"/>
                  </a:cubicBezTo>
                  <a:cubicBezTo>
                    <a:pt x="168" y="1"/>
                    <a:pt x="167" y="1"/>
                    <a:pt x="167" y="1"/>
                  </a:cubicBezTo>
                  <a:close/>
                </a:path>
              </a:pathLst>
            </a:custGeom>
            <a:solidFill>
              <a:srgbClr val="5A50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61"/>
            <p:cNvSpPr/>
            <p:nvPr/>
          </p:nvSpPr>
          <p:spPr>
            <a:xfrm>
              <a:off x="8368175" y="4168888"/>
              <a:ext cx="82600" cy="58700"/>
            </a:xfrm>
            <a:custGeom>
              <a:avLst/>
              <a:gdLst/>
              <a:ahLst/>
              <a:cxnLst/>
              <a:rect l="l" t="t" r="r" b="b"/>
              <a:pathLst>
                <a:path w="3304" h="2348" extrusionOk="0">
                  <a:moveTo>
                    <a:pt x="571" y="157"/>
                  </a:moveTo>
                  <a:cubicBezTo>
                    <a:pt x="506" y="258"/>
                    <a:pt x="486" y="379"/>
                    <a:pt x="472" y="499"/>
                  </a:cubicBezTo>
                  <a:cubicBezTo>
                    <a:pt x="398" y="504"/>
                    <a:pt x="325" y="521"/>
                    <a:pt x="257" y="550"/>
                  </a:cubicBezTo>
                  <a:cubicBezTo>
                    <a:pt x="217" y="568"/>
                    <a:pt x="177" y="590"/>
                    <a:pt x="151" y="625"/>
                  </a:cubicBezTo>
                  <a:cubicBezTo>
                    <a:pt x="95" y="700"/>
                    <a:pt x="119" y="809"/>
                    <a:pt x="162" y="893"/>
                  </a:cubicBezTo>
                  <a:cubicBezTo>
                    <a:pt x="204" y="976"/>
                    <a:pt x="264" y="1055"/>
                    <a:pt x="276" y="1148"/>
                  </a:cubicBezTo>
                  <a:cubicBezTo>
                    <a:pt x="305" y="1361"/>
                    <a:pt x="80" y="1526"/>
                    <a:pt x="38" y="1739"/>
                  </a:cubicBezTo>
                  <a:cubicBezTo>
                    <a:pt x="1" y="1927"/>
                    <a:pt x="122" y="2120"/>
                    <a:pt x="287" y="2219"/>
                  </a:cubicBezTo>
                  <a:cubicBezTo>
                    <a:pt x="452" y="2318"/>
                    <a:pt x="651" y="2339"/>
                    <a:pt x="844" y="2342"/>
                  </a:cubicBezTo>
                  <a:cubicBezTo>
                    <a:pt x="1328" y="2347"/>
                    <a:pt x="1816" y="2242"/>
                    <a:pt x="2248" y="2022"/>
                  </a:cubicBezTo>
                  <a:cubicBezTo>
                    <a:pt x="2725" y="1781"/>
                    <a:pt x="3146" y="1371"/>
                    <a:pt x="3266" y="851"/>
                  </a:cubicBezTo>
                  <a:cubicBezTo>
                    <a:pt x="3296" y="720"/>
                    <a:pt x="3303" y="570"/>
                    <a:pt x="3220" y="466"/>
                  </a:cubicBezTo>
                  <a:cubicBezTo>
                    <a:pt x="3142" y="366"/>
                    <a:pt x="3002" y="335"/>
                    <a:pt x="2877" y="348"/>
                  </a:cubicBezTo>
                  <a:cubicBezTo>
                    <a:pt x="2751" y="361"/>
                    <a:pt x="2633" y="411"/>
                    <a:pt x="2511" y="446"/>
                  </a:cubicBezTo>
                  <a:cubicBezTo>
                    <a:pt x="2476" y="456"/>
                    <a:pt x="2438" y="465"/>
                    <a:pt x="2405" y="450"/>
                  </a:cubicBezTo>
                  <a:cubicBezTo>
                    <a:pt x="2378" y="438"/>
                    <a:pt x="2361" y="412"/>
                    <a:pt x="2345" y="389"/>
                  </a:cubicBezTo>
                  <a:cubicBezTo>
                    <a:pt x="2256" y="253"/>
                    <a:pt x="2165" y="90"/>
                    <a:pt x="2007" y="57"/>
                  </a:cubicBezTo>
                  <a:cubicBezTo>
                    <a:pt x="1887" y="33"/>
                    <a:pt x="1766" y="93"/>
                    <a:pt x="1671" y="170"/>
                  </a:cubicBezTo>
                  <a:cubicBezTo>
                    <a:pt x="1578" y="249"/>
                    <a:pt x="1501" y="346"/>
                    <a:pt x="1402" y="418"/>
                  </a:cubicBezTo>
                  <a:cubicBezTo>
                    <a:pt x="1380" y="434"/>
                    <a:pt x="1357" y="449"/>
                    <a:pt x="1331" y="451"/>
                  </a:cubicBezTo>
                  <a:cubicBezTo>
                    <a:pt x="1298" y="453"/>
                    <a:pt x="1267" y="437"/>
                    <a:pt x="1242" y="416"/>
                  </a:cubicBezTo>
                  <a:cubicBezTo>
                    <a:pt x="1110" y="307"/>
                    <a:pt x="1084" y="89"/>
                    <a:pt x="928" y="19"/>
                  </a:cubicBezTo>
                  <a:cubicBezTo>
                    <a:pt x="899" y="6"/>
                    <a:pt x="868" y="0"/>
                    <a:pt x="837" y="0"/>
                  </a:cubicBezTo>
                  <a:cubicBezTo>
                    <a:pt x="734" y="0"/>
                    <a:pt x="629" y="67"/>
                    <a:pt x="571" y="157"/>
                  </a:cubicBezTo>
                  <a:close/>
                </a:path>
              </a:pathLst>
            </a:custGeom>
            <a:solidFill>
              <a:srgbClr val="5A50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61"/>
            <p:cNvSpPr/>
            <p:nvPr/>
          </p:nvSpPr>
          <p:spPr>
            <a:xfrm>
              <a:off x="8260975" y="4071688"/>
              <a:ext cx="294825" cy="213475"/>
            </a:xfrm>
            <a:custGeom>
              <a:avLst/>
              <a:gdLst/>
              <a:ahLst/>
              <a:cxnLst/>
              <a:rect l="l" t="t" r="r" b="b"/>
              <a:pathLst>
                <a:path w="11793" h="8539" extrusionOk="0">
                  <a:moveTo>
                    <a:pt x="9631" y="0"/>
                  </a:moveTo>
                  <a:lnTo>
                    <a:pt x="8840" y="652"/>
                  </a:lnTo>
                  <a:lnTo>
                    <a:pt x="9908" y="2725"/>
                  </a:lnTo>
                  <a:lnTo>
                    <a:pt x="6055" y="5143"/>
                  </a:lnTo>
                  <a:lnTo>
                    <a:pt x="5399" y="5545"/>
                  </a:lnTo>
                  <a:lnTo>
                    <a:pt x="2256" y="5935"/>
                  </a:lnTo>
                  <a:lnTo>
                    <a:pt x="2772" y="3184"/>
                  </a:lnTo>
                  <a:lnTo>
                    <a:pt x="1911" y="3017"/>
                  </a:lnTo>
                  <a:cubicBezTo>
                    <a:pt x="1911" y="3017"/>
                    <a:pt x="0" y="6152"/>
                    <a:pt x="844" y="7239"/>
                  </a:cubicBezTo>
                  <a:cubicBezTo>
                    <a:pt x="1323" y="7857"/>
                    <a:pt x="2926" y="7990"/>
                    <a:pt x="4224" y="7990"/>
                  </a:cubicBezTo>
                  <a:cubicBezTo>
                    <a:pt x="5213" y="7990"/>
                    <a:pt x="6024" y="7913"/>
                    <a:pt x="6024" y="7913"/>
                  </a:cubicBezTo>
                  <a:lnTo>
                    <a:pt x="6407" y="8539"/>
                  </a:lnTo>
                  <a:cubicBezTo>
                    <a:pt x="7252" y="8507"/>
                    <a:pt x="9011" y="7270"/>
                    <a:pt x="9011" y="7270"/>
                  </a:cubicBezTo>
                  <a:lnTo>
                    <a:pt x="8977" y="6309"/>
                  </a:lnTo>
                  <a:cubicBezTo>
                    <a:pt x="8977" y="6309"/>
                    <a:pt x="11567" y="5172"/>
                    <a:pt x="11680" y="3515"/>
                  </a:cubicBezTo>
                  <a:cubicBezTo>
                    <a:pt x="11793" y="1859"/>
                    <a:pt x="9631" y="0"/>
                    <a:pt x="963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61"/>
            <p:cNvSpPr/>
            <p:nvPr/>
          </p:nvSpPr>
          <p:spPr>
            <a:xfrm>
              <a:off x="8276650" y="4076313"/>
              <a:ext cx="275900" cy="208400"/>
            </a:xfrm>
            <a:custGeom>
              <a:avLst/>
              <a:gdLst/>
              <a:ahLst/>
              <a:cxnLst/>
              <a:rect l="l" t="t" r="r" b="b"/>
              <a:pathLst>
                <a:path w="11036" h="8336" extrusionOk="0">
                  <a:moveTo>
                    <a:pt x="9074" y="5511"/>
                  </a:moveTo>
                  <a:cubicBezTo>
                    <a:pt x="9046" y="5415"/>
                    <a:pt x="9100" y="5315"/>
                    <a:pt x="9195" y="5286"/>
                  </a:cubicBezTo>
                  <a:cubicBezTo>
                    <a:pt x="9290" y="5257"/>
                    <a:pt x="9391" y="5312"/>
                    <a:pt x="9419" y="5407"/>
                  </a:cubicBezTo>
                  <a:cubicBezTo>
                    <a:pt x="9431" y="5446"/>
                    <a:pt x="9428" y="5485"/>
                    <a:pt x="9416" y="5520"/>
                  </a:cubicBezTo>
                  <a:cubicBezTo>
                    <a:pt x="9355" y="5561"/>
                    <a:pt x="9295" y="5601"/>
                    <a:pt x="9236" y="5638"/>
                  </a:cubicBezTo>
                  <a:cubicBezTo>
                    <a:pt x="9163" y="5634"/>
                    <a:pt x="9096" y="5585"/>
                    <a:pt x="9074" y="5511"/>
                  </a:cubicBezTo>
                  <a:close/>
                  <a:moveTo>
                    <a:pt x="2466" y="7495"/>
                  </a:moveTo>
                  <a:cubicBezTo>
                    <a:pt x="2495" y="7590"/>
                    <a:pt x="2595" y="7645"/>
                    <a:pt x="2690" y="7617"/>
                  </a:cubicBezTo>
                  <a:cubicBezTo>
                    <a:pt x="2786" y="7588"/>
                    <a:pt x="2840" y="7487"/>
                    <a:pt x="2812" y="7392"/>
                  </a:cubicBezTo>
                  <a:cubicBezTo>
                    <a:pt x="2783" y="7296"/>
                    <a:pt x="2682" y="7242"/>
                    <a:pt x="2587" y="7271"/>
                  </a:cubicBezTo>
                  <a:cubicBezTo>
                    <a:pt x="2492" y="7300"/>
                    <a:pt x="2438" y="7400"/>
                    <a:pt x="2466" y="7495"/>
                  </a:cubicBezTo>
                  <a:close/>
                  <a:moveTo>
                    <a:pt x="7892" y="3412"/>
                  </a:moveTo>
                  <a:lnTo>
                    <a:pt x="7599" y="3596"/>
                  </a:lnTo>
                  <a:cubicBezTo>
                    <a:pt x="7628" y="3691"/>
                    <a:pt x="7728" y="3745"/>
                    <a:pt x="7823" y="3716"/>
                  </a:cubicBezTo>
                  <a:cubicBezTo>
                    <a:pt x="7918" y="3688"/>
                    <a:pt x="7973" y="3588"/>
                    <a:pt x="7944" y="3492"/>
                  </a:cubicBezTo>
                  <a:cubicBezTo>
                    <a:pt x="7934" y="3460"/>
                    <a:pt x="7916" y="3433"/>
                    <a:pt x="7892" y="3412"/>
                  </a:cubicBezTo>
                  <a:close/>
                  <a:moveTo>
                    <a:pt x="2141" y="6414"/>
                  </a:moveTo>
                  <a:cubicBezTo>
                    <a:pt x="2170" y="6509"/>
                    <a:pt x="2270" y="6564"/>
                    <a:pt x="2365" y="6535"/>
                  </a:cubicBezTo>
                  <a:cubicBezTo>
                    <a:pt x="2461" y="6506"/>
                    <a:pt x="2516" y="6406"/>
                    <a:pt x="2487" y="6310"/>
                  </a:cubicBezTo>
                  <a:cubicBezTo>
                    <a:pt x="2458" y="6215"/>
                    <a:pt x="2357" y="6161"/>
                    <a:pt x="2262" y="6190"/>
                  </a:cubicBezTo>
                  <a:cubicBezTo>
                    <a:pt x="2167" y="6218"/>
                    <a:pt x="2113" y="6318"/>
                    <a:pt x="2141" y="6414"/>
                  </a:cubicBezTo>
                  <a:close/>
                  <a:moveTo>
                    <a:pt x="8473" y="5880"/>
                  </a:moveTo>
                  <a:cubicBezTo>
                    <a:pt x="8568" y="5851"/>
                    <a:pt x="8622" y="5751"/>
                    <a:pt x="8593" y="5656"/>
                  </a:cubicBezTo>
                  <a:cubicBezTo>
                    <a:pt x="8565" y="5560"/>
                    <a:pt x="8464" y="5505"/>
                    <a:pt x="8369" y="5534"/>
                  </a:cubicBezTo>
                  <a:cubicBezTo>
                    <a:pt x="8274" y="5563"/>
                    <a:pt x="8220" y="5663"/>
                    <a:pt x="8248" y="5759"/>
                  </a:cubicBezTo>
                  <a:cubicBezTo>
                    <a:pt x="8277" y="5854"/>
                    <a:pt x="8378" y="5908"/>
                    <a:pt x="8473" y="5880"/>
                  </a:cubicBezTo>
                  <a:close/>
                  <a:moveTo>
                    <a:pt x="9900" y="5160"/>
                  </a:moveTo>
                  <a:cubicBezTo>
                    <a:pt x="9950" y="5119"/>
                    <a:pt x="9999" y="5076"/>
                    <a:pt x="10048" y="5033"/>
                  </a:cubicBezTo>
                  <a:cubicBezTo>
                    <a:pt x="10039" y="5034"/>
                    <a:pt x="10030" y="5036"/>
                    <a:pt x="10021" y="5038"/>
                  </a:cubicBezTo>
                  <a:cubicBezTo>
                    <a:pt x="9961" y="5057"/>
                    <a:pt x="9917" y="5103"/>
                    <a:pt x="9900" y="5160"/>
                  </a:cubicBezTo>
                  <a:close/>
                  <a:moveTo>
                    <a:pt x="10661" y="3250"/>
                  </a:moveTo>
                  <a:cubicBezTo>
                    <a:pt x="10690" y="3345"/>
                    <a:pt x="10790" y="3399"/>
                    <a:pt x="10885" y="3371"/>
                  </a:cubicBezTo>
                  <a:cubicBezTo>
                    <a:pt x="10981" y="3342"/>
                    <a:pt x="11036" y="3241"/>
                    <a:pt x="11007" y="3146"/>
                  </a:cubicBezTo>
                  <a:cubicBezTo>
                    <a:pt x="10978" y="3051"/>
                    <a:pt x="10877" y="2997"/>
                    <a:pt x="10782" y="3026"/>
                  </a:cubicBezTo>
                  <a:cubicBezTo>
                    <a:pt x="10687" y="3054"/>
                    <a:pt x="10633" y="3154"/>
                    <a:pt x="10661" y="3250"/>
                  </a:cubicBezTo>
                  <a:close/>
                  <a:moveTo>
                    <a:pt x="10236" y="1208"/>
                  </a:moveTo>
                  <a:cubicBezTo>
                    <a:pt x="10243" y="1205"/>
                    <a:pt x="10250" y="1202"/>
                    <a:pt x="10256" y="1199"/>
                  </a:cubicBezTo>
                  <a:cubicBezTo>
                    <a:pt x="10187" y="1103"/>
                    <a:pt x="10116" y="1010"/>
                    <a:pt x="10045" y="921"/>
                  </a:cubicBezTo>
                  <a:cubicBezTo>
                    <a:pt x="10009" y="965"/>
                    <a:pt x="9994" y="1027"/>
                    <a:pt x="10011" y="1086"/>
                  </a:cubicBezTo>
                  <a:cubicBezTo>
                    <a:pt x="10040" y="1182"/>
                    <a:pt x="10141" y="1236"/>
                    <a:pt x="10236" y="1208"/>
                  </a:cubicBezTo>
                  <a:close/>
                  <a:moveTo>
                    <a:pt x="10999" y="2714"/>
                  </a:moveTo>
                  <a:cubicBezTo>
                    <a:pt x="10980" y="2627"/>
                    <a:pt x="10954" y="2540"/>
                    <a:pt x="10926" y="2453"/>
                  </a:cubicBezTo>
                  <a:cubicBezTo>
                    <a:pt x="10898" y="2497"/>
                    <a:pt x="10887" y="2551"/>
                    <a:pt x="10903" y="2604"/>
                  </a:cubicBezTo>
                  <a:cubicBezTo>
                    <a:pt x="10919" y="2655"/>
                    <a:pt x="10954" y="2693"/>
                    <a:pt x="10999" y="2714"/>
                  </a:cubicBezTo>
                  <a:close/>
                  <a:moveTo>
                    <a:pt x="10384" y="4700"/>
                  </a:moveTo>
                  <a:cubicBezTo>
                    <a:pt x="10386" y="4699"/>
                    <a:pt x="10387" y="4699"/>
                    <a:pt x="10389" y="4699"/>
                  </a:cubicBezTo>
                  <a:cubicBezTo>
                    <a:pt x="10430" y="4652"/>
                    <a:pt x="10471" y="4606"/>
                    <a:pt x="10510" y="4558"/>
                  </a:cubicBezTo>
                  <a:cubicBezTo>
                    <a:pt x="10514" y="4531"/>
                    <a:pt x="10513" y="4503"/>
                    <a:pt x="10506" y="4476"/>
                  </a:cubicBezTo>
                  <a:cubicBezTo>
                    <a:pt x="10477" y="4380"/>
                    <a:pt x="10376" y="4326"/>
                    <a:pt x="10281" y="4355"/>
                  </a:cubicBezTo>
                  <a:cubicBezTo>
                    <a:pt x="10186" y="4383"/>
                    <a:pt x="10132" y="4484"/>
                    <a:pt x="10160" y="4579"/>
                  </a:cubicBezTo>
                  <a:cubicBezTo>
                    <a:pt x="10189" y="4674"/>
                    <a:pt x="10289" y="4728"/>
                    <a:pt x="10384" y="4700"/>
                  </a:cubicBezTo>
                  <a:close/>
                  <a:moveTo>
                    <a:pt x="10336" y="2168"/>
                  </a:moveTo>
                  <a:cubicBezTo>
                    <a:pt x="10365" y="2263"/>
                    <a:pt x="10465" y="2318"/>
                    <a:pt x="10561" y="2289"/>
                  </a:cubicBezTo>
                  <a:cubicBezTo>
                    <a:pt x="10657" y="2260"/>
                    <a:pt x="10711" y="2160"/>
                    <a:pt x="10682" y="2064"/>
                  </a:cubicBezTo>
                  <a:cubicBezTo>
                    <a:pt x="10653" y="1969"/>
                    <a:pt x="10553" y="1915"/>
                    <a:pt x="10458" y="1944"/>
                  </a:cubicBezTo>
                  <a:cubicBezTo>
                    <a:pt x="10362" y="1973"/>
                    <a:pt x="10308" y="2073"/>
                    <a:pt x="10336" y="2168"/>
                  </a:cubicBezTo>
                  <a:close/>
                  <a:moveTo>
                    <a:pt x="2145" y="2999"/>
                  </a:moveTo>
                  <a:lnTo>
                    <a:pt x="2020" y="2974"/>
                  </a:lnTo>
                  <a:cubicBezTo>
                    <a:pt x="2048" y="3013"/>
                    <a:pt x="2089" y="3039"/>
                    <a:pt x="2137" y="3047"/>
                  </a:cubicBezTo>
                  <a:close/>
                  <a:moveTo>
                    <a:pt x="926" y="3816"/>
                  </a:moveTo>
                  <a:cubicBezTo>
                    <a:pt x="954" y="3911"/>
                    <a:pt x="1055" y="3965"/>
                    <a:pt x="1150" y="3936"/>
                  </a:cubicBezTo>
                  <a:cubicBezTo>
                    <a:pt x="1245" y="3908"/>
                    <a:pt x="1299" y="3807"/>
                    <a:pt x="1270" y="3712"/>
                  </a:cubicBezTo>
                  <a:cubicBezTo>
                    <a:pt x="1242" y="3617"/>
                    <a:pt x="1141" y="3563"/>
                    <a:pt x="1046" y="3591"/>
                  </a:cubicBezTo>
                  <a:cubicBezTo>
                    <a:pt x="951" y="3620"/>
                    <a:pt x="897" y="3721"/>
                    <a:pt x="926" y="3816"/>
                  </a:cubicBezTo>
                  <a:close/>
                  <a:moveTo>
                    <a:pt x="2746" y="5627"/>
                  </a:moveTo>
                  <a:cubicBezTo>
                    <a:pt x="2744" y="5622"/>
                    <a:pt x="2742" y="5617"/>
                    <a:pt x="2740" y="5612"/>
                  </a:cubicBezTo>
                  <a:lnTo>
                    <a:pt x="2396" y="5655"/>
                  </a:lnTo>
                  <a:cubicBezTo>
                    <a:pt x="2392" y="5679"/>
                    <a:pt x="2393" y="5705"/>
                    <a:pt x="2401" y="5731"/>
                  </a:cubicBezTo>
                  <a:cubicBezTo>
                    <a:pt x="2430" y="5826"/>
                    <a:pt x="2530" y="5880"/>
                    <a:pt x="2626" y="5851"/>
                  </a:cubicBezTo>
                  <a:cubicBezTo>
                    <a:pt x="2721" y="5822"/>
                    <a:pt x="2775" y="5722"/>
                    <a:pt x="2746" y="5627"/>
                  </a:cubicBezTo>
                  <a:close/>
                  <a:moveTo>
                    <a:pt x="1250" y="4897"/>
                  </a:moveTo>
                  <a:cubicBezTo>
                    <a:pt x="1279" y="4993"/>
                    <a:pt x="1380" y="5046"/>
                    <a:pt x="1475" y="5018"/>
                  </a:cubicBezTo>
                  <a:cubicBezTo>
                    <a:pt x="1570" y="4989"/>
                    <a:pt x="1624" y="4889"/>
                    <a:pt x="1595" y="4794"/>
                  </a:cubicBezTo>
                  <a:cubicBezTo>
                    <a:pt x="1566" y="4699"/>
                    <a:pt x="1466" y="4644"/>
                    <a:pt x="1371" y="4672"/>
                  </a:cubicBezTo>
                  <a:cubicBezTo>
                    <a:pt x="1276" y="4701"/>
                    <a:pt x="1222" y="4802"/>
                    <a:pt x="1250" y="4897"/>
                  </a:cubicBezTo>
                  <a:close/>
                  <a:moveTo>
                    <a:pt x="2726" y="6812"/>
                  </a:moveTo>
                  <a:cubicBezTo>
                    <a:pt x="2755" y="6908"/>
                    <a:pt x="2855" y="6962"/>
                    <a:pt x="2950" y="6933"/>
                  </a:cubicBezTo>
                  <a:cubicBezTo>
                    <a:pt x="3046" y="6904"/>
                    <a:pt x="3100" y="6804"/>
                    <a:pt x="3071" y="6709"/>
                  </a:cubicBezTo>
                  <a:cubicBezTo>
                    <a:pt x="3042" y="6613"/>
                    <a:pt x="2942" y="6559"/>
                    <a:pt x="2846" y="6587"/>
                  </a:cubicBezTo>
                  <a:cubicBezTo>
                    <a:pt x="2751" y="6616"/>
                    <a:pt x="2697" y="6716"/>
                    <a:pt x="2726" y="6812"/>
                  </a:cubicBezTo>
                  <a:close/>
                  <a:moveTo>
                    <a:pt x="1512" y="3066"/>
                  </a:moveTo>
                  <a:cubicBezTo>
                    <a:pt x="1483" y="2971"/>
                    <a:pt x="1383" y="2917"/>
                    <a:pt x="1288" y="2945"/>
                  </a:cubicBezTo>
                  <a:cubicBezTo>
                    <a:pt x="1193" y="2974"/>
                    <a:pt x="1139" y="3075"/>
                    <a:pt x="1167" y="3170"/>
                  </a:cubicBezTo>
                  <a:cubicBezTo>
                    <a:pt x="1195" y="3265"/>
                    <a:pt x="1296" y="3319"/>
                    <a:pt x="1391" y="3290"/>
                  </a:cubicBezTo>
                  <a:cubicBezTo>
                    <a:pt x="1487" y="3261"/>
                    <a:pt x="1541" y="3161"/>
                    <a:pt x="1512" y="3066"/>
                  </a:cubicBezTo>
                  <a:close/>
                  <a:moveTo>
                    <a:pt x="1900" y="7060"/>
                  </a:moveTo>
                  <a:cubicBezTo>
                    <a:pt x="1929" y="7156"/>
                    <a:pt x="2029" y="7210"/>
                    <a:pt x="2124" y="7181"/>
                  </a:cubicBezTo>
                  <a:cubicBezTo>
                    <a:pt x="2220" y="7152"/>
                    <a:pt x="2274" y="7052"/>
                    <a:pt x="2245" y="6957"/>
                  </a:cubicBezTo>
                  <a:cubicBezTo>
                    <a:pt x="2216" y="6861"/>
                    <a:pt x="2116" y="6807"/>
                    <a:pt x="2020" y="6836"/>
                  </a:cubicBezTo>
                  <a:cubicBezTo>
                    <a:pt x="1925" y="6864"/>
                    <a:pt x="1871" y="6964"/>
                    <a:pt x="1900" y="7060"/>
                  </a:cubicBezTo>
                  <a:close/>
                  <a:moveTo>
                    <a:pt x="1752" y="3568"/>
                  </a:moveTo>
                  <a:cubicBezTo>
                    <a:pt x="1780" y="3663"/>
                    <a:pt x="1881" y="3717"/>
                    <a:pt x="1976" y="3688"/>
                  </a:cubicBezTo>
                  <a:cubicBezTo>
                    <a:pt x="1992" y="3683"/>
                    <a:pt x="2006" y="3676"/>
                    <a:pt x="2020" y="3667"/>
                  </a:cubicBezTo>
                  <a:lnTo>
                    <a:pt x="2068" y="3409"/>
                  </a:lnTo>
                  <a:cubicBezTo>
                    <a:pt x="2025" y="3350"/>
                    <a:pt x="1947" y="3321"/>
                    <a:pt x="1872" y="3343"/>
                  </a:cubicBezTo>
                  <a:cubicBezTo>
                    <a:pt x="1777" y="3371"/>
                    <a:pt x="1723" y="3473"/>
                    <a:pt x="1752" y="3568"/>
                  </a:cubicBezTo>
                  <a:close/>
                  <a:moveTo>
                    <a:pt x="1837" y="4148"/>
                  </a:moveTo>
                  <a:cubicBezTo>
                    <a:pt x="1808" y="4052"/>
                    <a:pt x="1708" y="3998"/>
                    <a:pt x="1613" y="4026"/>
                  </a:cubicBezTo>
                  <a:cubicBezTo>
                    <a:pt x="1518" y="4055"/>
                    <a:pt x="1463" y="4156"/>
                    <a:pt x="1491" y="4251"/>
                  </a:cubicBezTo>
                  <a:cubicBezTo>
                    <a:pt x="1520" y="4347"/>
                    <a:pt x="1621" y="4401"/>
                    <a:pt x="1716" y="4372"/>
                  </a:cubicBezTo>
                  <a:cubicBezTo>
                    <a:pt x="1812" y="4343"/>
                    <a:pt x="1866" y="4243"/>
                    <a:pt x="1837" y="4148"/>
                  </a:cubicBezTo>
                  <a:close/>
                  <a:moveTo>
                    <a:pt x="1575" y="5979"/>
                  </a:moveTo>
                  <a:cubicBezTo>
                    <a:pt x="1604" y="6074"/>
                    <a:pt x="1704" y="6128"/>
                    <a:pt x="1800" y="6099"/>
                  </a:cubicBezTo>
                  <a:cubicBezTo>
                    <a:pt x="1895" y="6071"/>
                    <a:pt x="1949" y="5970"/>
                    <a:pt x="1920" y="5875"/>
                  </a:cubicBezTo>
                  <a:cubicBezTo>
                    <a:pt x="1891" y="5780"/>
                    <a:pt x="1791" y="5725"/>
                    <a:pt x="1696" y="5754"/>
                  </a:cubicBezTo>
                  <a:cubicBezTo>
                    <a:pt x="1600" y="5783"/>
                    <a:pt x="1546" y="5883"/>
                    <a:pt x="1575" y="5979"/>
                  </a:cubicBezTo>
                  <a:close/>
                  <a:moveTo>
                    <a:pt x="9006" y="2713"/>
                  </a:moveTo>
                  <a:lnTo>
                    <a:pt x="8883" y="2790"/>
                  </a:lnTo>
                  <a:cubicBezTo>
                    <a:pt x="8892" y="2789"/>
                    <a:pt x="8901" y="2787"/>
                    <a:pt x="8909" y="2785"/>
                  </a:cubicBezTo>
                  <a:cubicBezTo>
                    <a:pt x="8950" y="2772"/>
                    <a:pt x="8983" y="2746"/>
                    <a:pt x="9006" y="2713"/>
                  </a:cubicBezTo>
                  <a:close/>
                  <a:moveTo>
                    <a:pt x="9251" y="3100"/>
                  </a:moveTo>
                  <a:cubicBezTo>
                    <a:pt x="9280" y="3195"/>
                    <a:pt x="9380" y="3249"/>
                    <a:pt x="9475" y="3220"/>
                  </a:cubicBezTo>
                  <a:cubicBezTo>
                    <a:pt x="9570" y="3192"/>
                    <a:pt x="9625" y="3091"/>
                    <a:pt x="9596" y="2996"/>
                  </a:cubicBezTo>
                  <a:cubicBezTo>
                    <a:pt x="9567" y="2901"/>
                    <a:pt x="9467" y="2847"/>
                    <a:pt x="9371" y="2875"/>
                  </a:cubicBezTo>
                  <a:cubicBezTo>
                    <a:pt x="9276" y="2904"/>
                    <a:pt x="9222" y="3005"/>
                    <a:pt x="9251" y="3100"/>
                  </a:cubicBezTo>
                  <a:close/>
                  <a:moveTo>
                    <a:pt x="9576" y="4181"/>
                  </a:moveTo>
                  <a:cubicBezTo>
                    <a:pt x="9604" y="4277"/>
                    <a:pt x="9705" y="4330"/>
                    <a:pt x="9800" y="4302"/>
                  </a:cubicBezTo>
                  <a:cubicBezTo>
                    <a:pt x="9895" y="4273"/>
                    <a:pt x="9949" y="4173"/>
                    <a:pt x="9921" y="4078"/>
                  </a:cubicBezTo>
                  <a:cubicBezTo>
                    <a:pt x="9892" y="3983"/>
                    <a:pt x="9791" y="3928"/>
                    <a:pt x="9696" y="3956"/>
                  </a:cubicBezTo>
                  <a:cubicBezTo>
                    <a:pt x="9601" y="3985"/>
                    <a:pt x="9547" y="4086"/>
                    <a:pt x="9576" y="4181"/>
                  </a:cubicBezTo>
                  <a:close/>
                  <a:moveTo>
                    <a:pt x="8750" y="4430"/>
                  </a:moveTo>
                  <a:cubicBezTo>
                    <a:pt x="8778" y="4525"/>
                    <a:pt x="8879" y="4579"/>
                    <a:pt x="8974" y="4550"/>
                  </a:cubicBezTo>
                  <a:cubicBezTo>
                    <a:pt x="9069" y="4521"/>
                    <a:pt x="9123" y="4421"/>
                    <a:pt x="9095" y="4326"/>
                  </a:cubicBezTo>
                  <a:cubicBezTo>
                    <a:pt x="9066" y="4231"/>
                    <a:pt x="8965" y="4176"/>
                    <a:pt x="8870" y="4205"/>
                  </a:cubicBezTo>
                  <a:cubicBezTo>
                    <a:pt x="8775" y="4233"/>
                    <a:pt x="8721" y="4334"/>
                    <a:pt x="8750" y="4430"/>
                  </a:cubicBezTo>
                  <a:close/>
                  <a:moveTo>
                    <a:pt x="8601" y="937"/>
                  </a:moveTo>
                  <a:cubicBezTo>
                    <a:pt x="8630" y="1032"/>
                    <a:pt x="8730" y="1086"/>
                    <a:pt x="8826" y="1058"/>
                  </a:cubicBezTo>
                  <a:cubicBezTo>
                    <a:pt x="8921" y="1029"/>
                    <a:pt x="8975" y="928"/>
                    <a:pt x="8946" y="833"/>
                  </a:cubicBezTo>
                  <a:cubicBezTo>
                    <a:pt x="8917" y="738"/>
                    <a:pt x="8817" y="684"/>
                    <a:pt x="8722" y="713"/>
                  </a:cubicBezTo>
                  <a:cubicBezTo>
                    <a:pt x="8627" y="741"/>
                    <a:pt x="8572" y="841"/>
                    <a:pt x="8601" y="937"/>
                  </a:cubicBezTo>
                  <a:close/>
                  <a:moveTo>
                    <a:pt x="9271" y="1915"/>
                  </a:moveTo>
                  <a:cubicBezTo>
                    <a:pt x="9242" y="1819"/>
                    <a:pt x="9142" y="1765"/>
                    <a:pt x="9047" y="1794"/>
                  </a:cubicBezTo>
                  <a:cubicBezTo>
                    <a:pt x="8999" y="1808"/>
                    <a:pt x="8963" y="1840"/>
                    <a:pt x="8941" y="1879"/>
                  </a:cubicBezTo>
                  <a:lnTo>
                    <a:pt x="9078" y="2146"/>
                  </a:lnTo>
                  <a:cubicBezTo>
                    <a:pt x="9102" y="2148"/>
                    <a:pt x="9126" y="2146"/>
                    <a:pt x="9150" y="2139"/>
                  </a:cubicBezTo>
                  <a:cubicBezTo>
                    <a:pt x="9246" y="2111"/>
                    <a:pt x="9300" y="2010"/>
                    <a:pt x="9271" y="1915"/>
                  </a:cubicBezTo>
                  <a:close/>
                  <a:moveTo>
                    <a:pt x="8183" y="3994"/>
                  </a:moveTo>
                  <a:cubicBezTo>
                    <a:pt x="8212" y="4089"/>
                    <a:pt x="8312" y="4143"/>
                    <a:pt x="8407" y="4114"/>
                  </a:cubicBezTo>
                  <a:cubicBezTo>
                    <a:pt x="8503" y="4086"/>
                    <a:pt x="8557" y="3985"/>
                    <a:pt x="8529" y="3890"/>
                  </a:cubicBezTo>
                  <a:cubicBezTo>
                    <a:pt x="8500" y="3795"/>
                    <a:pt x="8400" y="3741"/>
                    <a:pt x="8304" y="3770"/>
                  </a:cubicBezTo>
                  <a:cubicBezTo>
                    <a:pt x="8208" y="3798"/>
                    <a:pt x="8155" y="3899"/>
                    <a:pt x="8183" y="3994"/>
                  </a:cubicBezTo>
                  <a:close/>
                  <a:moveTo>
                    <a:pt x="8359" y="6372"/>
                  </a:moveTo>
                  <a:lnTo>
                    <a:pt x="8357" y="6327"/>
                  </a:lnTo>
                  <a:cubicBezTo>
                    <a:pt x="8356" y="6318"/>
                    <a:pt x="8354" y="6310"/>
                    <a:pt x="8352" y="6302"/>
                  </a:cubicBezTo>
                  <a:cubicBezTo>
                    <a:pt x="8324" y="6206"/>
                    <a:pt x="8223" y="6152"/>
                    <a:pt x="8128" y="6180"/>
                  </a:cubicBezTo>
                  <a:cubicBezTo>
                    <a:pt x="8032" y="6209"/>
                    <a:pt x="7978" y="6310"/>
                    <a:pt x="8007" y="6405"/>
                  </a:cubicBezTo>
                  <a:cubicBezTo>
                    <a:pt x="8035" y="6500"/>
                    <a:pt x="8136" y="6554"/>
                    <a:pt x="8231" y="6526"/>
                  </a:cubicBezTo>
                  <a:cubicBezTo>
                    <a:pt x="8303" y="6504"/>
                    <a:pt x="8351" y="6442"/>
                    <a:pt x="8359" y="6372"/>
                  </a:cubicBezTo>
                  <a:close/>
                  <a:moveTo>
                    <a:pt x="8425" y="3348"/>
                  </a:moveTo>
                  <a:cubicBezTo>
                    <a:pt x="8454" y="3443"/>
                    <a:pt x="8554" y="3497"/>
                    <a:pt x="8649" y="3468"/>
                  </a:cubicBezTo>
                  <a:cubicBezTo>
                    <a:pt x="8744" y="3440"/>
                    <a:pt x="8799" y="3339"/>
                    <a:pt x="8770" y="3244"/>
                  </a:cubicBezTo>
                  <a:cubicBezTo>
                    <a:pt x="8741" y="3149"/>
                    <a:pt x="8641" y="3095"/>
                    <a:pt x="8545" y="3123"/>
                  </a:cubicBezTo>
                  <a:cubicBezTo>
                    <a:pt x="8450" y="3152"/>
                    <a:pt x="8396" y="3253"/>
                    <a:pt x="8425" y="3348"/>
                  </a:cubicBezTo>
                  <a:close/>
                  <a:moveTo>
                    <a:pt x="9009" y="3746"/>
                  </a:moveTo>
                  <a:cubicBezTo>
                    <a:pt x="9038" y="3841"/>
                    <a:pt x="9138" y="3895"/>
                    <a:pt x="9233" y="3867"/>
                  </a:cubicBezTo>
                  <a:cubicBezTo>
                    <a:pt x="9329" y="3838"/>
                    <a:pt x="9383" y="3737"/>
                    <a:pt x="9355" y="3642"/>
                  </a:cubicBezTo>
                  <a:cubicBezTo>
                    <a:pt x="9326" y="3547"/>
                    <a:pt x="9226" y="3493"/>
                    <a:pt x="9130" y="3522"/>
                  </a:cubicBezTo>
                  <a:cubicBezTo>
                    <a:pt x="9034" y="3550"/>
                    <a:pt x="8981" y="3651"/>
                    <a:pt x="9009" y="3746"/>
                  </a:cubicBezTo>
                  <a:close/>
                  <a:moveTo>
                    <a:pt x="8508" y="5076"/>
                  </a:moveTo>
                  <a:cubicBezTo>
                    <a:pt x="8537" y="5171"/>
                    <a:pt x="8637" y="5225"/>
                    <a:pt x="8732" y="5196"/>
                  </a:cubicBezTo>
                  <a:cubicBezTo>
                    <a:pt x="8827" y="5167"/>
                    <a:pt x="8882" y="5067"/>
                    <a:pt x="8854" y="4972"/>
                  </a:cubicBezTo>
                  <a:cubicBezTo>
                    <a:pt x="8825" y="4877"/>
                    <a:pt x="8724" y="4823"/>
                    <a:pt x="8629" y="4851"/>
                  </a:cubicBezTo>
                  <a:cubicBezTo>
                    <a:pt x="8533" y="4879"/>
                    <a:pt x="8480" y="4980"/>
                    <a:pt x="8508" y="5076"/>
                  </a:cubicBezTo>
                  <a:close/>
                  <a:moveTo>
                    <a:pt x="8356" y="349"/>
                  </a:moveTo>
                  <a:lnTo>
                    <a:pt x="8213" y="467"/>
                  </a:lnTo>
                  <a:lnTo>
                    <a:pt x="8287" y="611"/>
                  </a:lnTo>
                  <a:cubicBezTo>
                    <a:pt x="8365" y="572"/>
                    <a:pt x="8406" y="483"/>
                    <a:pt x="8380" y="398"/>
                  </a:cubicBezTo>
                  <a:cubicBezTo>
                    <a:pt x="8374" y="380"/>
                    <a:pt x="8366" y="363"/>
                    <a:pt x="8356" y="349"/>
                  </a:cubicBezTo>
                  <a:close/>
                  <a:moveTo>
                    <a:pt x="9185" y="1334"/>
                  </a:moveTo>
                  <a:cubicBezTo>
                    <a:pt x="9214" y="1430"/>
                    <a:pt x="9315" y="1485"/>
                    <a:pt x="9410" y="1456"/>
                  </a:cubicBezTo>
                  <a:cubicBezTo>
                    <a:pt x="9506" y="1427"/>
                    <a:pt x="9559" y="1327"/>
                    <a:pt x="9531" y="1231"/>
                  </a:cubicBezTo>
                  <a:cubicBezTo>
                    <a:pt x="9502" y="1136"/>
                    <a:pt x="9402" y="1082"/>
                    <a:pt x="9307" y="1110"/>
                  </a:cubicBezTo>
                  <a:cubicBezTo>
                    <a:pt x="9212" y="1139"/>
                    <a:pt x="9157" y="1239"/>
                    <a:pt x="9185" y="1334"/>
                  </a:cubicBezTo>
                  <a:close/>
                  <a:moveTo>
                    <a:pt x="9774" y="595"/>
                  </a:moveTo>
                  <a:cubicBezTo>
                    <a:pt x="9735" y="551"/>
                    <a:pt x="9698" y="509"/>
                    <a:pt x="9660" y="468"/>
                  </a:cubicBezTo>
                  <a:cubicBezTo>
                    <a:pt x="9625" y="455"/>
                    <a:pt x="9586" y="453"/>
                    <a:pt x="9548" y="465"/>
                  </a:cubicBezTo>
                  <a:cubicBezTo>
                    <a:pt x="9453" y="493"/>
                    <a:pt x="9398" y="593"/>
                    <a:pt x="9427" y="689"/>
                  </a:cubicBezTo>
                  <a:cubicBezTo>
                    <a:pt x="9456" y="784"/>
                    <a:pt x="9556" y="838"/>
                    <a:pt x="9652" y="810"/>
                  </a:cubicBezTo>
                  <a:cubicBezTo>
                    <a:pt x="9743" y="782"/>
                    <a:pt x="9797" y="687"/>
                    <a:pt x="9774" y="595"/>
                  </a:cubicBezTo>
                  <a:close/>
                  <a:moveTo>
                    <a:pt x="10077" y="2852"/>
                  </a:moveTo>
                  <a:cubicBezTo>
                    <a:pt x="10106" y="2947"/>
                    <a:pt x="10206" y="3001"/>
                    <a:pt x="10301" y="2972"/>
                  </a:cubicBezTo>
                  <a:cubicBezTo>
                    <a:pt x="10396" y="2944"/>
                    <a:pt x="10451" y="2843"/>
                    <a:pt x="10422" y="2748"/>
                  </a:cubicBezTo>
                  <a:cubicBezTo>
                    <a:pt x="10393" y="2653"/>
                    <a:pt x="10293" y="2599"/>
                    <a:pt x="10197" y="2628"/>
                  </a:cubicBezTo>
                  <a:cubicBezTo>
                    <a:pt x="10102" y="2655"/>
                    <a:pt x="10048" y="2757"/>
                    <a:pt x="10077" y="2852"/>
                  </a:cubicBezTo>
                  <a:close/>
                  <a:moveTo>
                    <a:pt x="10402" y="3933"/>
                  </a:moveTo>
                  <a:cubicBezTo>
                    <a:pt x="10430" y="4028"/>
                    <a:pt x="10531" y="4082"/>
                    <a:pt x="10626" y="4054"/>
                  </a:cubicBezTo>
                  <a:cubicBezTo>
                    <a:pt x="10721" y="4025"/>
                    <a:pt x="10775" y="3925"/>
                    <a:pt x="10747" y="3830"/>
                  </a:cubicBezTo>
                  <a:cubicBezTo>
                    <a:pt x="10718" y="3734"/>
                    <a:pt x="10617" y="3680"/>
                    <a:pt x="10522" y="3708"/>
                  </a:cubicBezTo>
                  <a:cubicBezTo>
                    <a:pt x="10427" y="3737"/>
                    <a:pt x="10373" y="3838"/>
                    <a:pt x="10402" y="3933"/>
                  </a:cubicBezTo>
                  <a:close/>
                  <a:moveTo>
                    <a:pt x="9334" y="4827"/>
                  </a:moveTo>
                  <a:cubicBezTo>
                    <a:pt x="9363" y="4923"/>
                    <a:pt x="9463" y="4976"/>
                    <a:pt x="9558" y="4948"/>
                  </a:cubicBezTo>
                  <a:cubicBezTo>
                    <a:pt x="9653" y="4920"/>
                    <a:pt x="9708" y="4819"/>
                    <a:pt x="9680" y="4724"/>
                  </a:cubicBezTo>
                  <a:cubicBezTo>
                    <a:pt x="9651" y="4628"/>
                    <a:pt x="9550" y="4575"/>
                    <a:pt x="9455" y="4603"/>
                  </a:cubicBezTo>
                  <a:cubicBezTo>
                    <a:pt x="9359" y="4631"/>
                    <a:pt x="9306" y="4732"/>
                    <a:pt x="9334" y="4827"/>
                  </a:cubicBezTo>
                  <a:close/>
                  <a:moveTo>
                    <a:pt x="9835" y="3498"/>
                  </a:moveTo>
                  <a:cubicBezTo>
                    <a:pt x="9864" y="3593"/>
                    <a:pt x="9964" y="3647"/>
                    <a:pt x="10059" y="3619"/>
                  </a:cubicBezTo>
                  <a:cubicBezTo>
                    <a:pt x="10155" y="3590"/>
                    <a:pt x="10209" y="3489"/>
                    <a:pt x="10181" y="3394"/>
                  </a:cubicBezTo>
                  <a:cubicBezTo>
                    <a:pt x="10152" y="3299"/>
                    <a:pt x="10052" y="3245"/>
                    <a:pt x="9956" y="3274"/>
                  </a:cubicBezTo>
                  <a:cubicBezTo>
                    <a:pt x="9861" y="3302"/>
                    <a:pt x="9807" y="3402"/>
                    <a:pt x="9835" y="3498"/>
                  </a:cubicBezTo>
                  <a:close/>
                  <a:moveTo>
                    <a:pt x="2968" y="6165"/>
                  </a:moveTo>
                  <a:cubicBezTo>
                    <a:pt x="2996" y="6262"/>
                    <a:pt x="3096" y="6316"/>
                    <a:pt x="3192" y="6287"/>
                  </a:cubicBezTo>
                  <a:cubicBezTo>
                    <a:pt x="3287" y="6258"/>
                    <a:pt x="3341" y="6158"/>
                    <a:pt x="3313" y="6062"/>
                  </a:cubicBezTo>
                  <a:cubicBezTo>
                    <a:pt x="3284" y="5967"/>
                    <a:pt x="3183" y="5913"/>
                    <a:pt x="3088" y="5942"/>
                  </a:cubicBezTo>
                  <a:cubicBezTo>
                    <a:pt x="2993" y="5970"/>
                    <a:pt x="2939" y="6070"/>
                    <a:pt x="2968" y="6165"/>
                  </a:cubicBezTo>
                  <a:close/>
                  <a:moveTo>
                    <a:pt x="9752" y="1770"/>
                  </a:moveTo>
                  <a:cubicBezTo>
                    <a:pt x="9781" y="1865"/>
                    <a:pt x="9881" y="1919"/>
                    <a:pt x="9976" y="1891"/>
                  </a:cubicBezTo>
                  <a:cubicBezTo>
                    <a:pt x="10072" y="1863"/>
                    <a:pt x="10126" y="1762"/>
                    <a:pt x="10097" y="1666"/>
                  </a:cubicBezTo>
                  <a:cubicBezTo>
                    <a:pt x="10068" y="1571"/>
                    <a:pt x="9968" y="1517"/>
                    <a:pt x="9873" y="1546"/>
                  </a:cubicBezTo>
                  <a:cubicBezTo>
                    <a:pt x="9777" y="1575"/>
                    <a:pt x="9723" y="1675"/>
                    <a:pt x="9752" y="1770"/>
                  </a:cubicBezTo>
                  <a:close/>
                  <a:moveTo>
                    <a:pt x="8982" y="29"/>
                  </a:moveTo>
                  <a:cubicBezTo>
                    <a:pt x="8887" y="58"/>
                    <a:pt x="8833" y="158"/>
                    <a:pt x="8861" y="253"/>
                  </a:cubicBezTo>
                  <a:cubicBezTo>
                    <a:pt x="8889" y="349"/>
                    <a:pt x="8990" y="403"/>
                    <a:pt x="9085" y="374"/>
                  </a:cubicBezTo>
                  <a:cubicBezTo>
                    <a:pt x="9181" y="345"/>
                    <a:pt x="9234" y="245"/>
                    <a:pt x="9206" y="150"/>
                  </a:cubicBezTo>
                  <a:cubicBezTo>
                    <a:pt x="9178" y="54"/>
                    <a:pt x="9077" y="0"/>
                    <a:pt x="8982" y="29"/>
                  </a:cubicBezTo>
                  <a:close/>
                  <a:moveTo>
                    <a:pt x="9510" y="2416"/>
                  </a:moveTo>
                  <a:cubicBezTo>
                    <a:pt x="9539" y="2511"/>
                    <a:pt x="9639" y="2566"/>
                    <a:pt x="9735" y="2537"/>
                  </a:cubicBezTo>
                  <a:cubicBezTo>
                    <a:pt x="9831" y="2509"/>
                    <a:pt x="9884" y="2407"/>
                    <a:pt x="9856" y="2312"/>
                  </a:cubicBezTo>
                  <a:cubicBezTo>
                    <a:pt x="9827" y="2217"/>
                    <a:pt x="9727" y="2163"/>
                    <a:pt x="9632" y="2192"/>
                  </a:cubicBezTo>
                  <a:cubicBezTo>
                    <a:pt x="9536" y="2221"/>
                    <a:pt x="9482" y="2321"/>
                    <a:pt x="9510" y="2416"/>
                  </a:cubicBezTo>
                  <a:close/>
                  <a:moveTo>
                    <a:pt x="7924" y="4678"/>
                  </a:moveTo>
                  <a:cubicBezTo>
                    <a:pt x="7953" y="4773"/>
                    <a:pt x="8053" y="4827"/>
                    <a:pt x="8148" y="4798"/>
                  </a:cubicBezTo>
                  <a:cubicBezTo>
                    <a:pt x="8243" y="4769"/>
                    <a:pt x="8297" y="4669"/>
                    <a:pt x="8269" y="4574"/>
                  </a:cubicBezTo>
                  <a:cubicBezTo>
                    <a:pt x="8240" y="4479"/>
                    <a:pt x="8139" y="4424"/>
                    <a:pt x="8044" y="4453"/>
                  </a:cubicBezTo>
                  <a:cubicBezTo>
                    <a:pt x="7949" y="4481"/>
                    <a:pt x="7895" y="4582"/>
                    <a:pt x="7924" y="4678"/>
                  </a:cubicBezTo>
                  <a:close/>
                  <a:moveTo>
                    <a:pt x="7502" y="7647"/>
                  </a:moveTo>
                  <a:cubicBezTo>
                    <a:pt x="7581" y="7601"/>
                    <a:pt x="7657" y="7555"/>
                    <a:pt x="7730" y="7510"/>
                  </a:cubicBezTo>
                  <a:cubicBezTo>
                    <a:pt x="7698" y="7500"/>
                    <a:pt x="7662" y="7500"/>
                    <a:pt x="7626" y="7510"/>
                  </a:cubicBezTo>
                  <a:cubicBezTo>
                    <a:pt x="7560" y="7530"/>
                    <a:pt x="7515" y="7584"/>
                    <a:pt x="7502" y="7647"/>
                  </a:cubicBezTo>
                  <a:close/>
                  <a:moveTo>
                    <a:pt x="7682" y="5324"/>
                  </a:moveTo>
                  <a:cubicBezTo>
                    <a:pt x="7711" y="5419"/>
                    <a:pt x="7811" y="5473"/>
                    <a:pt x="7906" y="5444"/>
                  </a:cubicBezTo>
                  <a:cubicBezTo>
                    <a:pt x="8001" y="5415"/>
                    <a:pt x="8056" y="5315"/>
                    <a:pt x="8028" y="5220"/>
                  </a:cubicBezTo>
                  <a:cubicBezTo>
                    <a:pt x="7999" y="5125"/>
                    <a:pt x="7898" y="5071"/>
                    <a:pt x="7803" y="5099"/>
                  </a:cubicBezTo>
                  <a:cubicBezTo>
                    <a:pt x="7707" y="5127"/>
                    <a:pt x="7653" y="5228"/>
                    <a:pt x="7682" y="5324"/>
                  </a:cubicBezTo>
                  <a:close/>
                  <a:moveTo>
                    <a:pt x="6679" y="7982"/>
                  </a:moveTo>
                  <a:cubicBezTo>
                    <a:pt x="6689" y="8013"/>
                    <a:pt x="6706" y="8039"/>
                    <a:pt x="6728" y="8059"/>
                  </a:cubicBezTo>
                  <a:cubicBezTo>
                    <a:pt x="6829" y="8012"/>
                    <a:pt x="6930" y="7962"/>
                    <a:pt x="7030" y="7909"/>
                  </a:cubicBezTo>
                  <a:cubicBezTo>
                    <a:pt x="7030" y="7900"/>
                    <a:pt x="7028" y="7889"/>
                    <a:pt x="7024" y="7879"/>
                  </a:cubicBezTo>
                  <a:cubicBezTo>
                    <a:pt x="6996" y="7783"/>
                    <a:pt x="6896" y="7729"/>
                    <a:pt x="6800" y="7758"/>
                  </a:cubicBezTo>
                  <a:cubicBezTo>
                    <a:pt x="6705" y="7787"/>
                    <a:pt x="6651" y="7887"/>
                    <a:pt x="6679" y="7982"/>
                  </a:cubicBezTo>
                  <a:close/>
                  <a:moveTo>
                    <a:pt x="5853" y="8230"/>
                  </a:moveTo>
                  <a:cubicBezTo>
                    <a:pt x="5867" y="8277"/>
                    <a:pt x="5899" y="8313"/>
                    <a:pt x="5937" y="8335"/>
                  </a:cubicBezTo>
                  <a:cubicBezTo>
                    <a:pt x="6013" y="8322"/>
                    <a:pt x="6093" y="8302"/>
                    <a:pt x="6177" y="8277"/>
                  </a:cubicBezTo>
                  <a:cubicBezTo>
                    <a:pt x="6204" y="8234"/>
                    <a:pt x="6215" y="8180"/>
                    <a:pt x="6198" y="8127"/>
                  </a:cubicBezTo>
                  <a:cubicBezTo>
                    <a:pt x="6170" y="8031"/>
                    <a:pt x="6070" y="7977"/>
                    <a:pt x="5974" y="8006"/>
                  </a:cubicBezTo>
                  <a:cubicBezTo>
                    <a:pt x="5879" y="8035"/>
                    <a:pt x="5825" y="8135"/>
                    <a:pt x="5853" y="8230"/>
                  </a:cubicBezTo>
                  <a:close/>
                  <a:moveTo>
                    <a:pt x="5268" y="7738"/>
                  </a:moveTo>
                  <a:cubicBezTo>
                    <a:pt x="5351" y="7732"/>
                    <a:pt x="5397" y="7728"/>
                    <a:pt x="5397" y="7728"/>
                  </a:cubicBezTo>
                  <a:lnTo>
                    <a:pt x="5527" y="7940"/>
                  </a:lnTo>
                  <a:cubicBezTo>
                    <a:pt x="5601" y="7900"/>
                    <a:pt x="5640" y="7812"/>
                    <a:pt x="5614" y="7729"/>
                  </a:cubicBezTo>
                  <a:cubicBezTo>
                    <a:pt x="5585" y="7634"/>
                    <a:pt x="5485" y="7580"/>
                    <a:pt x="5390" y="7608"/>
                  </a:cubicBezTo>
                  <a:cubicBezTo>
                    <a:pt x="5326" y="7627"/>
                    <a:pt x="5282" y="7679"/>
                    <a:pt x="5268" y="7738"/>
                  </a:cubicBezTo>
                  <a:close/>
                  <a:moveTo>
                    <a:pt x="7357" y="4242"/>
                  </a:moveTo>
                  <a:cubicBezTo>
                    <a:pt x="7386" y="4337"/>
                    <a:pt x="7486" y="4391"/>
                    <a:pt x="7581" y="4362"/>
                  </a:cubicBezTo>
                  <a:cubicBezTo>
                    <a:pt x="7677" y="4335"/>
                    <a:pt x="7731" y="4233"/>
                    <a:pt x="7703" y="4138"/>
                  </a:cubicBezTo>
                  <a:cubicBezTo>
                    <a:pt x="7674" y="4043"/>
                    <a:pt x="7574" y="3989"/>
                    <a:pt x="7478" y="4018"/>
                  </a:cubicBezTo>
                  <a:cubicBezTo>
                    <a:pt x="7382" y="4046"/>
                    <a:pt x="7328" y="4147"/>
                    <a:pt x="7357" y="4242"/>
                  </a:cubicBezTo>
                  <a:close/>
                  <a:moveTo>
                    <a:pt x="7423" y="6007"/>
                  </a:moveTo>
                  <a:cubicBezTo>
                    <a:pt x="7451" y="6103"/>
                    <a:pt x="7552" y="6156"/>
                    <a:pt x="7647" y="6128"/>
                  </a:cubicBezTo>
                  <a:cubicBezTo>
                    <a:pt x="7742" y="6099"/>
                    <a:pt x="7796" y="5999"/>
                    <a:pt x="7767" y="5904"/>
                  </a:cubicBezTo>
                  <a:cubicBezTo>
                    <a:pt x="7739" y="5808"/>
                    <a:pt x="7638" y="5754"/>
                    <a:pt x="7543" y="5782"/>
                  </a:cubicBezTo>
                  <a:cubicBezTo>
                    <a:pt x="7448" y="5811"/>
                    <a:pt x="7394" y="5911"/>
                    <a:pt x="7423" y="6007"/>
                  </a:cubicBezTo>
                  <a:close/>
                  <a:moveTo>
                    <a:pt x="6531" y="4490"/>
                  </a:moveTo>
                  <a:cubicBezTo>
                    <a:pt x="6560" y="4585"/>
                    <a:pt x="6660" y="4639"/>
                    <a:pt x="6755" y="4610"/>
                  </a:cubicBezTo>
                  <a:cubicBezTo>
                    <a:pt x="6851" y="4582"/>
                    <a:pt x="6905" y="4482"/>
                    <a:pt x="6877" y="4386"/>
                  </a:cubicBezTo>
                  <a:cubicBezTo>
                    <a:pt x="6848" y="4291"/>
                    <a:pt x="6748" y="4237"/>
                    <a:pt x="6652" y="4266"/>
                  </a:cubicBezTo>
                  <a:cubicBezTo>
                    <a:pt x="6556" y="4294"/>
                    <a:pt x="6502" y="4395"/>
                    <a:pt x="6531" y="4490"/>
                  </a:cubicBezTo>
                  <a:close/>
                  <a:moveTo>
                    <a:pt x="3050" y="7796"/>
                  </a:moveTo>
                  <a:cubicBezTo>
                    <a:pt x="3167" y="7800"/>
                    <a:pt x="3284" y="7803"/>
                    <a:pt x="3398" y="7803"/>
                  </a:cubicBezTo>
                  <a:cubicBezTo>
                    <a:pt x="3397" y="7799"/>
                    <a:pt x="3397" y="7795"/>
                    <a:pt x="3396" y="7790"/>
                  </a:cubicBezTo>
                  <a:cubicBezTo>
                    <a:pt x="3367" y="7694"/>
                    <a:pt x="3266" y="7640"/>
                    <a:pt x="3171" y="7669"/>
                  </a:cubicBezTo>
                  <a:cubicBezTo>
                    <a:pt x="3109" y="7688"/>
                    <a:pt x="3065" y="7738"/>
                    <a:pt x="3050" y="7796"/>
                  </a:cubicBezTo>
                  <a:close/>
                  <a:moveTo>
                    <a:pt x="7098" y="4926"/>
                  </a:moveTo>
                  <a:cubicBezTo>
                    <a:pt x="7127" y="5021"/>
                    <a:pt x="7227" y="5075"/>
                    <a:pt x="7322" y="5046"/>
                  </a:cubicBezTo>
                  <a:cubicBezTo>
                    <a:pt x="7417" y="5017"/>
                    <a:pt x="7471" y="4917"/>
                    <a:pt x="7443" y="4822"/>
                  </a:cubicBezTo>
                  <a:cubicBezTo>
                    <a:pt x="7414" y="4727"/>
                    <a:pt x="7313" y="4672"/>
                    <a:pt x="7218" y="4701"/>
                  </a:cubicBezTo>
                  <a:cubicBezTo>
                    <a:pt x="7123" y="4730"/>
                    <a:pt x="7069" y="4830"/>
                    <a:pt x="7098" y="4926"/>
                  </a:cubicBezTo>
                  <a:close/>
                  <a:moveTo>
                    <a:pt x="7747" y="7088"/>
                  </a:moveTo>
                  <a:cubicBezTo>
                    <a:pt x="7776" y="7184"/>
                    <a:pt x="7877" y="7238"/>
                    <a:pt x="7972" y="7209"/>
                  </a:cubicBezTo>
                  <a:cubicBezTo>
                    <a:pt x="8067" y="7180"/>
                    <a:pt x="8121" y="7080"/>
                    <a:pt x="8092" y="6984"/>
                  </a:cubicBezTo>
                  <a:cubicBezTo>
                    <a:pt x="8063" y="6889"/>
                    <a:pt x="7963" y="6835"/>
                    <a:pt x="7868" y="6864"/>
                  </a:cubicBezTo>
                  <a:cubicBezTo>
                    <a:pt x="7773" y="6893"/>
                    <a:pt x="7719" y="6993"/>
                    <a:pt x="7747" y="7088"/>
                  </a:cubicBezTo>
                  <a:close/>
                  <a:moveTo>
                    <a:pt x="1011" y="4396"/>
                  </a:moveTo>
                  <a:cubicBezTo>
                    <a:pt x="982" y="4300"/>
                    <a:pt x="882" y="4246"/>
                    <a:pt x="787" y="4275"/>
                  </a:cubicBezTo>
                  <a:cubicBezTo>
                    <a:pt x="692" y="4303"/>
                    <a:pt x="637" y="4403"/>
                    <a:pt x="665" y="4500"/>
                  </a:cubicBezTo>
                  <a:cubicBezTo>
                    <a:pt x="694" y="4595"/>
                    <a:pt x="795" y="4649"/>
                    <a:pt x="890" y="4620"/>
                  </a:cubicBezTo>
                  <a:cubicBezTo>
                    <a:pt x="986" y="4591"/>
                    <a:pt x="1039" y="4491"/>
                    <a:pt x="1011" y="4396"/>
                  </a:cubicBezTo>
                  <a:close/>
                  <a:moveTo>
                    <a:pt x="713" y="7031"/>
                  </a:moveTo>
                  <a:cubicBezTo>
                    <a:pt x="809" y="7002"/>
                    <a:pt x="863" y="6902"/>
                    <a:pt x="835" y="6806"/>
                  </a:cubicBezTo>
                  <a:cubicBezTo>
                    <a:pt x="806" y="6711"/>
                    <a:pt x="706" y="6657"/>
                    <a:pt x="610" y="6686"/>
                  </a:cubicBezTo>
                  <a:cubicBezTo>
                    <a:pt x="514" y="6715"/>
                    <a:pt x="461" y="6815"/>
                    <a:pt x="489" y="6910"/>
                  </a:cubicBezTo>
                  <a:cubicBezTo>
                    <a:pt x="518" y="7005"/>
                    <a:pt x="618" y="7060"/>
                    <a:pt x="713" y="7031"/>
                  </a:cubicBezTo>
                  <a:close/>
                  <a:moveTo>
                    <a:pt x="1419" y="7205"/>
                  </a:moveTo>
                  <a:cubicBezTo>
                    <a:pt x="1390" y="7109"/>
                    <a:pt x="1290" y="7055"/>
                    <a:pt x="1194" y="7084"/>
                  </a:cubicBezTo>
                  <a:cubicBezTo>
                    <a:pt x="1099" y="7113"/>
                    <a:pt x="1045" y="7213"/>
                    <a:pt x="1074" y="7308"/>
                  </a:cubicBezTo>
                  <a:cubicBezTo>
                    <a:pt x="1103" y="7404"/>
                    <a:pt x="1203" y="7458"/>
                    <a:pt x="1298" y="7429"/>
                  </a:cubicBezTo>
                  <a:cubicBezTo>
                    <a:pt x="1394" y="7400"/>
                    <a:pt x="1448" y="7300"/>
                    <a:pt x="1419" y="7205"/>
                  </a:cubicBezTo>
                  <a:close/>
                  <a:moveTo>
                    <a:pt x="164" y="5828"/>
                  </a:moveTo>
                  <a:cubicBezTo>
                    <a:pt x="193" y="5924"/>
                    <a:pt x="293" y="5978"/>
                    <a:pt x="389" y="5950"/>
                  </a:cubicBezTo>
                  <a:cubicBezTo>
                    <a:pt x="485" y="5921"/>
                    <a:pt x="538" y="5821"/>
                    <a:pt x="510" y="5725"/>
                  </a:cubicBezTo>
                  <a:cubicBezTo>
                    <a:pt x="481" y="5629"/>
                    <a:pt x="381" y="5576"/>
                    <a:pt x="286" y="5604"/>
                  </a:cubicBezTo>
                  <a:cubicBezTo>
                    <a:pt x="189" y="5633"/>
                    <a:pt x="136" y="5733"/>
                    <a:pt x="164" y="5828"/>
                  </a:cubicBezTo>
                  <a:close/>
                  <a:moveTo>
                    <a:pt x="769" y="5042"/>
                  </a:moveTo>
                  <a:cubicBezTo>
                    <a:pt x="740" y="4947"/>
                    <a:pt x="640" y="4892"/>
                    <a:pt x="545" y="4921"/>
                  </a:cubicBezTo>
                  <a:cubicBezTo>
                    <a:pt x="450" y="4949"/>
                    <a:pt x="396" y="5050"/>
                    <a:pt x="424" y="5146"/>
                  </a:cubicBezTo>
                  <a:cubicBezTo>
                    <a:pt x="453" y="5241"/>
                    <a:pt x="554" y="5295"/>
                    <a:pt x="649" y="5266"/>
                  </a:cubicBezTo>
                  <a:cubicBezTo>
                    <a:pt x="744" y="5237"/>
                    <a:pt x="798" y="5137"/>
                    <a:pt x="769" y="5042"/>
                  </a:cubicBezTo>
                  <a:close/>
                  <a:moveTo>
                    <a:pt x="268" y="6372"/>
                  </a:moveTo>
                  <a:cubicBezTo>
                    <a:pt x="239" y="6275"/>
                    <a:pt x="139" y="6221"/>
                    <a:pt x="44" y="6250"/>
                  </a:cubicBezTo>
                  <a:cubicBezTo>
                    <a:pt x="29" y="6255"/>
                    <a:pt x="15" y="6262"/>
                    <a:pt x="3" y="6269"/>
                  </a:cubicBezTo>
                  <a:cubicBezTo>
                    <a:pt x="1" y="6381"/>
                    <a:pt x="9" y="6488"/>
                    <a:pt x="25" y="6588"/>
                  </a:cubicBezTo>
                  <a:cubicBezTo>
                    <a:pt x="63" y="6604"/>
                    <a:pt x="106" y="6608"/>
                    <a:pt x="148" y="6596"/>
                  </a:cubicBezTo>
                  <a:cubicBezTo>
                    <a:pt x="243" y="6567"/>
                    <a:pt x="297" y="6467"/>
                    <a:pt x="268" y="6372"/>
                  </a:cubicBezTo>
                  <a:close/>
                  <a:moveTo>
                    <a:pt x="1635" y="7667"/>
                  </a:moveTo>
                  <a:cubicBezTo>
                    <a:pt x="1751" y="7686"/>
                    <a:pt x="1869" y="7704"/>
                    <a:pt x="1990" y="7719"/>
                  </a:cubicBezTo>
                  <a:cubicBezTo>
                    <a:pt x="1994" y="7693"/>
                    <a:pt x="1993" y="7666"/>
                    <a:pt x="1986" y="7640"/>
                  </a:cubicBezTo>
                  <a:cubicBezTo>
                    <a:pt x="1957" y="7544"/>
                    <a:pt x="1856" y="7491"/>
                    <a:pt x="1761" y="7519"/>
                  </a:cubicBezTo>
                  <a:cubicBezTo>
                    <a:pt x="1691" y="7540"/>
                    <a:pt x="1644" y="7599"/>
                    <a:pt x="1635" y="7667"/>
                  </a:cubicBezTo>
                  <a:close/>
                  <a:moveTo>
                    <a:pt x="7181" y="6653"/>
                  </a:moveTo>
                  <a:cubicBezTo>
                    <a:pt x="7209" y="6749"/>
                    <a:pt x="7310" y="6802"/>
                    <a:pt x="7405" y="6774"/>
                  </a:cubicBezTo>
                  <a:cubicBezTo>
                    <a:pt x="7500" y="6745"/>
                    <a:pt x="7554" y="6645"/>
                    <a:pt x="7526" y="6550"/>
                  </a:cubicBezTo>
                  <a:cubicBezTo>
                    <a:pt x="7498" y="6454"/>
                    <a:pt x="7397" y="6400"/>
                    <a:pt x="7301" y="6428"/>
                  </a:cubicBezTo>
                  <a:cubicBezTo>
                    <a:pt x="7206" y="6457"/>
                    <a:pt x="7152" y="6558"/>
                    <a:pt x="7181" y="6653"/>
                  </a:cubicBezTo>
                  <a:close/>
                  <a:moveTo>
                    <a:pt x="1094" y="6123"/>
                  </a:moveTo>
                  <a:cubicBezTo>
                    <a:pt x="1065" y="6028"/>
                    <a:pt x="965" y="5973"/>
                    <a:pt x="870" y="6002"/>
                  </a:cubicBezTo>
                  <a:cubicBezTo>
                    <a:pt x="774" y="6031"/>
                    <a:pt x="720" y="6131"/>
                    <a:pt x="749" y="6227"/>
                  </a:cubicBezTo>
                  <a:cubicBezTo>
                    <a:pt x="778" y="6322"/>
                    <a:pt x="878" y="6376"/>
                    <a:pt x="974" y="6347"/>
                  </a:cubicBezTo>
                  <a:cubicBezTo>
                    <a:pt x="1069" y="6319"/>
                    <a:pt x="1123" y="6219"/>
                    <a:pt x="1094" y="6123"/>
                  </a:cubicBezTo>
                  <a:close/>
                  <a:moveTo>
                    <a:pt x="1336" y="5477"/>
                  </a:moveTo>
                  <a:cubicBezTo>
                    <a:pt x="1307" y="5381"/>
                    <a:pt x="1207" y="5327"/>
                    <a:pt x="1112" y="5356"/>
                  </a:cubicBezTo>
                  <a:cubicBezTo>
                    <a:pt x="1016" y="5385"/>
                    <a:pt x="962" y="5485"/>
                    <a:pt x="990" y="5580"/>
                  </a:cubicBezTo>
                  <a:cubicBezTo>
                    <a:pt x="1019" y="5676"/>
                    <a:pt x="1119" y="5730"/>
                    <a:pt x="1215" y="5701"/>
                  </a:cubicBezTo>
                  <a:cubicBezTo>
                    <a:pt x="1311" y="5673"/>
                    <a:pt x="1364" y="5573"/>
                    <a:pt x="1336" y="5477"/>
                  </a:cubicBezTo>
                  <a:close/>
                  <a:moveTo>
                    <a:pt x="1661" y="6558"/>
                  </a:moveTo>
                  <a:cubicBezTo>
                    <a:pt x="1632" y="6463"/>
                    <a:pt x="1531" y="6409"/>
                    <a:pt x="1436" y="6438"/>
                  </a:cubicBezTo>
                  <a:cubicBezTo>
                    <a:pt x="1341" y="6467"/>
                    <a:pt x="1287" y="6567"/>
                    <a:pt x="1315" y="6662"/>
                  </a:cubicBezTo>
                  <a:cubicBezTo>
                    <a:pt x="1344" y="6757"/>
                    <a:pt x="1444" y="6812"/>
                    <a:pt x="1539" y="6783"/>
                  </a:cubicBezTo>
                  <a:cubicBezTo>
                    <a:pt x="1635" y="6754"/>
                    <a:pt x="1689" y="6654"/>
                    <a:pt x="1661" y="6558"/>
                  </a:cubicBezTo>
                  <a:close/>
                  <a:moveTo>
                    <a:pt x="3794" y="5918"/>
                  </a:moveTo>
                  <a:cubicBezTo>
                    <a:pt x="3822" y="6014"/>
                    <a:pt x="3922" y="6067"/>
                    <a:pt x="4018" y="6039"/>
                  </a:cubicBezTo>
                  <a:cubicBezTo>
                    <a:pt x="4113" y="6010"/>
                    <a:pt x="4167" y="5910"/>
                    <a:pt x="4139" y="5814"/>
                  </a:cubicBezTo>
                  <a:cubicBezTo>
                    <a:pt x="4110" y="5718"/>
                    <a:pt x="4009" y="5665"/>
                    <a:pt x="3914" y="5693"/>
                  </a:cubicBezTo>
                  <a:cubicBezTo>
                    <a:pt x="3819" y="5722"/>
                    <a:pt x="3765" y="5822"/>
                    <a:pt x="3794" y="5918"/>
                  </a:cubicBezTo>
                  <a:close/>
                  <a:moveTo>
                    <a:pt x="4378" y="6316"/>
                  </a:moveTo>
                  <a:cubicBezTo>
                    <a:pt x="4407" y="6411"/>
                    <a:pt x="4507" y="6465"/>
                    <a:pt x="4602" y="6436"/>
                  </a:cubicBezTo>
                  <a:cubicBezTo>
                    <a:pt x="4697" y="6408"/>
                    <a:pt x="4752" y="6308"/>
                    <a:pt x="4723" y="6212"/>
                  </a:cubicBezTo>
                  <a:cubicBezTo>
                    <a:pt x="4695" y="6117"/>
                    <a:pt x="4594" y="6062"/>
                    <a:pt x="4498" y="6091"/>
                  </a:cubicBezTo>
                  <a:cubicBezTo>
                    <a:pt x="4403" y="6120"/>
                    <a:pt x="4349" y="6220"/>
                    <a:pt x="4378" y="6316"/>
                  </a:cubicBezTo>
                  <a:close/>
                  <a:moveTo>
                    <a:pt x="4703" y="7397"/>
                  </a:moveTo>
                  <a:cubicBezTo>
                    <a:pt x="4732" y="7493"/>
                    <a:pt x="4832" y="7547"/>
                    <a:pt x="4927" y="7518"/>
                  </a:cubicBezTo>
                  <a:cubicBezTo>
                    <a:pt x="5022" y="7489"/>
                    <a:pt x="5076" y="7389"/>
                    <a:pt x="5048" y="7294"/>
                  </a:cubicBezTo>
                  <a:cubicBezTo>
                    <a:pt x="5020" y="7198"/>
                    <a:pt x="4919" y="7144"/>
                    <a:pt x="4823" y="7173"/>
                  </a:cubicBezTo>
                  <a:cubicBezTo>
                    <a:pt x="4728" y="7202"/>
                    <a:pt x="4674" y="7302"/>
                    <a:pt x="4703" y="7397"/>
                  </a:cubicBezTo>
                  <a:close/>
                  <a:moveTo>
                    <a:pt x="4119" y="6999"/>
                  </a:moveTo>
                  <a:cubicBezTo>
                    <a:pt x="4147" y="7094"/>
                    <a:pt x="4247" y="7149"/>
                    <a:pt x="4343" y="7120"/>
                  </a:cubicBezTo>
                  <a:cubicBezTo>
                    <a:pt x="4438" y="7091"/>
                    <a:pt x="4492" y="6991"/>
                    <a:pt x="4463" y="6895"/>
                  </a:cubicBezTo>
                  <a:cubicBezTo>
                    <a:pt x="4435" y="6800"/>
                    <a:pt x="4334" y="6746"/>
                    <a:pt x="4239" y="6775"/>
                  </a:cubicBezTo>
                  <a:cubicBezTo>
                    <a:pt x="4144" y="6804"/>
                    <a:pt x="4090" y="6904"/>
                    <a:pt x="4119" y="6999"/>
                  </a:cubicBezTo>
                  <a:close/>
                  <a:moveTo>
                    <a:pt x="4620" y="5670"/>
                  </a:moveTo>
                  <a:cubicBezTo>
                    <a:pt x="4648" y="5765"/>
                    <a:pt x="4748" y="5819"/>
                    <a:pt x="4844" y="5790"/>
                  </a:cubicBezTo>
                  <a:cubicBezTo>
                    <a:pt x="4939" y="5762"/>
                    <a:pt x="4993" y="5662"/>
                    <a:pt x="4965" y="5566"/>
                  </a:cubicBezTo>
                  <a:cubicBezTo>
                    <a:pt x="4936" y="5470"/>
                    <a:pt x="4835" y="5416"/>
                    <a:pt x="4740" y="5445"/>
                  </a:cubicBezTo>
                  <a:cubicBezTo>
                    <a:pt x="4645" y="5474"/>
                    <a:pt x="4591" y="5574"/>
                    <a:pt x="4620" y="5670"/>
                  </a:cubicBezTo>
                  <a:close/>
                  <a:moveTo>
                    <a:pt x="4945" y="6751"/>
                  </a:moveTo>
                  <a:cubicBezTo>
                    <a:pt x="4973" y="6847"/>
                    <a:pt x="5073" y="6901"/>
                    <a:pt x="5169" y="6872"/>
                  </a:cubicBezTo>
                  <a:cubicBezTo>
                    <a:pt x="5264" y="6843"/>
                    <a:pt x="5318" y="6743"/>
                    <a:pt x="5289" y="6647"/>
                  </a:cubicBezTo>
                  <a:cubicBezTo>
                    <a:pt x="5261" y="6552"/>
                    <a:pt x="5160" y="6498"/>
                    <a:pt x="5065" y="6527"/>
                  </a:cubicBezTo>
                  <a:cubicBezTo>
                    <a:pt x="4970" y="6556"/>
                    <a:pt x="4916" y="6656"/>
                    <a:pt x="4945" y="6751"/>
                  </a:cubicBezTo>
                  <a:close/>
                  <a:moveTo>
                    <a:pt x="3877" y="7645"/>
                  </a:moveTo>
                  <a:cubicBezTo>
                    <a:pt x="3906" y="7741"/>
                    <a:pt x="4006" y="7795"/>
                    <a:pt x="4101" y="7766"/>
                  </a:cubicBezTo>
                  <a:cubicBezTo>
                    <a:pt x="4196" y="7737"/>
                    <a:pt x="4250" y="7637"/>
                    <a:pt x="4222" y="7542"/>
                  </a:cubicBezTo>
                  <a:cubicBezTo>
                    <a:pt x="4194" y="7446"/>
                    <a:pt x="4092" y="7392"/>
                    <a:pt x="3997" y="7421"/>
                  </a:cubicBezTo>
                  <a:cubicBezTo>
                    <a:pt x="3902" y="7450"/>
                    <a:pt x="3848" y="7550"/>
                    <a:pt x="3877" y="7645"/>
                  </a:cubicBezTo>
                  <a:close/>
                  <a:moveTo>
                    <a:pt x="5204" y="6068"/>
                  </a:moveTo>
                  <a:cubicBezTo>
                    <a:pt x="5233" y="6163"/>
                    <a:pt x="5333" y="6217"/>
                    <a:pt x="5428" y="6188"/>
                  </a:cubicBezTo>
                  <a:cubicBezTo>
                    <a:pt x="5523" y="6160"/>
                    <a:pt x="5578" y="6059"/>
                    <a:pt x="5549" y="5964"/>
                  </a:cubicBezTo>
                  <a:cubicBezTo>
                    <a:pt x="5521" y="5869"/>
                    <a:pt x="5420" y="5814"/>
                    <a:pt x="5324" y="5843"/>
                  </a:cubicBezTo>
                  <a:cubicBezTo>
                    <a:pt x="5229" y="5872"/>
                    <a:pt x="5175" y="5973"/>
                    <a:pt x="5204" y="6068"/>
                  </a:cubicBezTo>
                  <a:close/>
                  <a:moveTo>
                    <a:pt x="3293" y="7247"/>
                  </a:moveTo>
                  <a:cubicBezTo>
                    <a:pt x="3321" y="7342"/>
                    <a:pt x="3421" y="7397"/>
                    <a:pt x="3517" y="7368"/>
                  </a:cubicBezTo>
                  <a:cubicBezTo>
                    <a:pt x="3612" y="7340"/>
                    <a:pt x="3666" y="7239"/>
                    <a:pt x="3637" y="7143"/>
                  </a:cubicBezTo>
                  <a:cubicBezTo>
                    <a:pt x="3609" y="7048"/>
                    <a:pt x="3508" y="6994"/>
                    <a:pt x="3413" y="7023"/>
                  </a:cubicBezTo>
                  <a:cubicBezTo>
                    <a:pt x="3318" y="7052"/>
                    <a:pt x="3264" y="7152"/>
                    <a:pt x="3293" y="7247"/>
                  </a:cubicBezTo>
                  <a:close/>
                  <a:moveTo>
                    <a:pt x="3552" y="6564"/>
                  </a:moveTo>
                  <a:cubicBezTo>
                    <a:pt x="3581" y="6659"/>
                    <a:pt x="3681" y="6713"/>
                    <a:pt x="3776" y="6685"/>
                  </a:cubicBezTo>
                  <a:cubicBezTo>
                    <a:pt x="3871" y="6656"/>
                    <a:pt x="3926" y="6556"/>
                    <a:pt x="3897" y="6461"/>
                  </a:cubicBezTo>
                  <a:cubicBezTo>
                    <a:pt x="3869" y="6365"/>
                    <a:pt x="3768" y="6311"/>
                    <a:pt x="3672" y="6339"/>
                  </a:cubicBezTo>
                  <a:cubicBezTo>
                    <a:pt x="3577" y="6368"/>
                    <a:pt x="3523" y="6468"/>
                    <a:pt x="3552" y="6564"/>
                  </a:cubicBezTo>
                  <a:close/>
                  <a:moveTo>
                    <a:pt x="3561" y="5511"/>
                  </a:moveTo>
                  <a:lnTo>
                    <a:pt x="3263" y="5547"/>
                  </a:lnTo>
                  <a:cubicBezTo>
                    <a:pt x="3307" y="5600"/>
                    <a:pt x="3381" y="5624"/>
                    <a:pt x="3452" y="5603"/>
                  </a:cubicBezTo>
                  <a:cubicBezTo>
                    <a:pt x="3501" y="5588"/>
                    <a:pt x="3540" y="5553"/>
                    <a:pt x="3561" y="5511"/>
                  </a:cubicBezTo>
                  <a:close/>
                  <a:moveTo>
                    <a:pt x="5771" y="6503"/>
                  </a:moveTo>
                  <a:cubicBezTo>
                    <a:pt x="5798" y="6599"/>
                    <a:pt x="5899" y="6653"/>
                    <a:pt x="5995" y="6624"/>
                  </a:cubicBezTo>
                  <a:cubicBezTo>
                    <a:pt x="6090" y="6595"/>
                    <a:pt x="6144" y="6495"/>
                    <a:pt x="6115" y="6399"/>
                  </a:cubicBezTo>
                  <a:cubicBezTo>
                    <a:pt x="6087" y="6304"/>
                    <a:pt x="5986" y="6250"/>
                    <a:pt x="5891" y="6279"/>
                  </a:cubicBezTo>
                  <a:cubicBezTo>
                    <a:pt x="5796" y="6307"/>
                    <a:pt x="5742" y="6408"/>
                    <a:pt x="5771" y="6503"/>
                  </a:cubicBezTo>
                  <a:close/>
                  <a:moveTo>
                    <a:pt x="6597" y="6255"/>
                  </a:moveTo>
                  <a:cubicBezTo>
                    <a:pt x="6624" y="6351"/>
                    <a:pt x="6726" y="6405"/>
                    <a:pt x="6821" y="6376"/>
                  </a:cubicBezTo>
                  <a:cubicBezTo>
                    <a:pt x="6916" y="6347"/>
                    <a:pt x="6970" y="6247"/>
                    <a:pt x="6941" y="6152"/>
                  </a:cubicBezTo>
                  <a:cubicBezTo>
                    <a:pt x="6913" y="6056"/>
                    <a:pt x="6812" y="6002"/>
                    <a:pt x="6717" y="6031"/>
                  </a:cubicBezTo>
                  <a:cubicBezTo>
                    <a:pt x="6622" y="6059"/>
                    <a:pt x="6568" y="6159"/>
                    <a:pt x="6597" y="6255"/>
                  </a:cubicBezTo>
                  <a:close/>
                  <a:moveTo>
                    <a:pt x="6355" y="6902"/>
                  </a:moveTo>
                  <a:cubicBezTo>
                    <a:pt x="6383" y="6997"/>
                    <a:pt x="6484" y="7051"/>
                    <a:pt x="6579" y="7022"/>
                  </a:cubicBezTo>
                  <a:cubicBezTo>
                    <a:pt x="6674" y="6993"/>
                    <a:pt x="6728" y="6893"/>
                    <a:pt x="6700" y="6798"/>
                  </a:cubicBezTo>
                  <a:cubicBezTo>
                    <a:pt x="6672" y="6702"/>
                    <a:pt x="6571" y="6648"/>
                    <a:pt x="6475" y="6677"/>
                  </a:cubicBezTo>
                  <a:cubicBezTo>
                    <a:pt x="6380" y="6705"/>
                    <a:pt x="6326" y="6805"/>
                    <a:pt x="6355" y="6902"/>
                  </a:cubicBezTo>
                  <a:close/>
                  <a:moveTo>
                    <a:pt x="6050" y="4635"/>
                  </a:moveTo>
                  <a:cubicBezTo>
                    <a:pt x="6045" y="4616"/>
                    <a:pt x="6036" y="4599"/>
                    <a:pt x="6025" y="4583"/>
                  </a:cubicBezTo>
                  <a:lnTo>
                    <a:pt x="5721" y="4775"/>
                  </a:lnTo>
                  <a:cubicBezTo>
                    <a:pt x="5761" y="4846"/>
                    <a:pt x="5847" y="4884"/>
                    <a:pt x="5929" y="4859"/>
                  </a:cubicBezTo>
                  <a:cubicBezTo>
                    <a:pt x="6025" y="4830"/>
                    <a:pt x="6079" y="4730"/>
                    <a:pt x="6050" y="4635"/>
                  </a:cubicBezTo>
                  <a:close/>
                  <a:moveTo>
                    <a:pt x="6272" y="5174"/>
                  </a:moveTo>
                  <a:cubicBezTo>
                    <a:pt x="6300" y="5269"/>
                    <a:pt x="6401" y="5323"/>
                    <a:pt x="6496" y="5294"/>
                  </a:cubicBezTo>
                  <a:cubicBezTo>
                    <a:pt x="6591" y="5265"/>
                    <a:pt x="6645" y="5165"/>
                    <a:pt x="6617" y="5070"/>
                  </a:cubicBezTo>
                  <a:cubicBezTo>
                    <a:pt x="6588" y="4975"/>
                    <a:pt x="6487" y="4920"/>
                    <a:pt x="6392" y="4949"/>
                  </a:cubicBezTo>
                  <a:cubicBezTo>
                    <a:pt x="6297" y="4978"/>
                    <a:pt x="6243" y="5078"/>
                    <a:pt x="6272" y="5174"/>
                  </a:cubicBezTo>
                  <a:close/>
                  <a:moveTo>
                    <a:pt x="6921" y="7336"/>
                  </a:moveTo>
                  <a:cubicBezTo>
                    <a:pt x="6949" y="7432"/>
                    <a:pt x="7051" y="7486"/>
                    <a:pt x="7146" y="7457"/>
                  </a:cubicBezTo>
                  <a:cubicBezTo>
                    <a:pt x="7241" y="7429"/>
                    <a:pt x="7295" y="7328"/>
                    <a:pt x="7266" y="7232"/>
                  </a:cubicBezTo>
                  <a:cubicBezTo>
                    <a:pt x="7237" y="7137"/>
                    <a:pt x="7137" y="7083"/>
                    <a:pt x="7042" y="7112"/>
                  </a:cubicBezTo>
                  <a:cubicBezTo>
                    <a:pt x="6947" y="7141"/>
                    <a:pt x="6893" y="7241"/>
                    <a:pt x="6921" y="7336"/>
                  </a:cubicBezTo>
                  <a:close/>
                  <a:moveTo>
                    <a:pt x="5529" y="7149"/>
                  </a:moveTo>
                  <a:cubicBezTo>
                    <a:pt x="5558" y="7245"/>
                    <a:pt x="5658" y="7299"/>
                    <a:pt x="5753" y="7270"/>
                  </a:cubicBezTo>
                  <a:cubicBezTo>
                    <a:pt x="5848" y="7241"/>
                    <a:pt x="5902" y="7141"/>
                    <a:pt x="5874" y="7046"/>
                  </a:cubicBezTo>
                  <a:cubicBezTo>
                    <a:pt x="5846" y="6950"/>
                    <a:pt x="5745" y="6896"/>
                    <a:pt x="5649" y="6925"/>
                  </a:cubicBezTo>
                  <a:cubicBezTo>
                    <a:pt x="5554" y="6953"/>
                    <a:pt x="5500" y="7053"/>
                    <a:pt x="5529" y="7149"/>
                  </a:cubicBezTo>
                  <a:close/>
                  <a:moveTo>
                    <a:pt x="6030" y="5820"/>
                  </a:moveTo>
                  <a:cubicBezTo>
                    <a:pt x="6059" y="5915"/>
                    <a:pt x="6159" y="5969"/>
                    <a:pt x="6254" y="5940"/>
                  </a:cubicBezTo>
                  <a:cubicBezTo>
                    <a:pt x="6349" y="5911"/>
                    <a:pt x="6404" y="5811"/>
                    <a:pt x="6375" y="5716"/>
                  </a:cubicBezTo>
                  <a:cubicBezTo>
                    <a:pt x="6347" y="5621"/>
                    <a:pt x="6246" y="5566"/>
                    <a:pt x="6150" y="5595"/>
                  </a:cubicBezTo>
                  <a:cubicBezTo>
                    <a:pt x="6055" y="5624"/>
                    <a:pt x="6001" y="5725"/>
                    <a:pt x="6030" y="5820"/>
                  </a:cubicBezTo>
                  <a:close/>
                  <a:moveTo>
                    <a:pt x="6856" y="5572"/>
                  </a:moveTo>
                  <a:cubicBezTo>
                    <a:pt x="6885" y="5667"/>
                    <a:pt x="6985" y="5721"/>
                    <a:pt x="7080" y="5692"/>
                  </a:cubicBezTo>
                  <a:cubicBezTo>
                    <a:pt x="7175" y="5663"/>
                    <a:pt x="7230" y="5563"/>
                    <a:pt x="7201" y="5468"/>
                  </a:cubicBezTo>
                  <a:cubicBezTo>
                    <a:pt x="7173" y="5373"/>
                    <a:pt x="7072" y="5319"/>
                    <a:pt x="6976" y="5347"/>
                  </a:cubicBezTo>
                  <a:cubicBezTo>
                    <a:pt x="6881" y="5376"/>
                    <a:pt x="6827" y="5477"/>
                    <a:pt x="6856" y="5572"/>
                  </a:cubicBezTo>
                  <a:close/>
                  <a:moveTo>
                    <a:pt x="6095" y="7584"/>
                  </a:moveTo>
                  <a:cubicBezTo>
                    <a:pt x="6123" y="7679"/>
                    <a:pt x="6224" y="7734"/>
                    <a:pt x="6320" y="7706"/>
                  </a:cubicBezTo>
                  <a:cubicBezTo>
                    <a:pt x="6415" y="7677"/>
                    <a:pt x="6469" y="7576"/>
                    <a:pt x="6440" y="7481"/>
                  </a:cubicBezTo>
                  <a:cubicBezTo>
                    <a:pt x="6411" y="7385"/>
                    <a:pt x="6311" y="7331"/>
                    <a:pt x="6216" y="7360"/>
                  </a:cubicBezTo>
                  <a:cubicBezTo>
                    <a:pt x="6121" y="7389"/>
                    <a:pt x="6067" y="7489"/>
                    <a:pt x="6095" y="7584"/>
                  </a:cubicBezTo>
                  <a:close/>
                  <a:moveTo>
                    <a:pt x="5446" y="5422"/>
                  </a:moveTo>
                  <a:cubicBezTo>
                    <a:pt x="5474" y="5517"/>
                    <a:pt x="5574" y="5571"/>
                    <a:pt x="5670" y="5542"/>
                  </a:cubicBezTo>
                  <a:cubicBezTo>
                    <a:pt x="5765" y="5514"/>
                    <a:pt x="5819" y="5414"/>
                    <a:pt x="5791" y="5318"/>
                  </a:cubicBezTo>
                  <a:cubicBezTo>
                    <a:pt x="5762" y="5222"/>
                    <a:pt x="5661" y="5168"/>
                    <a:pt x="5566" y="5197"/>
                  </a:cubicBezTo>
                  <a:cubicBezTo>
                    <a:pt x="5471" y="5226"/>
                    <a:pt x="5417" y="5326"/>
                    <a:pt x="5446" y="542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61"/>
            <p:cNvSpPr/>
            <p:nvPr/>
          </p:nvSpPr>
          <p:spPr>
            <a:xfrm>
              <a:off x="8314250" y="4219813"/>
              <a:ext cx="5000" cy="15600"/>
            </a:xfrm>
            <a:custGeom>
              <a:avLst/>
              <a:gdLst/>
              <a:ahLst/>
              <a:cxnLst/>
              <a:rect l="l" t="t" r="r" b="b"/>
              <a:pathLst>
                <a:path w="200" h="624" extrusionOk="0">
                  <a:moveTo>
                    <a:pt x="124" y="0"/>
                  </a:moveTo>
                  <a:cubicBezTo>
                    <a:pt x="120" y="1"/>
                    <a:pt x="117" y="4"/>
                    <a:pt x="117" y="8"/>
                  </a:cubicBezTo>
                  <a:lnTo>
                    <a:pt x="2" y="612"/>
                  </a:lnTo>
                  <a:cubicBezTo>
                    <a:pt x="0" y="618"/>
                    <a:pt x="4" y="622"/>
                    <a:pt x="9" y="623"/>
                  </a:cubicBezTo>
                  <a:cubicBezTo>
                    <a:pt x="10" y="624"/>
                    <a:pt x="10" y="624"/>
                    <a:pt x="11" y="624"/>
                  </a:cubicBezTo>
                  <a:cubicBezTo>
                    <a:pt x="15" y="624"/>
                    <a:pt x="19" y="620"/>
                    <a:pt x="20" y="616"/>
                  </a:cubicBezTo>
                  <a:lnTo>
                    <a:pt x="127" y="50"/>
                  </a:lnTo>
                  <a:cubicBezTo>
                    <a:pt x="145" y="119"/>
                    <a:pt x="181" y="274"/>
                    <a:pt x="179" y="425"/>
                  </a:cubicBezTo>
                  <a:cubicBezTo>
                    <a:pt x="179" y="431"/>
                    <a:pt x="183" y="434"/>
                    <a:pt x="188" y="434"/>
                  </a:cubicBezTo>
                  <a:cubicBezTo>
                    <a:pt x="193" y="434"/>
                    <a:pt x="197" y="431"/>
                    <a:pt x="197" y="425"/>
                  </a:cubicBezTo>
                  <a:cubicBezTo>
                    <a:pt x="199" y="221"/>
                    <a:pt x="135" y="9"/>
                    <a:pt x="134" y="7"/>
                  </a:cubicBezTo>
                  <a:cubicBezTo>
                    <a:pt x="132" y="3"/>
                    <a:pt x="129" y="0"/>
                    <a:pt x="124" y="0"/>
                  </a:cubicBezTo>
                  <a:close/>
                </a:path>
              </a:pathLst>
            </a:custGeom>
            <a:solidFill>
              <a:srgbClr val="5A50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61"/>
            <p:cNvSpPr/>
            <p:nvPr/>
          </p:nvSpPr>
          <p:spPr>
            <a:xfrm>
              <a:off x="8507325" y="4139588"/>
              <a:ext cx="7400" cy="12500"/>
            </a:xfrm>
            <a:custGeom>
              <a:avLst/>
              <a:gdLst/>
              <a:ahLst/>
              <a:cxnLst/>
              <a:rect l="l" t="t" r="r" b="b"/>
              <a:pathLst>
                <a:path w="296" h="500" extrusionOk="0">
                  <a:moveTo>
                    <a:pt x="55" y="0"/>
                  </a:moveTo>
                  <a:cubicBezTo>
                    <a:pt x="54" y="0"/>
                    <a:pt x="54" y="0"/>
                    <a:pt x="54" y="0"/>
                  </a:cubicBezTo>
                  <a:cubicBezTo>
                    <a:pt x="49" y="0"/>
                    <a:pt x="46" y="4"/>
                    <a:pt x="46" y="7"/>
                  </a:cubicBezTo>
                  <a:cubicBezTo>
                    <a:pt x="0" y="218"/>
                    <a:pt x="87" y="400"/>
                    <a:pt x="88" y="403"/>
                  </a:cubicBezTo>
                  <a:cubicBezTo>
                    <a:pt x="89" y="406"/>
                    <a:pt x="92" y="408"/>
                    <a:pt x="95" y="408"/>
                  </a:cubicBezTo>
                  <a:cubicBezTo>
                    <a:pt x="97" y="408"/>
                    <a:pt x="98" y="407"/>
                    <a:pt x="100" y="406"/>
                  </a:cubicBezTo>
                  <a:cubicBezTo>
                    <a:pt x="105" y="405"/>
                    <a:pt x="107" y="400"/>
                    <a:pt x="104" y="394"/>
                  </a:cubicBezTo>
                  <a:cubicBezTo>
                    <a:pt x="103" y="393"/>
                    <a:pt x="27" y="231"/>
                    <a:pt x="58" y="39"/>
                  </a:cubicBezTo>
                  <a:lnTo>
                    <a:pt x="58" y="39"/>
                  </a:lnTo>
                  <a:lnTo>
                    <a:pt x="276" y="495"/>
                  </a:lnTo>
                  <a:cubicBezTo>
                    <a:pt x="278" y="497"/>
                    <a:pt x="281" y="499"/>
                    <a:pt x="285" y="499"/>
                  </a:cubicBezTo>
                  <a:cubicBezTo>
                    <a:pt x="286" y="499"/>
                    <a:pt x="288" y="499"/>
                    <a:pt x="288" y="498"/>
                  </a:cubicBezTo>
                  <a:cubicBezTo>
                    <a:pt x="294" y="496"/>
                    <a:pt x="295" y="491"/>
                    <a:pt x="293" y="486"/>
                  </a:cubicBezTo>
                  <a:lnTo>
                    <a:pt x="62" y="6"/>
                  </a:lnTo>
                  <a:cubicBezTo>
                    <a:pt x="61" y="3"/>
                    <a:pt x="58" y="0"/>
                    <a:pt x="55" y="0"/>
                  </a:cubicBezTo>
                  <a:close/>
                </a:path>
              </a:pathLst>
            </a:custGeom>
            <a:solidFill>
              <a:srgbClr val="5A50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61"/>
            <p:cNvSpPr/>
            <p:nvPr/>
          </p:nvSpPr>
          <p:spPr>
            <a:xfrm>
              <a:off x="8395375" y="4241663"/>
              <a:ext cx="16450" cy="28100"/>
            </a:xfrm>
            <a:custGeom>
              <a:avLst/>
              <a:gdLst/>
              <a:ahLst/>
              <a:cxnLst/>
              <a:rect l="l" t="t" r="r" b="b"/>
              <a:pathLst>
                <a:path w="658" h="1124" extrusionOk="0">
                  <a:moveTo>
                    <a:pt x="129" y="1"/>
                  </a:moveTo>
                  <a:cubicBezTo>
                    <a:pt x="125" y="1"/>
                    <a:pt x="122" y="3"/>
                    <a:pt x="120" y="6"/>
                  </a:cubicBezTo>
                  <a:cubicBezTo>
                    <a:pt x="120" y="9"/>
                    <a:pt x="85" y="79"/>
                    <a:pt x="69" y="198"/>
                  </a:cubicBezTo>
                  <a:cubicBezTo>
                    <a:pt x="54" y="308"/>
                    <a:pt x="54" y="481"/>
                    <a:pt x="134" y="685"/>
                  </a:cubicBezTo>
                  <a:cubicBezTo>
                    <a:pt x="289" y="1076"/>
                    <a:pt x="643" y="1122"/>
                    <a:pt x="647" y="1122"/>
                  </a:cubicBezTo>
                  <a:cubicBezTo>
                    <a:pt x="647" y="1123"/>
                    <a:pt x="647" y="1123"/>
                    <a:pt x="648" y="1123"/>
                  </a:cubicBezTo>
                  <a:cubicBezTo>
                    <a:pt x="652" y="1123"/>
                    <a:pt x="657" y="1120"/>
                    <a:pt x="657" y="1114"/>
                  </a:cubicBezTo>
                  <a:cubicBezTo>
                    <a:pt x="657" y="1110"/>
                    <a:pt x="654" y="1105"/>
                    <a:pt x="649" y="1105"/>
                  </a:cubicBezTo>
                  <a:cubicBezTo>
                    <a:pt x="648" y="1105"/>
                    <a:pt x="561" y="1093"/>
                    <a:pt x="457" y="1036"/>
                  </a:cubicBezTo>
                  <a:cubicBezTo>
                    <a:pt x="361" y="982"/>
                    <a:pt x="230" y="877"/>
                    <a:pt x="152" y="678"/>
                  </a:cubicBezTo>
                  <a:cubicBezTo>
                    <a:pt x="1" y="297"/>
                    <a:pt x="136" y="17"/>
                    <a:pt x="137" y="14"/>
                  </a:cubicBezTo>
                  <a:cubicBezTo>
                    <a:pt x="140" y="9"/>
                    <a:pt x="138" y="4"/>
                    <a:pt x="134" y="2"/>
                  </a:cubicBezTo>
                  <a:cubicBezTo>
                    <a:pt x="132" y="1"/>
                    <a:pt x="130" y="1"/>
                    <a:pt x="129" y="1"/>
                  </a:cubicBezTo>
                  <a:close/>
                </a:path>
              </a:pathLst>
            </a:custGeom>
            <a:solidFill>
              <a:srgbClr val="5A50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61"/>
            <p:cNvSpPr/>
            <p:nvPr/>
          </p:nvSpPr>
          <p:spPr>
            <a:xfrm>
              <a:off x="8361675" y="4224888"/>
              <a:ext cx="29225" cy="23600"/>
            </a:xfrm>
            <a:custGeom>
              <a:avLst/>
              <a:gdLst/>
              <a:ahLst/>
              <a:cxnLst/>
              <a:rect l="l" t="t" r="r" b="b"/>
              <a:pathLst>
                <a:path w="1169" h="944" extrusionOk="0">
                  <a:moveTo>
                    <a:pt x="10" y="0"/>
                  </a:moveTo>
                  <a:cubicBezTo>
                    <a:pt x="9" y="0"/>
                    <a:pt x="7" y="1"/>
                    <a:pt x="5" y="2"/>
                  </a:cubicBezTo>
                  <a:cubicBezTo>
                    <a:pt x="1" y="6"/>
                    <a:pt x="1" y="12"/>
                    <a:pt x="4" y="16"/>
                  </a:cubicBezTo>
                  <a:cubicBezTo>
                    <a:pt x="343" y="374"/>
                    <a:pt x="729" y="686"/>
                    <a:pt x="1152" y="942"/>
                  </a:cubicBezTo>
                  <a:cubicBezTo>
                    <a:pt x="1154" y="943"/>
                    <a:pt x="1156" y="944"/>
                    <a:pt x="1158" y="944"/>
                  </a:cubicBezTo>
                  <a:cubicBezTo>
                    <a:pt x="1160" y="944"/>
                    <a:pt x="1164" y="942"/>
                    <a:pt x="1165" y="939"/>
                  </a:cubicBezTo>
                  <a:cubicBezTo>
                    <a:pt x="1168" y="935"/>
                    <a:pt x="1166" y="929"/>
                    <a:pt x="1162" y="926"/>
                  </a:cubicBezTo>
                  <a:cubicBezTo>
                    <a:pt x="740" y="671"/>
                    <a:pt x="355" y="360"/>
                    <a:pt x="17" y="3"/>
                  </a:cubicBezTo>
                  <a:cubicBezTo>
                    <a:pt x="15" y="1"/>
                    <a:pt x="13" y="0"/>
                    <a:pt x="10" y="0"/>
                  </a:cubicBezTo>
                  <a:close/>
                </a:path>
              </a:pathLst>
            </a:custGeom>
            <a:solidFill>
              <a:srgbClr val="5A50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61"/>
            <p:cNvSpPr/>
            <p:nvPr/>
          </p:nvSpPr>
          <p:spPr>
            <a:xfrm>
              <a:off x="8371775" y="4249313"/>
              <a:ext cx="22325" cy="10100"/>
            </a:xfrm>
            <a:custGeom>
              <a:avLst/>
              <a:gdLst/>
              <a:ahLst/>
              <a:cxnLst/>
              <a:rect l="l" t="t" r="r" b="b"/>
              <a:pathLst>
                <a:path w="893" h="404" extrusionOk="0">
                  <a:moveTo>
                    <a:pt x="11" y="0"/>
                  </a:moveTo>
                  <a:cubicBezTo>
                    <a:pt x="8" y="0"/>
                    <a:pt x="5" y="2"/>
                    <a:pt x="3" y="5"/>
                  </a:cubicBezTo>
                  <a:cubicBezTo>
                    <a:pt x="0" y="9"/>
                    <a:pt x="2" y="15"/>
                    <a:pt x="6" y="17"/>
                  </a:cubicBezTo>
                  <a:cubicBezTo>
                    <a:pt x="280" y="172"/>
                    <a:pt x="574" y="302"/>
                    <a:pt x="879" y="402"/>
                  </a:cubicBezTo>
                  <a:cubicBezTo>
                    <a:pt x="880" y="402"/>
                    <a:pt x="881" y="403"/>
                    <a:pt x="882" y="403"/>
                  </a:cubicBezTo>
                  <a:cubicBezTo>
                    <a:pt x="885" y="403"/>
                    <a:pt x="889" y="401"/>
                    <a:pt x="891" y="396"/>
                  </a:cubicBezTo>
                  <a:cubicBezTo>
                    <a:pt x="892" y="392"/>
                    <a:pt x="890" y="387"/>
                    <a:pt x="885" y="385"/>
                  </a:cubicBezTo>
                  <a:cubicBezTo>
                    <a:pt x="581" y="285"/>
                    <a:pt x="287" y="155"/>
                    <a:pt x="15" y="2"/>
                  </a:cubicBezTo>
                  <a:cubicBezTo>
                    <a:pt x="14" y="1"/>
                    <a:pt x="12" y="0"/>
                    <a:pt x="11" y="0"/>
                  </a:cubicBezTo>
                  <a:close/>
                </a:path>
              </a:pathLst>
            </a:custGeom>
            <a:solidFill>
              <a:srgbClr val="5A50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61"/>
            <p:cNvSpPr/>
            <p:nvPr/>
          </p:nvSpPr>
          <p:spPr>
            <a:xfrm>
              <a:off x="8459350" y="4226063"/>
              <a:ext cx="13275" cy="18075"/>
            </a:xfrm>
            <a:custGeom>
              <a:avLst/>
              <a:gdLst/>
              <a:ahLst/>
              <a:cxnLst/>
              <a:rect l="l" t="t" r="r" b="b"/>
              <a:pathLst>
                <a:path w="531" h="723" extrusionOk="0">
                  <a:moveTo>
                    <a:pt x="519" y="1"/>
                  </a:moveTo>
                  <a:cubicBezTo>
                    <a:pt x="514" y="1"/>
                    <a:pt x="509" y="5"/>
                    <a:pt x="509" y="10"/>
                  </a:cubicBezTo>
                  <a:cubicBezTo>
                    <a:pt x="513" y="164"/>
                    <a:pt x="466" y="318"/>
                    <a:pt x="376" y="442"/>
                  </a:cubicBezTo>
                  <a:cubicBezTo>
                    <a:pt x="286" y="567"/>
                    <a:pt x="155" y="659"/>
                    <a:pt x="8" y="704"/>
                  </a:cubicBezTo>
                  <a:cubicBezTo>
                    <a:pt x="3" y="705"/>
                    <a:pt x="0" y="711"/>
                    <a:pt x="2" y="715"/>
                  </a:cubicBezTo>
                  <a:cubicBezTo>
                    <a:pt x="3" y="719"/>
                    <a:pt x="6" y="722"/>
                    <a:pt x="11" y="722"/>
                  </a:cubicBezTo>
                  <a:cubicBezTo>
                    <a:pt x="11" y="722"/>
                    <a:pt x="12" y="721"/>
                    <a:pt x="13" y="721"/>
                  </a:cubicBezTo>
                  <a:cubicBezTo>
                    <a:pt x="164" y="676"/>
                    <a:pt x="299" y="581"/>
                    <a:pt x="390" y="452"/>
                  </a:cubicBezTo>
                  <a:cubicBezTo>
                    <a:pt x="483" y="326"/>
                    <a:pt x="531" y="168"/>
                    <a:pt x="528" y="10"/>
                  </a:cubicBezTo>
                  <a:cubicBezTo>
                    <a:pt x="528" y="4"/>
                    <a:pt x="524" y="1"/>
                    <a:pt x="519" y="1"/>
                  </a:cubicBezTo>
                  <a:close/>
                </a:path>
              </a:pathLst>
            </a:custGeom>
            <a:solidFill>
              <a:srgbClr val="5A50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61"/>
            <p:cNvSpPr/>
            <p:nvPr/>
          </p:nvSpPr>
          <p:spPr>
            <a:xfrm>
              <a:off x="8486100" y="4171763"/>
              <a:ext cx="8050" cy="41075"/>
            </a:xfrm>
            <a:custGeom>
              <a:avLst/>
              <a:gdLst/>
              <a:ahLst/>
              <a:cxnLst/>
              <a:rect l="l" t="t" r="r" b="b"/>
              <a:pathLst>
                <a:path w="322" h="1643" extrusionOk="0">
                  <a:moveTo>
                    <a:pt x="312" y="0"/>
                  </a:moveTo>
                  <a:cubicBezTo>
                    <a:pt x="308" y="0"/>
                    <a:pt x="304" y="4"/>
                    <a:pt x="304" y="7"/>
                  </a:cubicBezTo>
                  <a:lnTo>
                    <a:pt x="2" y="1631"/>
                  </a:lnTo>
                  <a:cubicBezTo>
                    <a:pt x="1" y="1637"/>
                    <a:pt x="4" y="1641"/>
                    <a:pt x="9" y="1642"/>
                  </a:cubicBezTo>
                  <a:cubicBezTo>
                    <a:pt x="10" y="1642"/>
                    <a:pt x="10" y="1643"/>
                    <a:pt x="11" y="1643"/>
                  </a:cubicBezTo>
                  <a:cubicBezTo>
                    <a:pt x="15" y="1643"/>
                    <a:pt x="19" y="1639"/>
                    <a:pt x="20" y="1635"/>
                  </a:cubicBezTo>
                  <a:lnTo>
                    <a:pt x="321" y="11"/>
                  </a:lnTo>
                  <a:cubicBezTo>
                    <a:pt x="322" y="6"/>
                    <a:pt x="318" y="1"/>
                    <a:pt x="314" y="0"/>
                  </a:cubicBezTo>
                  <a:cubicBezTo>
                    <a:pt x="314" y="0"/>
                    <a:pt x="313" y="0"/>
                    <a:pt x="312" y="0"/>
                  </a:cubicBezTo>
                  <a:close/>
                </a:path>
              </a:pathLst>
            </a:custGeom>
            <a:solidFill>
              <a:srgbClr val="5A50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61"/>
            <p:cNvSpPr/>
            <p:nvPr/>
          </p:nvSpPr>
          <p:spPr>
            <a:xfrm>
              <a:off x="8494075" y="4197788"/>
              <a:ext cx="6950" cy="11950"/>
            </a:xfrm>
            <a:custGeom>
              <a:avLst/>
              <a:gdLst/>
              <a:ahLst/>
              <a:cxnLst/>
              <a:rect l="l" t="t" r="r" b="b"/>
              <a:pathLst>
                <a:path w="278" h="478" extrusionOk="0">
                  <a:moveTo>
                    <a:pt x="266" y="1"/>
                  </a:moveTo>
                  <a:cubicBezTo>
                    <a:pt x="263" y="1"/>
                    <a:pt x="260" y="3"/>
                    <a:pt x="259" y="5"/>
                  </a:cubicBezTo>
                  <a:cubicBezTo>
                    <a:pt x="216" y="81"/>
                    <a:pt x="173" y="158"/>
                    <a:pt x="130" y="234"/>
                  </a:cubicBezTo>
                  <a:cubicBezTo>
                    <a:pt x="88" y="311"/>
                    <a:pt x="46" y="387"/>
                    <a:pt x="3" y="464"/>
                  </a:cubicBezTo>
                  <a:cubicBezTo>
                    <a:pt x="0" y="468"/>
                    <a:pt x="2" y="473"/>
                    <a:pt x="6" y="476"/>
                  </a:cubicBezTo>
                  <a:cubicBezTo>
                    <a:pt x="7" y="477"/>
                    <a:pt x="9" y="478"/>
                    <a:pt x="11" y="478"/>
                  </a:cubicBezTo>
                  <a:cubicBezTo>
                    <a:pt x="13" y="478"/>
                    <a:pt x="17" y="476"/>
                    <a:pt x="19" y="473"/>
                  </a:cubicBezTo>
                  <a:cubicBezTo>
                    <a:pt x="61" y="397"/>
                    <a:pt x="104" y="320"/>
                    <a:pt x="147" y="244"/>
                  </a:cubicBezTo>
                  <a:cubicBezTo>
                    <a:pt x="189" y="167"/>
                    <a:pt x="232" y="91"/>
                    <a:pt x="274" y="14"/>
                  </a:cubicBezTo>
                  <a:cubicBezTo>
                    <a:pt x="277" y="10"/>
                    <a:pt x="275" y="5"/>
                    <a:pt x="271" y="2"/>
                  </a:cubicBezTo>
                  <a:cubicBezTo>
                    <a:pt x="270" y="1"/>
                    <a:pt x="268" y="1"/>
                    <a:pt x="266" y="1"/>
                  </a:cubicBezTo>
                  <a:close/>
                </a:path>
              </a:pathLst>
            </a:custGeom>
            <a:solidFill>
              <a:srgbClr val="5A50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61"/>
            <p:cNvSpPr/>
            <p:nvPr/>
          </p:nvSpPr>
          <p:spPr>
            <a:xfrm>
              <a:off x="8375725" y="4187413"/>
              <a:ext cx="42925" cy="38050"/>
            </a:xfrm>
            <a:custGeom>
              <a:avLst/>
              <a:gdLst/>
              <a:ahLst/>
              <a:cxnLst/>
              <a:rect l="l" t="t" r="r" b="b"/>
              <a:pathLst>
                <a:path w="1717" h="1522" extrusionOk="0">
                  <a:moveTo>
                    <a:pt x="211" y="15"/>
                  </a:moveTo>
                  <a:lnTo>
                    <a:pt x="220" y="13"/>
                  </a:lnTo>
                  <a:cubicBezTo>
                    <a:pt x="229" y="32"/>
                    <a:pt x="255" y="47"/>
                    <a:pt x="271" y="58"/>
                  </a:cubicBezTo>
                  <a:cubicBezTo>
                    <a:pt x="292" y="74"/>
                    <a:pt x="314" y="90"/>
                    <a:pt x="337" y="104"/>
                  </a:cubicBezTo>
                  <a:cubicBezTo>
                    <a:pt x="445" y="166"/>
                    <a:pt x="589" y="161"/>
                    <a:pt x="694" y="96"/>
                  </a:cubicBezTo>
                  <a:cubicBezTo>
                    <a:pt x="698" y="56"/>
                    <a:pt x="718" y="23"/>
                    <a:pt x="750" y="14"/>
                  </a:cubicBezTo>
                  <a:cubicBezTo>
                    <a:pt x="796" y="1"/>
                    <a:pt x="847" y="37"/>
                    <a:pt x="865" y="96"/>
                  </a:cubicBezTo>
                  <a:cubicBezTo>
                    <a:pt x="881" y="152"/>
                    <a:pt x="861" y="207"/>
                    <a:pt x="820" y="225"/>
                  </a:cubicBezTo>
                  <a:lnTo>
                    <a:pt x="1478" y="506"/>
                  </a:lnTo>
                  <a:lnTo>
                    <a:pt x="1717" y="356"/>
                  </a:lnTo>
                  <a:cubicBezTo>
                    <a:pt x="1695" y="837"/>
                    <a:pt x="1467" y="1437"/>
                    <a:pt x="1057" y="1480"/>
                  </a:cubicBezTo>
                  <a:cubicBezTo>
                    <a:pt x="672" y="1522"/>
                    <a:pt x="593" y="1156"/>
                    <a:pt x="578" y="945"/>
                  </a:cubicBezTo>
                  <a:lnTo>
                    <a:pt x="747" y="924"/>
                  </a:lnTo>
                  <a:lnTo>
                    <a:pt x="567" y="768"/>
                  </a:lnTo>
                  <a:cubicBezTo>
                    <a:pt x="567" y="768"/>
                    <a:pt x="308" y="990"/>
                    <a:pt x="155" y="934"/>
                  </a:cubicBezTo>
                  <a:cubicBezTo>
                    <a:pt x="0" y="878"/>
                    <a:pt x="211" y="15"/>
                    <a:pt x="211" y="15"/>
                  </a:cubicBezTo>
                  <a:close/>
                </a:path>
              </a:pathLst>
            </a:custGeom>
            <a:solidFill>
              <a:srgbClr val="C284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61"/>
            <p:cNvSpPr/>
            <p:nvPr/>
          </p:nvSpPr>
          <p:spPr>
            <a:xfrm>
              <a:off x="8384475" y="4192513"/>
              <a:ext cx="2125" cy="1125"/>
            </a:xfrm>
            <a:custGeom>
              <a:avLst/>
              <a:gdLst/>
              <a:ahLst/>
              <a:cxnLst/>
              <a:rect l="l" t="t" r="r" b="b"/>
              <a:pathLst>
                <a:path w="85" h="45" extrusionOk="0">
                  <a:moveTo>
                    <a:pt x="59" y="1"/>
                  </a:moveTo>
                  <a:cubicBezTo>
                    <a:pt x="38" y="1"/>
                    <a:pt x="18" y="14"/>
                    <a:pt x="4" y="29"/>
                  </a:cubicBezTo>
                  <a:cubicBezTo>
                    <a:pt x="0" y="32"/>
                    <a:pt x="0" y="38"/>
                    <a:pt x="5" y="42"/>
                  </a:cubicBezTo>
                  <a:cubicBezTo>
                    <a:pt x="6" y="44"/>
                    <a:pt x="8" y="44"/>
                    <a:pt x="11" y="44"/>
                  </a:cubicBezTo>
                  <a:cubicBezTo>
                    <a:pt x="13" y="44"/>
                    <a:pt x="15" y="43"/>
                    <a:pt x="17" y="41"/>
                  </a:cubicBezTo>
                  <a:cubicBezTo>
                    <a:pt x="28" y="30"/>
                    <a:pt x="44" y="19"/>
                    <a:pt x="59" y="19"/>
                  </a:cubicBezTo>
                  <a:cubicBezTo>
                    <a:pt x="63" y="19"/>
                    <a:pt x="67" y="20"/>
                    <a:pt x="71" y="22"/>
                  </a:cubicBezTo>
                  <a:cubicBezTo>
                    <a:pt x="72" y="22"/>
                    <a:pt x="73" y="22"/>
                    <a:pt x="74" y="22"/>
                  </a:cubicBezTo>
                  <a:cubicBezTo>
                    <a:pt x="78" y="22"/>
                    <a:pt x="81" y="20"/>
                    <a:pt x="83" y="17"/>
                  </a:cubicBezTo>
                  <a:cubicBezTo>
                    <a:pt x="85" y="12"/>
                    <a:pt x="82" y="7"/>
                    <a:pt x="78" y="4"/>
                  </a:cubicBezTo>
                  <a:cubicBezTo>
                    <a:pt x="72" y="2"/>
                    <a:pt x="66" y="1"/>
                    <a:pt x="59" y="1"/>
                  </a:cubicBezTo>
                  <a:close/>
                </a:path>
              </a:pathLst>
            </a:custGeom>
            <a:solidFill>
              <a:srgbClr val="5A50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61"/>
            <p:cNvSpPr/>
            <p:nvPr/>
          </p:nvSpPr>
          <p:spPr>
            <a:xfrm>
              <a:off x="8379775" y="4193638"/>
              <a:ext cx="1850" cy="1000"/>
            </a:xfrm>
            <a:custGeom>
              <a:avLst/>
              <a:gdLst/>
              <a:ahLst/>
              <a:cxnLst/>
              <a:rect l="l" t="t" r="r" b="b"/>
              <a:pathLst>
                <a:path w="74" h="40" extrusionOk="0">
                  <a:moveTo>
                    <a:pt x="42" y="1"/>
                  </a:moveTo>
                  <a:cubicBezTo>
                    <a:pt x="39" y="1"/>
                    <a:pt x="35" y="1"/>
                    <a:pt x="32" y="2"/>
                  </a:cubicBezTo>
                  <a:cubicBezTo>
                    <a:pt x="18" y="6"/>
                    <a:pt x="8" y="14"/>
                    <a:pt x="2" y="27"/>
                  </a:cubicBezTo>
                  <a:cubicBezTo>
                    <a:pt x="1" y="31"/>
                    <a:pt x="2" y="37"/>
                    <a:pt x="8" y="39"/>
                  </a:cubicBezTo>
                  <a:cubicBezTo>
                    <a:pt x="8" y="39"/>
                    <a:pt x="9" y="40"/>
                    <a:pt x="11" y="40"/>
                  </a:cubicBezTo>
                  <a:cubicBezTo>
                    <a:pt x="15" y="40"/>
                    <a:pt x="18" y="37"/>
                    <a:pt x="19" y="34"/>
                  </a:cubicBezTo>
                  <a:cubicBezTo>
                    <a:pt x="22" y="27"/>
                    <a:pt x="29" y="22"/>
                    <a:pt x="36" y="20"/>
                  </a:cubicBezTo>
                  <a:cubicBezTo>
                    <a:pt x="39" y="20"/>
                    <a:pt x="41" y="19"/>
                    <a:pt x="44" y="19"/>
                  </a:cubicBezTo>
                  <a:cubicBezTo>
                    <a:pt x="49" y="19"/>
                    <a:pt x="54" y="21"/>
                    <a:pt x="57" y="24"/>
                  </a:cubicBezTo>
                  <a:cubicBezTo>
                    <a:pt x="59" y="25"/>
                    <a:pt x="61" y="26"/>
                    <a:pt x="63" y="26"/>
                  </a:cubicBezTo>
                  <a:cubicBezTo>
                    <a:pt x="66" y="26"/>
                    <a:pt x="68" y="25"/>
                    <a:pt x="70" y="23"/>
                  </a:cubicBezTo>
                  <a:cubicBezTo>
                    <a:pt x="74" y="19"/>
                    <a:pt x="73" y="13"/>
                    <a:pt x="69" y="10"/>
                  </a:cubicBezTo>
                  <a:cubicBezTo>
                    <a:pt x="62" y="4"/>
                    <a:pt x="52" y="1"/>
                    <a:pt x="42" y="1"/>
                  </a:cubicBezTo>
                  <a:close/>
                </a:path>
              </a:pathLst>
            </a:custGeom>
            <a:solidFill>
              <a:srgbClr val="5A50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61"/>
            <p:cNvSpPr/>
            <p:nvPr/>
          </p:nvSpPr>
          <p:spPr>
            <a:xfrm>
              <a:off x="8380225" y="4193963"/>
              <a:ext cx="4875" cy="7550"/>
            </a:xfrm>
            <a:custGeom>
              <a:avLst/>
              <a:gdLst/>
              <a:ahLst/>
              <a:cxnLst/>
              <a:rect l="l" t="t" r="r" b="b"/>
              <a:pathLst>
                <a:path w="195" h="302" extrusionOk="0">
                  <a:moveTo>
                    <a:pt x="96" y="1"/>
                  </a:moveTo>
                  <a:cubicBezTo>
                    <a:pt x="94" y="1"/>
                    <a:pt x="91" y="2"/>
                    <a:pt x="89" y="4"/>
                  </a:cubicBezTo>
                  <a:lnTo>
                    <a:pt x="3" y="103"/>
                  </a:lnTo>
                  <a:cubicBezTo>
                    <a:pt x="0" y="106"/>
                    <a:pt x="0" y="110"/>
                    <a:pt x="1" y="113"/>
                  </a:cubicBezTo>
                  <a:cubicBezTo>
                    <a:pt x="3" y="117"/>
                    <a:pt x="5" y="118"/>
                    <a:pt x="9" y="119"/>
                  </a:cubicBezTo>
                  <a:cubicBezTo>
                    <a:pt x="17" y="119"/>
                    <a:pt x="26" y="120"/>
                    <a:pt x="35" y="120"/>
                  </a:cubicBezTo>
                  <a:cubicBezTo>
                    <a:pt x="25" y="133"/>
                    <a:pt x="17" y="145"/>
                    <a:pt x="7" y="158"/>
                  </a:cubicBezTo>
                  <a:cubicBezTo>
                    <a:pt x="5" y="162"/>
                    <a:pt x="5" y="166"/>
                    <a:pt x="7" y="169"/>
                  </a:cubicBezTo>
                  <a:cubicBezTo>
                    <a:pt x="9" y="172"/>
                    <a:pt x="12" y="173"/>
                    <a:pt x="15" y="173"/>
                  </a:cubicBezTo>
                  <a:cubicBezTo>
                    <a:pt x="15" y="173"/>
                    <a:pt x="16" y="173"/>
                    <a:pt x="17" y="172"/>
                  </a:cubicBezTo>
                  <a:lnTo>
                    <a:pt x="63" y="159"/>
                  </a:lnTo>
                  <a:cubicBezTo>
                    <a:pt x="98" y="150"/>
                    <a:pt x="133" y="140"/>
                    <a:pt x="167" y="130"/>
                  </a:cubicBezTo>
                  <a:lnTo>
                    <a:pt x="167" y="130"/>
                  </a:lnTo>
                  <a:cubicBezTo>
                    <a:pt x="176" y="158"/>
                    <a:pt x="174" y="189"/>
                    <a:pt x="162" y="217"/>
                  </a:cubicBezTo>
                  <a:cubicBezTo>
                    <a:pt x="148" y="246"/>
                    <a:pt x="124" y="270"/>
                    <a:pt x="93" y="283"/>
                  </a:cubicBezTo>
                  <a:cubicBezTo>
                    <a:pt x="88" y="286"/>
                    <a:pt x="86" y="291"/>
                    <a:pt x="88" y="296"/>
                  </a:cubicBezTo>
                  <a:cubicBezTo>
                    <a:pt x="90" y="299"/>
                    <a:pt x="93" y="302"/>
                    <a:pt x="97" y="302"/>
                  </a:cubicBezTo>
                  <a:cubicBezTo>
                    <a:pt x="98" y="302"/>
                    <a:pt x="100" y="301"/>
                    <a:pt x="100" y="301"/>
                  </a:cubicBezTo>
                  <a:cubicBezTo>
                    <a:pt x="135" y="286"/>
                    <a:pt x="163" y="258"/>
                    <a:pt x="178" y="224"/>
                  </a:cubicBezTo>
                  <a:cubicBezTo>
                    <a:pt x="194" y="190"/>
                    <a:pt x="195" y="151"/>
                    <a:pt x="182" y="115"/>
                  </a:cubicBezTo>
                  <a:cubicBezTo>
                    <a:pt x="180" y="111"/>
                    <a:pt x="177" y="109"/>
                    <a:pt x="173" y="109"/>
                  </a:cubicBezTo>
                  <a:cubicBezTo>
                    <a:pt x="172" y="109"/>
                    <a:pt x="171" y="109"/>
                    <a:pt x="170" y="110"/>
                  </a:cubicBezTo>
                  <a:cubicBezTo>
                    <a:pt x="133" y="121"/>
                    <a:pt x="95" y="131"/>
                    <a:pt x="59" y="142"/>
                  </a:cubicBezTo>
                  <a:lnTo>
                    <a:pt x="38" y="148"/>
                  </a:lnTo>
                  <a:cubicBezTo>
                    <a:pt x="45" y="138"/>
                    <a:pt x="53" y="127"/>
                    <a:pt x="60" y="117"/>
                  </a:cubicBezTo>
                  <a:cubicBezTo>
                    <a:pt x="63" y="114"/>
                    <a:pt x="63" y="110"/>
                    <a:pt x="61" y="107"/>
                  </a:cubicBezTo>
                  <a:cubicBezTo>
                    <a:pt x="59" y="104"/>
                    <a:pt x="57" y="102"/>
                    <a:pt x="53" y="102"/>
                  </a:cubicBezTo>
                  <a:lnTo>
                    <a:pt x="29" y="102"/>
                  </a:lnTo>
                  <a:lnTo>
                    <a:pt x="103" y="16"/>
                  </a:lnTo>
                  <a:cubicBezTo>
                    <a:pt x="107" y="13"/>
                    <a:pt x="106" y="7"/>
                    <a:pt x="102" y="3"/>
                  </a:cubicBezTo>
                  <a:cubicBezTo>
                    <a:pt x="100" y="2"/>
                    <a:pt x="98" y="1"/>
                    <a:pt x="96" y="1"/>
                  </a:cubicBezTo>
                  <a:close/>
                </a:path>
              </a:pathLst>
            </a:custGeom>
            <a:solidFill>
              <a:srgbClr val="5A50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61"/>
            <p:cNvSpPr/>
            <p:nvPr/>
          </p:nvSpPr>
          <p:spPr>
            <a:xfrm>
              <a:off x="8470700" y="4057263"/>
              <a:ext cx="30625" cy="30725"/>
            </a:xfrm>
            <a:custGeom>
              <a:avLst/>
              <a:gdLst/>
              <a:ahLst/>
              <a:cxnLst/>
              <a:rect l="l" t="t" r="r" b="b"/>
              <a:pathLst>
                <a:path w="1225" h="1229" extrusionOk="0">
                  <a:moveTo>
                    <a:pt x="186" y="700"/>
                  </a:moveTo>
                  <a:cubicBezTo>
                    <a:pt x="186" y="700"/>
                    <a:pt x="85" y="462"/>
                    <a:pt x="235" y="473"/>
                  </a:cubicBezTo>
                  <a:cubicBezTo>
                    <a:pt x="235" y="473"/>
                    <a:pt x="213" y="366"/>
                    <a:pt x="349" y="385"/>
                  </a:cubicBezTo>
                  <a:cubicBezTo>
                    <a:pt x="349" y="385"/>
                    <a:pt x="335" y="251"/>
                    <a:pt x="488" y="282"/>
                  </a:cubicBezTo>
                  <a:cubicBezTo>
                    <a:pt x="636" y="1"/>
                    <a:pt x="1221" y="595"/>
                    <a:pt x="1222" y="594"/>
                  </a:cubicBezTo>
                  <a:lnTo>
                    <a:pt x="1224" y="602"/>
                  </a:lnTo>
                  <a:lnTo>
                    <a:pt x="451" y="1229"/>
                  </a:lnTo>
                  <a:cubicBezTo>
                    <a:pt x="451" y="1229"/>
                    <a:pt x="212" y="1153"/>
                    <a:pt x="107" y="1005"/>
                  </a:cubicBezTo>
                  <a:cubicBezTo>
                    <a:pt x="0" y="857"/>
                    <a:pt x="66" y="795"/>
                    <a:pt x="186" y="700"/>
                  </a:cubicBezTo>
                  <a:close/>
                </a:path>
              </a:pathLst>
            </a:custGeom>
            <a:solidFill>
              <a:srgbClr val="C284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61"/>
            <p:cNvSpPr/>
            <p:nvPr/>
          </p:nvSpPr>
          <p:spPr>
            <a:xfrm>
              <a:off x="8475425" y="4072188"/>
              <a:ext cx="13050" cy="6900"/>
            </a:xfrm>
            <a:custGeom>
              <a:avLst/>
              <a:gdLst/>
              <a:ahLst/>
              <a:cxnLst/>
              <a:rect l="l" t="t" r="r" b="b"/>
              <a:pathLst>
                <a:path w="522" h="276" extrusionOk="0">
                  <a:moveTo>
                    <a:pt x="151" y="1"/>
                  </a:moveTo>
                  <a:cubicBezTo>
                    <a:pt x="136" y="1"/>
                    <a:pt x="120" y="8"/>
                    <a:pt x="108" y="15"/>
                  </a:cubicBezTo>
                  <a:cubicBezTo>
                    <a:pt x="73" y="35"/>
                    <a:pt x="38" y="60"/>
                    <a:pt x="5" y="90"/>
                  </a:cubicBezTo>
                  <a:cubicBezTo>
                    <a:pt x="2" y="94"/>
                    <a:pt x="1" y="100"/>
                    <a:pt x="4" y="103"/>
                  </a:cubicBezTo>
                  <a:cubicBezTo>
                    <a:pt x="6" y="106"/>
                    <a:pt x="8" y="107"/>
                    <a:pt x="11" y="107"/>
                  </a:cubicBezTo>
                  <a:cubicBezTo>
                    <a:pt x="13" y="107"/>
                    <a:pt x="15" y="106"/>
                    <a:pt x="17" y="104"/>
                  </a:cubicBezTo>
                  <a:cubicBezTo>
                    <a:pt x="50" y="75"/>
                    <a:pt x="83" y="51"/>
                    <a:pt x="117" y="31"/>
                  </a:cubicBezTo>
                  <a:cubicBezTo>
                    <a:pt x="128" y="25"/>
                    <a:pt x="140" y="19"/>
                    <a:pt x="152" y="19"/>
                  </a:cubicBezTo>
                  <a:cubicBezTo>
                    <a:pt x="156" y="19"/>
                    <a:pt x="160" y="20"/>
                    <a:pt x="164" y="22"/>
                  </a:cubicBezTo>
                  <a:cubicBezTo>
                    <a:pt x="171" y="26"/>
                    <a:pt x="176" y="35"/>
                    <a:pt x="177" y="46"/>
                  </a:cubicBezTo>
                  <a:cubicBezTo>
                    <a:pt x="178" y="55"/>
                    <a:pt x="176" y="66"/>
                    <a:pt x="172" y="78"/>
                  </a:cubicBezTo>
                  <a:cubicBezTo>
                    <a:pt x="155" y="126"/>
                    <a:pt x="124" y="167"/>
                    <a:pt x="95" y="205"/>
                  </a:cubicBezTo>
                  <a:cubicBezTo>
                    <a:pt x="93" y="208"/>
                    <a:pt x="93" y="212"/>
                    <a:pt x="96" y="216"/>
                  </a:cubicBezTo>
                  <a:cubicBezTo>
                    <a:pt x="97" y="218"/>
                    <a:pt x="100" y="219"/>
                    <a:pt x="102" y="219"/>
                  </a:cubicBezTo>
                  <a:cubicBezTo>
                    <a:pt x="104" y="219"/>
                    <a:pt x="105" y="219"/>
                    <a:pt x="107" y="218"/>
                  </a:cubicBezTo>
                  <a:cubicBezTo>
                    <a:pt x="170" y="186"/>
                    <a:pt x="235" y="169"/>
                    <a:pt x="296" y="169"/>
                  </a:cubicBezTo>
                  <a:cubicBezTo>
                    <a:pt x="304" y="169"/>
                    <a:pt x="311" y="169"/>
                    <a:pt x="319" y="170"/>
                  </a:cubicBezTo>
                  <a:cubicBezTo>
                    <a:pt x="397" y="176"/>
                    <a:pt x="466" y="213"/>
                    <a:pt x="504" y="271"/>
                  </a:cubicBezTo>
                  <a:cubicBezTo>
                    <a:pt x="505" y="274"/>
                    <a:pt x="508" y="275"/>
                    <a:pt x="511" y="275"/>
                  </a:cubicBezTo>
                  <a:cubicBezTo>
                    <a:pt x="513" y="275"/>
                    <a:pt x="515" y="274"/>
                    <a:pt x="517" y="274"/>
                  </a:cubicBezTo>
                  <a:cubicBezTo>
                    <a:pt x="520" y="271"/>
                    <a:pt x="522" y="265"/>
                    <a:pt x="519" y="260"/>
                  </a:cubicBezTo>
                  <a:cubicBezTo>
                    <a:pt x="478" y="198"/>
                    <a:pt x="405" y="157"/>
                    <a:pt x="321" y="151"/>
                  </a:cubicBezTo>
                  <a:cubicBezTo>
                    <a:pt x="313" y="151"/>
                    <a:pt x="305" y="150"/>
                    <a:pt x="297" y="150"/>
                  </a:cubicBezTo>
                  <a:cubicBezTo>
                    <a:pt x="244" y="150"/>
                    <a:pt x="188" y="163"/>
                    <a:pt x="132" y="186"/>
                  </a:cubicBezTo>
                  <a:cubicBezTo>
                    <a:pt x="154" y="156"/>
                    <a:pt x="176" y="122"/>
                    <a:pt x="189" y="85"/>
                  </a:cubicBezTo>
                  <a:cubicBezTo>
                    <a:pt x="194" y="70"/>
                    <a:pt x="196" y="57"/>
                    <a:pt x="195" y="44"/>
                  </a:cubicBezTo>
                  <a:cubicBezTo>
                    <a:pt x="194" y="27"/>
                    <a:pt x="185" y="13"/>
                    <a:pt x="173" y="6"/>
                  </a:cubicBezTo>
                  <a:cubicBezTo>
                    <a:pt x="166" y="2"/>
                    <a:pt x="158" y="1"/>
                    <a:pt x="151" y="1"/>
                  </a:cubicBezTo>
                  <a:close/>
                </a:path>
              </a:pathLst>
            </a:custGeom>
            <a:solidFill>
              <a:srgbClr val="5A50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61"/>
            <p:cNvSpPr/>
            <p:nvPr/>
          </p:nvSpPr>
          <p:spPr>
            <a:xfrm>
              <a:off x="8482425" y="4064563"/>
              <a:ext cx="7875" cy="8375"/>
            </a:xfrm>
            <a:custGeom>
              <a:avLst/>
              <a:gdLst/>
              <a:ahLst/>
              <a:cxnLst/>
              <a:rect l="l" t="t" r="r" b="b"/>
              <a:pathLst>
                <a:path w="315" h="335" extrusionOk="0">
                  <a:moveTo>
                    <a:pt x="19" y="0"/>
                  </a:moveTo>
                  <a:cubicBezTo>
                    <a:pt x="14" y="0"/>
                    <a:pt x="10" y="4"/>
                    <a:pt x="10" y="8"/>
                  </a:cubicBezTo>
                  <a:cubicBezTo>
                    <a:pt x="1" y="91"/>
                    <a:pt x="20" y="178"/>
                    <a:pt x="64" y="249"/>
                  </a:cubicBezTo>
                  <a:cubicBezTo>
                    <a:pt x="92" y="297"/>
                    <a:pt x="125" y="324"/>
                    <a:pt x="161" y="331"/>
                  </a:cubicBezTo>
                  <a:cubicBezTo>
                    <a:pt x="169" y="334"/>
                    <a:pt x="178" y="335"/>
                    <a:pt x="188" y="335"/>
                  </a:cubicBezTo>
                  <a:cubicBezTo>
                    <a:pt x="203" y="335"/>
                    <a:pt x="217" y="332"/>
                    <a:pt x="233" y="327"/>
                  </a:cubicBezTo>
                  <a:cubicBezTo>
                    <a:pt x="263" y="317"/>
                    <a:pt x="282" y="305"/>
                    <a:pt x="294" y="288"/>
                  </a:cubicBezTo>
                  <a:cubicBezTo>
                    <a:pt x="308" y="270"/>
                    <a:pt x="314" y="247"/>
                    <a:pt x="313" y="221"/>
                  </a:cubicBezTo>
                  <a:cubicBezTo>
                    <a:pt x="313" y="200"/>
                    <a:pt x="308" y="178"/>
                    <a:pt x="303" y="156"/>
                  </a:cubicBezTo>
                  <a:cubicBezTo>
                    <a:pt x="298" y="136"/>
                    <a:pt x="291" y="116"/>
                    <a:pt x="277" y="100"/>
                  </a:cubicBezTo>
                  <a:cubicBezTo>
                    <a:pt x="265" y="87"/>
                    <a:pt x="250" y="80"/>
                    <a:pt x="235" y="80"/>
                  </a:cubicBezTo>
                  <a:cubicBezTo>
                    <a:pt x="227" y="80"/>
                    <a:pt x="220" y="82"/>
                    <a:pt x="213" y="86"/>
                  </a:cubicBezTo>
                  <a:cubicBezTo>
                    <a:pt x="209" y="89"/>
                    <a:pt x="207" y="94"/>
                    <a:pt x="210" y="98"/>
                  </a:cubicBezTo>
                  <a:cubicBezTo>
                    <a:pt x="211" y="101"/>
                    <a:pt x="214" y="103"/>
                    <a:pt x="217" y="103"/>
                  </a:cubicBezTo>
                  <a:cubicBezTo>
                    <a:pt x="219" y="103"/>
                    <a:pt x="220" y="103"/>
                    <a:pt x="222" y="102"/>
                  </a:cubicBezTo>
                  <a:cubicBezTo>
                    <a:pt x="226" y="100"/>
                    <a:pt x="230" y="99"/>
                    <a:pt x="234" y="99"/>
                  </a:cubicBezTo>
                  <a:cubicBezTo>
                    <a:pt x="245" y="99"/>
                    <a:pt x="256" y="105"/>
                    <a:pt x="263" y="112"/>
                  </a:cubicBezTo>
                  <a:cubicBezTo>
                    <a:pt x="275" y="125"/>
                    <a:pt x="280" y="144"/>
                    <a:pt x="286" y="161"/>
                  </a:cubicBezTo>
                  <a:cubicBezTo>
                    <a:pt x="291" y="180"/>
                    <a:pt x="295" y="202"/>
                    <a:pt x="295" y="222"/>
                  </a:cubicBezTo>
                  <a:cubicBezTo>
                    <a:pt x="296" y="237"/>
                    <a:pt x="293" y="258"/>
                    <a:pt x="279" y="277"/>
                  </a:cubicBezTo>
                  <a:cubicBezTo>
                    <a:pt x="270" y="291"/>
                    <a:pt x="253" y="302"/>
                    <a:pt x="228" y="310"/>
                  </a:cubicBezTo>
                  <a:cubicBezTo>
                    <a:pt x="214" y="314"/>
                    <a:pt x="200" y="316"/>
                    <a:pt x="187" y="316"/>
                  </a:cubicBezTo>
                  <a:cubicBezTo>
                    <a:pt x="179" y="316"/>
                    <a:pt x="172" y="316"/>
                    <a:pt x="165" y="314"/>
                  </a:cubicBezTo>
                  <a:cubicBezTo>
                    <a:pt x="134" y="307"/>
                    <a:pt x="105" y="283"/>
                    <a:pt x="79" y="241"/>
                  </a:cubicBezTo>
                  <a:cubicBezTo>
                    <a:pt x="38" y="172"/>
                    <a:pt x="20" y="90"/>
                    <a:pt x="28" y="10"/>
                  </a:cubicBezTo>
                  <a:cubicBezTo>
                    <a:pt x="29" y="6"/>
                    <a:pt x="25" y="1"/>
                    <a:pt x="20" y="1"/>
                  </a:cubicBezTo>
                  <a:cubicBezTo>
                    <a:pt x="20" y="0"/>
                    <a:pt x="19" y="0"/>
                    <a:pt x="19" y="0"/>
                  </a:cubicBezTo>
                  <a:close/>
                </a:path>
              </a:pathLst>
            </a:custGeom>
            <a:solidFill>
              <a:srgbClr val="5A50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61"/>
            <p:cNvSpPr/>
            <p:nvPr/>
          </p:nvSpPr>
          <p:spPr>
            <a:xfrm>
              <a:off x="8479300" y="4066988"/>
              <a:ext cx="8300" cy="7525"/>
            </a:xfrm>
            <a:custGeom>
              <a:avLst/>
              <a:gdLst/>
              <a:ahLst/>
              <a:cxnLst/>
              <a:rect l="l" t="t" r="r" b="b"/>
              <a:pathLst>
                <a:path w="332" h="301" extrusionOk="0">
                  <a:moveTo>
                    <a:pt x="11" y="1"/>
                  </a:moveTo>
                  <a:cubicBezTo>
                    <a:pt x="10" y="1"/>
                    <a:pt x="9" y="1"/>
                    <a:pt x="8" y="1"/>
                  </a:cubicBezTo>
                  <a:cubicBezTo>
                    <a:pt x="4" y="2"/>
                    <a:pt x="0" y="7"/>
                    <a:pt x="2" y="13"/>
                  </a:cubicBezTo>
                  <a:cubicBezTo>
                    <a:pt x="21" y="90"/>
                    <a:pt x="52" y="162"/>
                    <a:pt x="93" y="223"/>
                  </a:cubicBezTo>
                  <a:cubicBezTo>
                    <a:pt x="107" y="244"/>
                    <a:pt x="129" y="274"/>
                    <a:pt x="160" y="289"/>
                  </a:cubicBezTo>
                  <a:cubicBezTo>
                    <a:pt x="176" y="296"/>
                    <a:pt x="194" y="301"/>
                    <a:pt x="211" y="301"/>
                  </a:cubicBezTo>
                  <a:cubicBezTo>
                    <a:pt x="226" y="301"/>
                    <a:pt x="240" y="298"/>
                    <a:pt x="255" y="293"/>
                  </a:cubicBezTo>
                  <a:cubicBezTo>
                    <a:pt x="284" y="282"/>
                    <a:pt x="309" y="262"/>
                    <a:pt x="328" y="235"/>
                  </a:cubicBezTo>
                  <a:cubicBezTo>
                    <a:pt x="331" y="231"/>
                    <a:pt x="330" y="226"/>
                    <a:pt x="326" y="222"/>
                  </a:cubicBezTo>
                  <a:cubicBezTo>
                    <a:pt x="324" y="221"/>
                    <a:pt x="322" y="221"/>
                    <a:pt x="321" y="221"/>
                  </a:cubicBezTo>
                  <a:cubicBezTo>
                    <a:pt x="318" y="221"/>
                    <a:pt x="315" y="222"/>
                    <a:pt x="313" y="225"/>
                  </a:cubicBezTo>
                  <a:cubicBezTo>
                    <a:pt x="296" y="248"/>
                    <a:pt x="273" y="266"/>
                    <a:pt x="248" y="275"/>
                  </a:cubicBezTo>
                  <a:cubicBezTo>
                    <a:pt x="236" y="280"/>
                    <a:pt x="223" y="282"/>
                    <a:pt x="211" y="282"/>
                  </a:cubicBezTo>
                  <a:cubicBezTo>
                    <a:pt x="196" y="282"/>
                    <a:pt x="181" y="279"/>
                    <a:pt x="168" y="273"/>
                  </a:cubicBezTo>
                  <a:cubicBezTo>
                    <a:pt x="141" y="259"/>
                    <a:pt x="121" y="232"/>
                    <a:pt x="108" y="213"/>
                  </a:cubicBezTo>
                  <a:cubicBezTo>
                    <a:pt x="68" y="153"/>
                    <a:pt x="39" y="84"/>
                    <a:pt x="19" y="8"/>
                  </a:cubicBezTo>
                  <a:cubicBezTo>
                    <a:pt x="19" y="4"/>
                    <a:pt x="15" y="1"/>
                    <a:pt x="11" y="1"/>
                  </a:cubicBezTo>
                  <a:close/>
                </a:path>
              </a:pathLst>
            </a:custGeom>
            <a:solidFill>
              <a:srgbClr val="5A50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61"/>
            <p:cNvSpPr/>
            <p:nvPr/>
          </p:nvSpPr>
          <p:spPr>
            <a:xfrm>
              <a:off x="8476450" y="4069313"/>
              <a:ext cx="1775" cy="3875"/>
            </a:xfrm>
            <a:custGeom>
              <a:avLst/>
              <a:gdLst/>
              <a:ahLst/>
              <a:cxnLst/>
              <a:rect l="l" t="t" r="r" b="b"/>
              <a:pathLst>
                <a:path w="71" h="155" extrusionOk="0">
                  <a:moveTo>
                    <a:pt x="11" y="1"/>
                  </a:moveTo>
                  <a:cubicBezTo>
                    <a:pt x="11" y="1"/>
                    <a:pt x="10" y="1"/>
                    <a:pt x="9" y="1"/>
                  </a:cubicBezTo>
                  <a:cubicBezTo>
                    <a:pt x="4" y="2"/>
                    <a:pt x="1" y="7"/>
                    <a:pt x="2" y="11"/>
                  </a:cubicBezTo>
                  <a:cubicBezTo>
                    <a:pt x="12" y="58"/>
                    <a:pt x="28" y="101"/>
                    <a:pt x="51" y="149"/>
                  </a:cubicBezTo>
                  <a:cubicBezTo>
                    <a:pt x="53" y="152"/>
                    <a:pt x="57" y="155"/>
                    <a:pt x="60" y="155"/>
                  </a:cubicBezTo>
                  <a:cubicBezTo>
                    <a:pt x="61" y="155"/>
                    <a:pt x="63" y="154"/>
                    <a:pt x="64" y="154"/>
                  </a:cubicBezTo>
                  <a:cubicBezTo>
                    <a:pt x="69" y="151"/>
                    <a:pt x="71" y="146"/>
                    <a:pt x="68" y="141"/>
                  </a:cubicBezTo>
                  <a:cubicBezTo>
                    <a:pt x="45" y="95"/>
                    <a:pt x="29" y="52"/>
                    <a:pt x="20" y="8"/>
                  </a:cubicBezTo>
                  <a:cubicBezTo>
                    <a:pt x="19" y="3"/>
                    <a:pt x="15" y="1"/>
                    <a:pt x="11" y="1"/>
                  </a:cubicBezTo>
                  <a:close/>
                </a:path>
              </a:pathLst>
            </a:custGeom>
            <a:solidFill>
              <a:srgbClr val="5A50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61"/>
            <p:cNvSpPr/>
            <p:nvPr/>
          </p:nvSpPr>
          <p:spPr>
            <a:xfrm>
              <a:off x="8479475" y="4074163"/>
              <a:ext cx="5150" cy="2100"/>
            </a:xfrm>
            <a:custGeom>
              <a:avLst/>
              <a:gdLst/>
              <a:ahLst/>
              <a:cxnLst/>
              <a:rect l="l" t="t" r="r" b="b"/>
              <a:pathLst>
                <a:path w="206" h="84" extrusionOk="0">
                  <a:moveTo>
                    <a:pt x="195" y="0"/>
                  </a:moveTo>
                  <a:cubicBezTo>
                    <a:pt x="192" y="0"/>
                    <a:pt x="188" y="2"/>
                    <a:pt x="186" y="6"/>
                  </a:cubicBezTo>
                  <a:cubicBezTo>
                    <a:pt x="173" y="36"/>
                    <a:pt x="142" y="59"/>
                    <a:pt x="109" y="64"/>
                  </a:cubicBezTo>
                  <a:cubicBezTo>
                    <a:pt x="104" y="65"/>
                    <a:pt x="100" y="66"/>
                    <a:pt x="95" y="66"/>
                  </a:cubicBezTo>
                  <a:cubicBezTo>
                    <a:pt x="66" y="66"/>
                    <a:pt x="36" y="53"/>
                    <a:pt x="18" y="31"/>
                  </a:cubicBezTo>
                  <a:cubicBezTo>
                    <a:pt x="16" y="29"/>
                    <a:pt x="13" y="28"/>
                    <a:pt x="10" y="28"/>
                  </a:cubicBezTo>
                  <a:cubicBezTo>
                    <a:pt x="8" y="28"/>
                    <a:pt x="6" y="29"/>
                    <a:pt x="5" y="30"/>
                  </a:cubicBezTo>
                  <a:cubicBezTo>
                    <a:pt x="1" y="34"/>
                    <a:pt x="0" y="40"/>
                    <a:pt x="4" y="43"/>
                  </a:cubicBezTo>
                  <a:cubicBezTo>
                    <a:pt x="25" y="69"/>
                    <a:pt x="60" y="84"/>
                    <a:pt x="94" y="84"/>
                  </a:cubicBezTo>
                  <a:cubicBezTo>
                    <a:pt x="100" y="84"/>
                    <a:pt x="106" y="84"/>
                    <a:pt x="112" y="82"/>
                  </a:cubicBezTo>
                  <a:cubicBezTo>
                    <a:pt x="151" y="77"/>
                    <a:pt x="187" y="50"/>
                    <a:pt x="203" y="13"/>
                  </a:cubicBezTo>
                  <a:cubicBezTo>
                    <a:pt x="205" y="9"/>
                    <a:pt x="203" y="3"/>
                    <a:pt x="198" y="1"/>
                  </a:cubicBezTo>
                  <a:cubicBezTo>
                    <a:pt x="197" y="0"/>
                    <a:pt x="196" y="0"/>
                    <a:pt x="195" y="0"/>
                  </a:cubicBezTo>
                  <a:close/>
                </a:path>
              </a:pathLst>
            </a:custGeom>
            <a:solidFill>
              <a:srgbClr val="5A50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61"/>
            <p:cNvSpPr/>
            <p:nvPr/>
          </p:nvSpPr>
          <p:spPr>
            <a:xfrm>
              <a:off x="8420750" y="4252363"/>
              <a:ext cx="71125" cy="38225"/>
            </a:xfrm>
            <a:custGeom>
              <a:avLst/>
              <a:gdLst/>
              <a:ahLst/>
              <a:cxnLst/>
              <a:rect l="l" t="t" r="r" b="b"/>
              <a:pathLst>
                <a:path w="2845" h="1529" extrusionOk="0">
                  <a:moveTo>
                    <a:pt x="0" y="1286"/>
                  </a:moveTo>
                  <a:lnTo>
                    <a:pt x="47" y="1528"/>
                  </a:lnTo>
                  <a:cubicBezTo>
                    <a:pt x="47" y="1528"/>
                    <a:pt x="1091" y="1525"/>
                    <a:pt x="2844" y="124"/>
                  </a:cubicBezTo>
                  <a:lnTo>
                    <a:pt x="2618" y="1"/>
                  </a:lnTo>
                  <a:cubicBezTo>
                    <a:pt x="2618" y="1"/>
                    <a:pt x="873" y="1264"/>
                    <a:pt x="0" y="1286"/>
                  </a:cubicBezTo>
                  <a:close/>
                </a:path>
              </a:pathLst>
            </a:custGeom>
            <a:solidFill>
              <a:srgbClr val="5A50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4" name="Google Shape;984;p61"/>
          <p:cNvSpPr/>
          <p:nvPr/>
        </p:nvSpPr>
        <p:spPr>
          <a:xfrm flipH="1">
            <a:off x="740301" y="1513989"/>
            <a:ext cx="637297" cy="661621"/>
          </a:xfrm>
          <a:custGeom>
            <a:avLst/>
            <a:gdLst/>
            <a:ahLst/>
            <a:cxnLst/>
            <a:rect l="l" t="t" r="r" b="b"/>
            <a:pathLst>
              <a:path w="5417" h="5624" extrusionOk="0">
                <a:moveTo>
                  <a:pt x="3664" y="0"/>
                </a:moveTo>
                <a:cubicBezTo>
                  <a:pt x="3611" y="0"/>
                  <a:pt x="3557" y="7"/>
                  <a:pt x="3506" y="21"/>
                </a:cubicBezTo>
                <a:cubicBezTo>
                  <a:pt x="3418" y="44"/>
                  <a:pt x="3335" y="89"/>
                  <a:pt x="3269" y="153"/>
                </a:cubicBezTo>
                <a:cubicBezTo>
                  <a:pt x="3187" y="234"/>
                  <a:pt x="3131" y="336"/>
                  <a:pt x="3080" y="438"/>
                </a:cubicBezTo>
                <a:cubicBezTo>
                  <a:pt x="3025" y="545"/>
                  <a:pt x="2968" y="651"/>
                  <a:pt x="2903" y="753"/>
                </a:cubicBezTo>
                <a:cubicBezTo>
                  <a:pt x="2836" y="859"/>
                  <a:pt x="2766" y="964"/>
                  <a:pt x="2709" y="1075"/>
                </a:cubicBezTo>
                <a:cubicBezTo>
                  <a:pt x="2688" y="1113"/>
                  <a:pt x="2670" y="1152"/>
                  <a:pt x="2654" y="1192"/>
                </a:cubicBezTo>
                <a:cubicBezTo>
                  <a:pt x="2618" y="1283"/>
                  <a:pt x="2591" y="1377"/>
                  <a:pt x="2572" y="1473"/>
                </a:cubicBezTo>
                <a:cubicBezTo>
                  <a:pt x="2528" y="1701"/>
                  <a:pt x="2531" y="1936"/>
                  <a:pt x="2551" y="2167"/>
                </a:cubicBezTo>
                <a:cubicBezTo>
                  <a:pt x="2560" y="2283"/>
                  <a:pt x="2573" y="2398"/>
                  <a:pt x="2587" y="2514"/>
                </a:cubicBezTo>
                <a:cubicBezTo>
                  <a:pt x="2588" y="2517"/>
                  <a:pt x="2588" y="2519"/>
                  <a:pt x="2588" y="2522"/>
                </a:cubicBezTo>
                <a:cubicBezTo>
                  <a:pt x="2470" y="2371"/>
                  <a:pt x="2303" y="2268"/>
                  <a:pt x="2173" y="2128"/>
                </a:cubicBezTo>
                <a:cubicBezTo>
                  <a:pt x="2032" y="1977"/>
                  <a:pt x="1949" y="1786"/>
                  <a:pt x="1854" y="1605"/>
                </a:cubicBezTo>
                <a:cubicBezTo>
                  <a:pt x="1805" y="1513"/>
                  <a:pt x="1752" y="1423"/>
                  <a:pt x="1687" y="1342"/>
                </a:cubicBezTo>
                <a:cubicBezTo>
                  <a:pt x="1619" y="1258"/>
                  <a:pt x="1540" y="1183"/>
                  <a:pt x="1456" y="1115"/>
                </a:cubicBezTo>
                <a:cubicBezTo>
                  <a:pt x="1370" y="1045"/>
                  <a:pt x="1277" y="983"/>
                  <a:pt x="1183" y="922"/>
                </a:cubicBezTo>
                <a:cubicBezTo>
                  <a:pt x="1136" y="893"/>
                  <a:pt x="1089" y="863"/>
                  <a:pt x="1041" y="833"/>
                </a:cubicBezTo>
                <a:cubicBezTo>
                  <a:pt x="997" y="806"/>
                  <a:pt x="952" y="780"/>
                  <a:pt x="903" y="764"/>
                </a:cubicBezTo>
                <a:cubicBezTo>
                  <a:pt x="877" y="756"/>
                  <a:pt x="850" y="751"/>
                  <a:pt x="823" y="751"/>
                </a:cubicBezTo>
                <a:cubicBezTo>
                  <a:pt x="799" y="751"/>
                  <a:pt x="776" y="755"/>
                  <a:pt x="754" y="764"/>
                </a:cubicBezTo>
                <a:cubicBezTo>
                  <a:pt x="711" y="784"/>
                  <a:pt x="679" y="819"/>
                  <a:pt x="654" y="857"/>
                </a:cubicBezTo>
                <a:cubicBezTo>
                  <a:pt x="630" y="895"/>
                  <a:pt x="610" y="938"/>
                  <a:pt x="592" y="981"/>
                </a:cubicBezTo>
                <a:cubicBezTo>
                  <a:pt x="566" y="1040"/>
                  <a:pt x="540" y="1101"/>
                  <a:pt x="513" y="1160"/>
                </a:cubicBezTo>
                <a:cubicBezTo>
                  <a:pt x="462" y="1277"/>
                  <a:pt x="411" y="1394"/>
                  <a:pt x="360" y="1511"/>
                </a:cubicBezTo>
                <a:cubicBezTo>
                  <a:pt x="312" y="1622"/>
                  <a:pt x="259" y="1735"/>
                  <a:pt x="252" y="1858"/>
                </a:cubicBezTo>
                <a:cubicBezTo>
                  <a:pt x="245" y="1960"/>
                  <a:pt x="273" y="2060"/>
                  <a:pt x="348" y="2133"/>
                </a:cubicBezTo>
                <a:cubicBezTo>
                  <a:pt x="417" y="2199"/>
                  <a:pt x="511" y="2235"/>
                  <a:pt x="602" y="2261"/>
                </a:cubicBezTo>
                <a:cubicBezTo>
                  <a:pt x="713" y="2292"/>
                  <a:pt x="827" y="2315"/>
                  <a:pt x="940" y="2340"/>
                </a:cubicBezTo>
                <a:cubicBezTo>
                  <a:pt x="1064" y="2369"/>
                  <a:pt x="1188" y="2397"/>
                  <a:pt x="1312" y="2426"/>
                </a:cubicBezTo>
                <a:cubicBezTo>
                  <a:pt x="1560" y="2483"/>
                  <a:pt x="1807" y="2540"/>
                  <a:pt x="2055" y="2596"/>
                </a:cubicBezTo>
                <a:cubicBezTo>
                  <a:pt x="2179" y="2624"/>
                  <a:pt x="2301" y="2652"/>
                  <a:pt x="2424" y="2680"/>
                </a:cubicBezTo>
                <a:cubicBezTo>
                  <a:pt x="2447" y="2685"/>
                  <a:pt x="2472" y="2692"/>
                  <a:pt x="2495" y="2698"/>
                </a:cubicBezTo>
                <a:cubicBezTo>
                  <a:pt x="2492" y="2702"/>
                  <a:pt x="2489" y="2706"/>
                  <a:pt x="2485" y="2710"/>
                </a:cubicBezTo>
                <a:cubicBezTo>
                  <a:pt x="2332" y="2868"/>
                  <a:pt x="2117" y="2953"/>
                  <a:pt x="1905" y="2998"/>
                </a:cubicBezTo>
                <a:cubicBezTo>
                  <a:pt x="1656" y="3052"/>
                  <a:pt x="1400" y="3056"/>
                  <a:pt x="1150" y="3108"/>
                </a:cubicBezTo>
                <a:cubicBezTo>
                  <a:pt x="1024" y="3135"/>
                  <a:pt x="902" y="3175"/>
                  <a:pt x="786" y="3232"/>
                </a:cubicBezTo>
                <a:cubicBezTo>
                  <a:pt x="672" y="3287"/>
                  <a:pt x="563" y="3353"/>
                  <a:pt x="457" y="3423"/>
                </a:cubicBezTo>
                <a:cubicBezTo>
                  <a:pt x="405" y="3458"/>
                  <a:pt x="354" y="3493"/>
                  <a:pt x="302" y="3529"/>
                </a:cubicBezTo>
                <a:cubicBezTo>
                  <a:pt x="251" y="3565"/>
                  <a:pt x="197" y="3600"/>
                  <a:pt x="150" y="3642"/>
                </a:cubicBezTo>
                <a:cubicBezTo>
                  <a:pt x="61" y="3721"/>
                  <a:pt x="0" y="3823"/>
                  <a:pt x="18" y="3945"/>
                </a:cubicBezTo>
                <a:cubicBezTo>
                  <a:pt x="32" y="4054"/>
                  <a:pt x="94" y="4152"/>
                  <a:pt x="157" y="4240"/>
                </a:cubicBezTo>
                <a:cubicBezTo>
                  <a:pt x="231" y="4340"/>
                  <a:pt x="308" y="4439"/>
                  <a:pt x="394" y="4529"/>
                </a:cubicBezTo>
                <a:cubicBezTo>
                  <a:pt x="534" y="4679"/>
                  <a:pt x="719" y="4805"/>
                  <a:pt x="928" y="4805"/>
                </a:cubicBezTo>
                <a:cubicBezTo>
                  <a:pt x="951" y="4805"/>
                  <a:pt x="975" y="4803"/>
                  <a:pt x="999" y="4800"/>
                </a:cubicBezTo>
                <a:cubicBezTo>
                  <a:pt x="1107" y="4784"/>
                  <a:pt x="1201" y="4728"/>
                  <a:pt x="1269" y="4642"/>
                </a:cubicBezTo>
                <a:cubicBezTo>
                  <a:pt x="1338" y="4554"/>
                  <a:pt x="1380" y="4448"/>
                  <a:pt x="1429" y="4349"/>
                </a:cubicBezTo>
                <a:cubicBezTo>
                  <a:pt x="1480" y="4247"/>
                  <a:pt x="1541" y="4155"/>
                  <a:pt x="1628" y="4080"/>
                </a:cubicBezTo>
                <a:cubicBezTo>
                  <a:pt x="1715" y="4005"/>
                  <a:pt x="1815" y="3946"/>
                  <a:pt x="1911" y="3884"/>
                </a:cubicBezTo>
                <a:cubicBezTo>
                  <a:pt x="2013" y="3817"/>
                  <a:pt x="2105" y="3742"/>
                  <a:pt x="2184" y="3648"/>
                </a:cubicBezTo>
                <a:cubicBezTo>
                  <a:pt x="2263" y="3552"/>
                  <a:pt x="2328" y="3442"/>
                  <a:pt x="2385" y="3332"/>
                </a:cubicBezTo>
                <a:cubicBezTo>
                  <a:pt x="2444" y="3220"/>
                  <a:pt x="2502" y="3104"/>
                  <a:pt x="2551" y="2987"/>
                </a:cubicBezTo>
                <a:cubicBezTo>
                  <a:pt x="2563" y="2956"/>
                  <a:pt x="2574" y="2925"/>
                  <a:pt x="2585" y="2893"/>
                </a:cubicBezTo>
                <a:lnTo>
                  <a:pt x="2585" y="2918"/>
                </a:lnTo>
                <a:cubicBezTo>
                  <a:pt x="2589" y="3027"/>
                  <a:pt x="2612" y="3133"/>
                  <a:pt x="2642" y="3237"/>
                </a:cubicBezTo>
                <a:cubicBezTo>
                  <a:pt x="2645" y="3248"/>
                  <a:pt x="2648" y="3258"/>
                  <a:pt x="2652" y="3269"/>
                </a:cubicBezTo>
                <a:cubicBezTo>
                  <a:pt x="2658" y="3290"/>
                  <a:pt x="2666" y="3312"/>
                  <a:pt x="2673" y="3334"/>
                </a:cubicBezTo>
                <a:cubicBezTo>
                  <a:pt x="2677" y="3346"/>
                  <a:pt x="2699" y="3386"/>
                  <a:pt x="2695" y="3398"/>
                </a:cubicBezTo>
                <a:cubicBezTo>
                  <a:pt x="2785" y="3648"/>
                  <a:pt x="2889" y="3900"/>
                  <a:pt x="2856" y="4171"/>
                </a:cubicBezTo>
                <a:cubicBezTo>
                  <a:pt x="2840" y="4307"/>
                  <a:pt x="2799" y="4440"/>
                  <a:pt x="2798" y="4577"/>
                </a:cubicBezTo>
                <a:cubicBezTo>
                  <a:pt x="2798" y="4711"/>
                  <a:pt x="2844" y="4833"/>
                  <a:pt x="2903" y="4949"/>
                </a:cubicBezTo>
                <a:cubicBezTo>
                  <a:pt x="2970" y="5081"/>
                  <a:pt x="3044" y="5210"/>
                  <a:pt x="3115" y="5339"/>
                </a:cubicBezTo>
                <a:cubicBezTo>
                  <a:pt x="3148" y="5400"/>
                  <a:pt x="3178" y="5465"/>
                  <a:pt x="3218" y="5522"/>
                </a:cubicBezTo>
                <a:cubicBezTo>
                  <a:pt x="3255" y="5574"/>
                  <a:pt x="3304" y="5609"/>
                  <a:pt x="3368" y="5619"/>
                </a:cubicBezTo>
                <a:cubicBezTo>
                  <a:pt x="3387" y="5622"/>
                  <a:pt x="3406" y="5624"/>
                  <a:pt x="3425" y="5624"/>
                </a:cubicBezTo>
                <a:cubicBezTo>
                  <a:pt x="3472" y="5624"/>
                  <a:pt x="3519" y="5616"/>
                  <a:pt x="3565" y="5607"/>
                </a:cubicBezTo>
                <a:cubicBezTo>
                  <a:pt x="3633" y="5595"/>
                  <a:pt x="3701" y="5579"/>
                  <a:pt x="3768" y="5561"/>
                </a:cubicBezTo>
                <a:cubicBezTo>
                  <a:pt x="3898" y="5524"/>
                  <a:pt x="4027" y="5479"/>
                  <a:pt x="4147" y="5416"/>
                </a:cubicBezTo>
                <a:cubicBezTo>
                  <a:pt x="4255" y="5359"/>
                  <a:pt x="4357" y="5281"/>
                  <a:pt x="4415" y="5171"/>
                </a:cubicBezTo>
                <a:cubicBezTo>
                  <a:pt x="4468" y="5069"/>
                  <a:pt x="4482" y="4947"/>
                  <a:pt x="4428" y="4842"/>
                </a:cubicBezTo>
                <a:cubicBezTo>
                  <a:pt x="4374" y="4740"/>
                  <a:pt x="4274" y="4676"/>
                  <a:pt x="4189" y="4605"/>
                </a:cubicBezTo>
                <a:cubicBezTo>
                  <a:pt x="4097" y="4529"/>
                  <a:pt x="4028" y="4435"/>
                  <a:pt x="3972" y="4331"/>
                </a:cubicBezTo>
                <a:cubicBezTo>
                  <a:pt x="3915" y="4226"/>
                  <a:pt x="3871" y="4116"/>
                  <a:pt x="3817" y="4011"/>
                </a:cubicBezTo>
                <a:cubicBezTo>
                  <a:pt x="3764" y="3908"/>
                  <a:pt x="3700" y="3813"/>
                  <a:pt x="3622" y="3727"/>
                </a:cubicBezTo>
                <a:cubicBezTo>
                  <a:pt x="3466" y="3558"/>
                  <a:pt x="3273" y="3430"/>
                  <a:pt x="3111" y="3267"/>
                </a:cubicBezTo>
                <a:cubicBezTo>
                  <a:pt x="3050" y="3205"/>
                  <a:pt x="2995" y="3138"/>
                  <a:pt x="2950" y="3063"/>
                </a:cubicBezTo>
                <a:lnTo>
                  <a:pt x="2950" y="3063"/>
                </a:lnTo>
                <a:cubicBezTo>
                  <a:pt x="2975" y="3081"/>
                  <a:pt x="3000" y="3098"/>
                  <a:pt x="3025" y="3114"/>
                </a:cubicBezTo>
                <a:cubicBezTo>
                  <a:pt x="3226" y="3244"/>
                  <a:pt x="3448" y="3337"/>
                  <a:pt x="3668" y="3428"/>
                </a:cubicBezTo>
                <a:cubicBezTo>
                  <a:pt x="3915" y="3533"/>
                  <a:pt x="4163" y="3637"/>
                  <a:pt x="4411" y="3742"/>
                </a:cubicBezTo>
                <a:cubicBezTo>
                  <a:pt x="4530" y="3792"/>
                  <a:pt x="4649" y="3846"/>
                  <a:pt x="4769" y="3892"/>
                </a:cubicBezTo>
                <a:cubicBezTo>
                  <a:pt x="4834" y="3917"/>
                  <a:pt x="4906" y="3939"/>
                  <a:pt x="4977" y="3939"/>
                </a:cubicBezTo>
                <a:cubicBezTo>
                  <a:pt x="5006" y="3939"/>
                  <a:pt x="5035" y="3935"/>
                  <a:pt x="5063" y="3926"/>
                </a:cubicBezTo>
                <a:cubicBezTo>
                  <a:pt x="5159" y="3896"/>
                  <a:pt x="5218" y="3816"/>
                  <a:pt x="5254" y="3726"/>
                </a:cubicBezTo>
                <a:cubicBezTo>
                  <a:pt x="5274" y="3677"/>
                  <a:pt x="5287" y="3627"/>
                  <a:pt x="5300" y="3576"/>
                </a:cubicBezTo>
                <a:cubicBezTo>
                  <a:pt x="5317" y="3510"/>
                  <a:pt x="5333" y="3445"/>
                  <a:pt x="5348" y="3380"/>
                </a:cubicBezTo>
                <a:cubicBezTo>
                  <a:pt x="5376" y="3257"/>
                  <a:pt x="5400" y="3132"/>
                  <a:pt x="5409" y="3008"/>
                </a:cubicBezTo>
                <a:cubicBezTo>
                  <a:pt x="5416" y="2906"/>
                  <a:pt x="5411" y="2801"/>
                  <a:pt x="5377" y="2705"/>
                </a:cubicBezTo>
                <a:cubicBezTo>
                  <a:pt x="5300" y="2492"/>
                  <a:pt x="5087" y="2395"/>
                  <a:pt x="4877" y="2359"/>
                </a:cubicBezTo>
                <a:cubicBezTo>
                  <a:pt x="4805" y="2347"/>
                  <a:pt x="4732" y="2341"/>
                  <a:pt x="4660" y="2341"/>
                </a:cubicBezTo>
                <a:cubicBezTo>
                  <a:pt x="4501" y="2341"/>
                  <a:pt x="4343" y="2369"/>
                  <a:pt x="4195" y="2426"/>
                </a:cubicBezTo>
                <a:cubicBezTo>
                  <a:pt x="4082" y="2470"/>
                  <a:pt x="3975" y="2526"/>
                  <a:pt x="3865" y="2574"/>
                </a:cubicBezTo>
                <a:cubicBezTo>
                  <a:pt x="3758" y="2619"/>
                  <a:pt x="3646" y="2650"/>
                  <a:pt x="3532" y="2666"/>
                </a:cubicBezTo>
                <a:cubicBezTo>
                  <a:pt x="3458" y="2676"/>
                  <a:pt x="3384" y="2680"/>
                  <a:pt x="3309" y="2680"/>
                </a:cubicBezTo>
                <a:cubicBezTo>
                  <a:pt x="3150" y="2680"/>
                  <a:pt x="2990" y="2661"/>
                  <a:pt x="2833" y="2636"/>
                </a:cubicBezTo>
                <a:cubicBezTo>
                  <a:pt x="2796" y="2631"/>
                  <a:pt x="2758" y="2624"/>
                  <a:pt x="2722" y="2618"/>
                </a:cubicBezTo>
                <a:cubicBezTo>
                  <a:pt x="2927" y="2579"/>
                  <a:pt x="3080" y="2388"/>
                  <a:pt x="3174" y="2211"/>
                </a:cubicBezTo>
                <a:cubicBezTo>
                  <a:pt x="3286" y="2002"/>
                  <a:pt x="3359" y="1767"/>
                  <a:pt x="3522" y="1589"/>
                </a:cubicBezTo>
                <a:cubicBezTo>
                  <a:pt x="3667" y="1432"/>
                  <a:pt x="3868" y="1349"/>
                  <a:pt x="4033" y="1219"/>
                </a:cubicBezTo>
                <a:cubicBezTo>
                  <a:pt x="4121" y="1150"/>
                  <a:pt x="4195" y="1068"/>
                  <a:pt x="4245" y="968"/>
                </a:cubicBezTo>
                <a:cubicBezTo>
                  <a:pt x="4297" y="864"/>
                  <a:pt x="4322" y="746"/>
                  <a:pt x="4316" y="629"/>
                </a:cubicBezTo>
                <a:cubicBezTo>
                  <a:pt x="4306" y="427"/>
                  <a:pt x="4199" y="228"/>
                  <a:pt x="4032" y="113"/>
                </a:cubicBezTo>
                <a:cubicBezTo>
                  <a:pt x="3925" y="39"/>
                  <a:pt x="3794" y="0"/>
                  <a:pt x="366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988"/>
        <p:cNvGrpSpPr/>
        <p:nvPr/>
      </p:nvGrpSpPr>
      <p:grpSpPr>
        <a:xfrm>
          <a:off x="0" y="0"/>
          <a:ext cx="0" cy="0"/>
          <a:chOff x="0" y="0"/>
          <a:chExt cx="0" cy="0"/>
        </a:xfrm>
      </p:grpSpPr>
      <p:sp>
        <p:nvSpPr>
          <p:cNvPr id="989" name="Google Shape;989;p62"/>
          <p:cNvSpPr txBox="1">
            <a:spLocks noGrp="1"/>
          </p:cNvSpPr>
          <p:nvPr>
            <p:ph type="title" idx="8"/>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Consulting </a:t>
            </a:r>
            <a:r>
              <a:rPr lang="en">
                <a:solidFill>
                  <a:schemeClr val="lt2"/>
                </a:solidFill>
              </a:rPr>
              <a:t>proposal</a:t>
            </a:r>
            <a:endParaRPr>
              <a:solidFill>
                <a:schemeClr val="lt2"/>
              </a:solidFill>
            </a:endParaRPr>
          </a:p>
        </p:txBody>
      </p:sp>
      <p:sp>
        <p:nvSpPr>
          <p:cNvPr id="990" name="Google Shape;990;p62"/>
          <p:cNvSpPr txBox="1">
            <a:spLocks noGrp="1"/>
          </p:cNvSpPr>
          <p:nvPr>
            <p:ph type="title"/>
          </p:nvPr>
        </p:nvSpPr>
        <p:spPr>
          <a:xfrm>
            <a:off x="718088" y="1510250"/>
            <a:ext cx="2451600" cy="54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Services</a:t>
            </a:r>
            <a:endParaRPr/>
          </a:p>
        </p:txBody>
      </p:sp>
      <p:sp>
        <p:nvSpPr>
          <p:cNvPr id="991" name="Google Shape;991;p62"/>
          <p:cNvSpPr txBox="1">
            <a:spLocks noGrp="1"/>
          </p:cNvSpPr>
          <p:nvPr>
            <p:ph type="title" idx="2"/>
          </p:nvPr>
        </p:nvSpPr>
        <p:spPr>
          <a:xfrm>
            <a:off x="3346162" y="1510250"/>
            <a:ext cx="2451600" cy="54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Fees</a:t>
            </a:r>
            <a:endParaRPr/>
          </a:p>
        </p:txBody>
      </p:sp>
      <p:sp>
        <p:nvSpPr>
          <p:cNvPr id="992" name="Google Shape;992;p62"/>
          <p:cNvSpPr txBox="1">
            <a:spLocks noGrp="1"/>
          </p:cNvSpPr>
          <p:nvPr>
            <p:ph type="subTitle" idx="1"/>
          </p:nvPr>
        </p:nvSpPr>
        <p:spPr>
          <a:xfrm>
            <a:off x="718088" y="2052875"/>
            <a:ext cx="2451600" cy="6276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Clr>
                <a:schemeClr val="dk1"/>
              </a:buClr>
              <a:buSzPts val="1100"/>
              <a:buFont typeface="Arial"/>
              <a:buNone/>
            </a:pPr>
            <a:r>
              <a:rPr lang="en"/>
              <a:t>Mercury is the closest planet to the Sun</a:t>
            </a:r>
            <a:endParaRPr/>
          </a:p>
        </p:txBody>
      </p:sp>
      <p:sp>
        <p:nvSpPr>
          <p:cNvPr id="993" name="Google Shape;993;p62"/>
          <p:cNvSpPr txBox="1">
            <a:spLocks noGrp="1"/>
          </p:cNvSpPr>
          <p:nvPr>
            <p:ph type="title" idx="9"/>
          </p:nvPr>
        </p:nvSpPr>
        <p:spPr>
          <a:xfrm>
            <a:off x="5974313" y="2832776"/>
            <a:ext cx="2451600" cy="54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Invoices</a:t>
            </a:r>
            <a:endParaRPr/>
          </a:p>
        </p:txBody>
      </p:sp>
      <p:sp>
        <p:nvSpPr>
          <p:cNvPr id="994" name="Google Shape;994;p62"/>
          <p:cNvSpPr txBox="1">
            <a:spLocks noGrp="1"/>
          </p:cNvSpPr>
          <p:nvPr>
            <p:ph type="subTitle" idx="3"/>
          </p:nvPr>
        </p:nvSpPr>
        <p:spPr>
          <a:xfrm>
            <a:off x="3346157" y="2052875"/>
            <a:ext cx="2451600" cy="62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Venus is the second planet from the Sun</a:t>
            </a:r>
            <a:endParaRPr/>
          </a:p>
        </p:txBody>
      </p:sp>
      <p:sp>
        <p:nvSpPr>
          <p:cNvPr id="995" name="Google Shape;995;p62"/>
          <p:cNvSpPr txBox="1">
            <a:spLocks noGrp="1"/>
          </p:cNvSpPr>
          <p:nvPr>
            <p:ph type="title" idx="4"/>
          </p:nvPr>
        </p:nvSpPr>
        <p:spPr>
          <a:xfrm>
            <a:off x="718088" y="2832777"/>
            <a:ext cx="2451600" cy="54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Expenses</a:t>
            </a:r>
            <a:endParaRPr/>
          </a:p>
        </p:txBody>
      </p:sp>
      <p:sp>
        <p:nvSpPr>
          <p:cNvPr id="996" name="Google Shape;996;p62"/>
          <p:cNvSpPr txBox="1">
            <a:spLocks noGrp="1"/>
          </p:cNvSpPr>
          <p:nvPr>
            <p:ph type="title" idx="5"/>
          </p:nvPr>
        </p:nvSpPr>
        <p:spPr>
          <a:xfrm>
            <a:off x="3346178" y="2832777"/>
            <a:ext cx="2451600" cy="54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Materials</a:t>
            </a:r>
            <a:endParaRPr/>
          </a:p>
        </p:txBody>
      </p:sp>
      <p:sp>
        <p:nvSpPr>
          <p:cNvPr id="997" name="Google Shape;997;p62"/>
          <p:cNvSpPr txBox="1">
            <a:spLocks noGrp="1"/>
          </p:cNvSpPr>
          <p:nvPr>
            <p:ph type="subTitle" idx="6"/>
          </p:nvPr>
        </p:nvSpPr>
        <p:spPr>
          <a:xfrm>
            <a:off x="718088" y="3375425"/>
            <a:ext cx="2451600" cy="62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Jupiter is the biggest planet of them all</a:t>
            </a:r>
            <a:endParaRPr/>
          </a:p>
        </p:txBody>
      </p:sp>
      <p:sp>
        <p:nvSpPr>
          <p:cNvPr id="998" name="Google Shape;998;p62"/>
          <p:cNvSpPr txBox="1">
            <a:spLocks noGrp="1"/>
          </p:cNvSpPr>
          <p:nvPr>
            <p:ph type="subTitle" idx="7"/>
          </p:nvPr>
        </p:nvSpPr>
        <p:spPr>
          <a:xfrm>
            <a:off x="3346157" y="3375425"/>
            <a:ext cx="2451600" cy="62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Saturn is composed of hydrogen and helium</a:t>
            </a:r>
            <a:endParaRPr/>
          </a:p>
        </p:txBody>
      </p:sp>
      <p:sp>
        <p:nvSpPr>
          <p:cNvPr id="999" name="Google Shape;999;p62"/>
          <p:cNvSpPr txBox="1">
            <a:spLocks noGrp="1"/>
          </p:cNvSpPr>
          <p:nvPr>
            <p:ph type="subTitle" idx="14"/>
          </p:nvPr>
        </p:nvSpPr>
        <p:spPr>
          <a:xfrm>
            <a:off x="5974313" y="3375425"/>
            <a:ext cx="2451600" cy="62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Despite being red, Mars is actually a cold place</a:t>
            </a:r>
            <a:endParaRPr/>
          </a:p>
        </p:txBody>
      </p:sp>
      <p:sp>
        <p:nvSpPr>
          <p:cNvPr id="1000" name="Google Shape;1000;p62"/>
          <p:cNvSpPr txBox="1">
            <a:spLocks noGrp="1"/>
          </p:cNvSpPr>
          <p:nvPr>
            <p:ph type="title" idx="13"/>
          </p:nvPr>
        </p:nvSpPr>
        <p:spPr>
          <a:xfrm>
            <a:off x="5974303" y="1510251"/>
            <a:ext cx="2451600" cy="54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Terms</a:t>
            </a:r>
            <a:endParaRPr/>
          </a:p>
        </p:txBody>
      </p:sp>
      <p:sp>
        <p:nvSpPr>
          <p:cNvPr id="1001" name="Google Shape;1001;p62"/>
          <p:cNvSpPr txBox="1">
            <a:spLocks noGrp="1"/>
          </p:cNvSpPr>
          <p:nvPr>
            <p:ph type="subTitle" idx="15"/>
          </p:nvPr>
        </p:nvSpPr>
        <p:spPr>
          <a:xfrm>
            <a:off x="5974282" y="2052900"/>
            <a:ext cx="2451600" cy="62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 is the farthest planet from the Sun</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05"/>
        <p:cNvGrpSpPr/>
        <p:nvPr/>
      </p:nvGrpSpPr>
      <p:grpSpPr>
        <a:xfrm>
          <a:off x="0" y="0"/>
          <a:ext cx="0" cy="0"/>
          <a:chOff x="0" y="0"/>
          <a:chExt cx="0" cy="0"/>
        </a:xfrm>
      </p:grpSpPr>
      <p:sp>
        <p:nvSpPr>
          <p:cNvPr id="1006" name="Google Shape;1006;p63"/>
          <p:cNvSpPr/>
          <p:nvPr/>
        </p:nvSpPr>
        <p:spPr>
          <a:xfrm rot="-5400000">
            <a:off x="5073277" y="1495837"/>
            <a:ext cx="3072108" cy="5318084"/>
          </a:xfrm>
          <a:custGeom>
            <a:avLst/>
            <a:gdLst/>
            <a:ahLst/>
            <a:cxnLst/>
            <a:rect l="l" t="t" r="r" b="b"/>
            <a:pathLst>
              <a:path w="5710" h="5082" extrusionOk="0">
                <a:moveTo>
                  <a:pt x="2944" y="1"/>
                </a:moveTo>
                <a:cubicBezTo>
                  <a:pt x="2933" y="1"/>
                  <a:pt x="2923" y="1"/>
                  <a:pt x="2912" y="1"/>
                </a:cubicBezTo>
                <a:cubicBezTo>
                  <a:pt x="2698" y="6"/>
                  <a:pt x="2485" y="52"/>
                  <a:pt x="2269" y="62"/>
                </a:cubicBezTo>
                <a:cubicBezTo>
                  <a:pt x="2232" y="64"/>
                  <a:pt x="2195" y="65"/>
                  <a:pt x="2157" y="65"/>
                </a:cubicBezTo>
                <a:cubicBezTo>
                  <a:pt x="1921" y="65"/>
                  <a:pt x="1685" y="33"/>
                  <a:pt x="1448" y="33"/>
                </a:cubicBezTo>
                <a:cubicBezTo>
                  <a:pt x="1425" y="33"/>
                  <a:pt x="1402" y="33"/>
                  <a:pt x="1379" y="34"/>
                </a:cubicBezTo>
                <a:cubicBezTo>
                  <a:pt x="1031" y="44"/>
                  <a:pt x="154" y="72"/>
                  <a:pt x="187" y="531"/>
                </a:cubicBezTo>
                <a:cubicBezTo>
                  <a:pt x="206" y="778"/>
                  <a:pt x="248" y="939"/>
                  <a:pt x="180" y="1191"/>
                </a:cubicBezTo>
                <a:cubicBezTo>
                  <a:pt x="97" y="1500"/>
                  <a:pt x="23" y="1798"/>
                  <a:pt x="10" y="2119"/>
                </a:cubicBezTo>
                <a:cubicBezTo>
                  <a:pt x="0" y="2369"/>
                  <a:pt x="40" y="2657"/>
                  <a:pt x="249" y="2794"/>
                </a:cubicBezTo>
                <a:cubicBezTo>
                  <a:pt x="398" y="2890"/>
                  <a:pt x="602" y="2888"/>
                  <a:pt x="730" y="3010"/>
                </a:cubicBezTo>
                <a:cubicBezTo>
                  <a:pt x="831" y="3107"/>
                  <a:pt x="860" y="3261"/>
                  <a:pt x="958" y="3360"/>
                </a:cubicBezTo>
                <a:cubicBezTo>
                  <a:pt x="1064" y="3467"/>
                  <a:pt x="1211" y="3482"/>
                  <a:pt x="1366" y="3482"/>
                </a:cubicBezTo>
                <a:cubicBezTo>
                  <a:pt x="1426" y="3482"/>
                  <a:pt x="1488" y="3480"/>
                  <a:pt x="1549" y="3480"/>
                </a:cubicBezTo>
                <a:cubicBezTo>
                  <a:pt x="1668" y="3480"/>
                  <a:pt x="1785" y="3488"/>
                  <a:pt x="1887" y="3538"/>
                </a:cubicBezTo>
                <a:cubicBezTo>
                  <a:pt x="2207" y="3695"/>
                  <a:pt x="2209" y="4146"/>
                  <a:pt x="2390" y="4452"/>
                </a:cubicBezTo>
                <a:cubicBezTo>
                  <a:pt x="2500" y="4639"/>
                  <a:pt x="2684" y="4774"/>
                  <a:pt x="2877" y="4872"/>
                </a:cubicBezTo>
                <a:cubicBezTo>
                  <a:pt x="3134" y="5005"/>
                  <a:pt x="3424" y="5082"/>
                  <a:pt x="3713" y="5082"/>
                </a:cubicBezTo>
                <a:cubicBezTo>
                  <a:pt x="3852" y="5082"/>
                  <a:pt x="3990" y="5064"/>
                  <a:pt x="4124" y="5026"/>
                </a:cubicBezTo>
                <a:cubicBezTo>
                  <a:pt x="4537" y="4909"/>
                  <a:pt x="4898" y="4585"/>
                  <a:pt x="5009" y="4170"/>
                </a:cubicBezTo>
                <a:cubicBezTo>
                  <a:pt x="5137" y="3694"/>
                  <a:pt x="4939" y="3155"/>
                  <a:pt x="5146" y="2706"/>
                </a:cubicBezTo>
                <a:cubicBezTo>
                  <a:pt x="5257" y="2464"/>
                  <a:pt x="5474" y="2281"/>
                  <a:pt x="5570" y="2032"/>
                </a:cubicBezTo>
                <a:cubicBezTo>
                  <a:pt x="5710" y="1667"/>
                  <a:pt x="5547" y="1243"/>
                  <a:pt x="5272" y="965"/>
                </a:cubicBezTo>
                <a:cubicBezTo>
                  <a:pt x="4997" y="688"/>
                  <a:pt x="4629" y="526"/>
                  <a:pt x="4271" y="371"/>
                </a:cubicBezTo>
                <a:cubicBezTo>
                  <a:pt x="3847" y="188"/>
                  <a:pt x="3406" y="1"/>
                  <a:pt x="2944" y="1"/>
                </a:cubicBezTo>
                <a:close/>
              </a:path>
            </a:pathLst>
          </a:custGeom>
          <a:gradFill>
            <a:gsLst>
              <a:gs pos="0">
                <a:schemeClr val="lt1"/>
              </a:gs>
              <a:gs pos="100000">
                <a:schemeClr val="accen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007" name="Google Shape;1007;p63"/>
          <p:cNvSpPr txBox="1">
            <a:spLocks noGrp="1"/>
          </p:cNvSpPr>
          <p:nvPr>
            <p:ph type="body" idx="1"/>
          </p:nvPr>
        </p:nvSpPr>
        <p:spPr>
          <a:xfrm>
            <a:off x="4243725" y="3514600"/>
            <a:ext cx="4185300" cy="1093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A picture is worth a thousand words</a:t>
            </a:r>
            <a:endParaRPr dirty="0"/>
          </a:p>
        </p:txBody>
      </p:sp>
      <p:sp>
        <p:nvSpPr>
          <p:cNvPr id="1008" name="Google Shape;1008;p63"/>
          <p:cNvSpPr/>
          <p:nvPr/>
        </p:nvSpPr>
        <p:spPr>
          <a:xfrm rot="-1283915">
            <a:off x="7617438" y="2126799"/>
            <a:ext cx="698674" cy="333257"/>
          </a:xfrm>
          <a:custGeom>
            <a:avLst/>
            <a:gdLst/>
            <a:ahLst/>
            <a:cxnLst/>
            <a:rect l="l" t="t" r="r" b="b"/>
            <a:pathLst>
              <a:path w="3067" h="1463" extrusionOk="0">
                <a:moveTo>
                  <a:pt x="1658" y="1191"/>
                </a:moveTo>
                <a:cubicBezTo>
                  <a:pt x="1582" y="1210"/>
                  <a:pt x="1512" y="1267"/>
                  <a:pt x="1500" y="1343"/>
                </a:cubicBezTo>
                <a:cubicBezTo>
                  <a:pt x="1497" y="1358"/>
                  <a:pt x="1497" y="1373"/>
                  <a:pt x="1500" y="1386"/>
                </a:cubicBezTo>
                <a:cubicBezTo>
                  <a:pt x="1513" y="1435"/>
                  <a:pt x="1568" y="1461"/>
                  <a:pt x="1619" y="1462"/>
                </a:cubicBezTo>
                <a:cubicBezTo>
                  <a:pt x="1670" y="1462"/>
                  <a:pt x="1719" y="1446"/>
                  <a:pt x="1768" y="1441"/>
                </a:cubicBezTo>
                <a:cubicBezTo>
                  <a:pt x="1797" y="1437"/>
                  <a:pt x="1826" y="1438"/>
                  <a:pt x="1855" y="1439"/>
                </a:cubicBezTo>
                <a:cubicBezTo>
                  <a:pt x="1872" y="1440"/>
                  <a:pt x="1889" y="1440"/>
                  <a:pt x="1906" y="1440"/>
                </a:cubicBezTo>
                <a:cubicBezTo>
                  <a:pt x="1952" y="1439"/>
                  <a:pt x="1999" y="1432"/>
                  <a:pt x="2037" y="1406"/>
                </a:cubicBezTo>
                <a:cubicBezTo>
                  <a:pt x="2045" y="1400"/>
                  <a:pt x="2053" y="1394"/>
                  <a:pt x="2057" y="1384"/>
                </a:cubicBezTo>
                <a:cubicBezTo>
                  <a:pt x="2059" y="1375"/>
                  <a:pt x="2058" y="1366"/>
                  <a:pt x="2057" y="1357"/>
                </a:cubicBezTo>
                <a:cubicBezTo>
                  <a:pt x="2029" y="1228"/>
                  <a:pt x="1892" y="1178"/>
                  <a:pt x="1767" y="1178"/>
                </a:cubicBezTo>
                <a:cubicBezTo>
                  <a:pt x="1728" y="1178"/>
                  <a:pt x="1691" y="1183"/>
                  <a:pt x="1658" y="1191"/>
                </a:cubicBezTo>
                <a:close/>
                <a:moveTo>
                  <a:pt x="449" y="1181"/>
                </a:moveTo>
                <a:cubicBezTo>
                  <a:pt x="429" y="1183"/>
                  <a:pt x="408" y="1186"/>
                  <a:pt x="390" y="1196"/>
                </a:cubicBezTo>
                <a:cubicBezTo>
                  <a:pt x="371" y="1208"/>
                  <a:pt x="358" y="1228"/>
                  <a:pt x="351" y="1249"/>
                </a:cubicBezTo>
                <a:cubicBezTo>
                  <a:pt x="342" y="1276"/>
                  <a:pt x="341" y="1308"/>
                  <a:pt x="360" y="1329"/>
                </a:cubicBezTo>
                <a:cubicBezTo>
                  <a:pt x="367" y="1337"/>
                  <a:pt x="378" y="1342"/>
                  <a:pt x="388" y="1347"/>
                </a:cubicBezTo>
                <a:cubicBezTo>
                  <a:pt x="438" y="1369"/>
                  <a:pt x="495" y="1374"/>
                  <a:pt x="549" y="1363"/>
                </a:cubicBezTo>
                <a:cubicBezTo>
                  <a:pt x="553" y="1362"/>
                  <a:pt x="557" y="1361"/>
                  <a:pt x="561" y="1359"/>
                </a:cubicBezTo>
                <a:cubicBezTo>
                  <a:pt x="566" y="1355"/>
                  <a:pt x="570" y="1350"/>
                  <a:pt x="572" y="1344"/>
                </a:cubicBezTo>
                <a:cubicBezTo>
                  <a:pt x="581" y="1325"/>
                  <a:pt x="577" y="1302"/>
                  <a:pt x="574" y="1280"/>
                </a:cubicBezTo>
                <a:cubicBezTo>
                  <a:pt x="570" y="1253"/>
                  <a:pt x="564" y="1201"/>
                  <a:pt x="540" y="1182"/>
                </a:cubicBezTo>
                <a:cubicBezTo>
                  <a:pt x="531" y="1176"/>
                  <a:pt x="520" y="1173"/>
                  <a:pt x="508" y="1173"/>
                </a:cubicBezTo>
                <a:cubicBezTo>
                  <a:pt x="488" y="1173"/>
                  <a:pt x="466" y="1180"/>
                  <a:pt x="449" y="1181"/>
                </a:cubicBezTo>
                <a:close/>
                <a:moveTo>
                  <a:pt x="2905" y="898"/>
                </a:moveTo>
                <a:cubicBezTo>
                  <a:pt x="2862" y="907"/>
                  <a:pt x="2810" y="906"/>
                  <a:pt x="2770" y="927"/>
                </a:cubicBezTo>
                <a:cubicBezTo>
                  <a:pt x="2739" y="943"/>
                  <a:pt x="2717" y="979"/>
                  <a:pt x="2728" y="1010"/>
                </a:cubicBezTo>
                <a:cubicBezTo>
                  <a:pt x="2734" y="1028"/>
                  <a:pt x="2750" y="1041"/>
                  <a:pt x="2766" y="1047"/>
                </a:cubicBezTo>
                <a:cubicBezTo>
                  <a:pt x="2784" y="1054"/>
                  <a:pt x="2802" y="1055"/>
                  <a:pt x="2821" y="1055"/>
                </a:cubicBezTo>
                <a:cubicBezTo>
                  <a:pt x="2875" y="1054"/>
                  <a:pt x="2928" y="1041"/>
                  <a:pt x="2980" y="1026"/>
                </a:cubicBezTo>
                <a:cubicBezTo>
                  <a:pt x="3043" y="1008"/>
                  <a:pt x="3067" y="916"/>
                  <a:pt x="2994" y="893"/>
                </a:cubicBezTo>
                <a:cubicBezTo>
                  <a:pt x="2986" y="890"/>
                  <a:pt x="2976" y="889"/>
                  <a:pt x="2966" y="889"/>
                </a:cubicBezTo>
                <a:cubicBezTo>
                  <a:pt x="2946" y="889"/>
                  <a:pt x="2924" y="894"/>
                  <a:pt x="2905" y="898"/>
                </a:cubicBezTo>
                <a:close/>
                <a:moveTo>
                  <a:pt x="805" y="455"/>
                </a:moveTo>
                <a:cubicBezTo>
                  <a:pt x="792" y="461"/>
                  <a:pt x="779" y="469"/>
                  <a:pt x="771" y="482"/>
                </a:cubicBezTo>
                <a:cubicBezTo>
                  <a:pt x="764" y="494"/>
                  <a:pt x="764" y="509"/>
                  <a:pt x="765" y="523"/>
                </a:cubicBezTo>
                <a:cubicBezTo>
                  <a:pt x="771" y="621"/>
                  <a:pt x="833" y="719"/>
                  <a:pt x="928" y="745"/>
                </a:cubicBezTo>
                <a:cubicBezTo>
                  <a:pt x="970" y="756"/>
                  <a:pt x="1015" y="753"/>
                  <a:pt x="1058" y="756"/>
                </a:cubicBezTo>
                <a:cubicBezTo>
                  <a:pt x="1121" y="762"/>
                  <a:pt x="1187" y="784"/>
                  <a:pt x="1244" y="757"/>
                </a:cubicBezTo>
                <a:cubicBezTo>
                  <a:pt x="1300" y="730"/>
                  <a:pt x="1325" y="659"/>
                  <a:pt x="1310" y="599"/>
                </a:cubicBezTo>
                <a:cubicBezTo>
                  <a:pt x="1281" y="489"/>
                  <a:pt x="1169" y="454"/>
                  <a:pt x="1069" y="444"/>
                </a:cubicBezTo>
                <a:cubicBezTo>
                  <a:pt x="1022" y="439"/>
                  <a:pt x="973" y="432"/>
                  <a:pt x="926" y="432"/>
                </a:cubicBezTo>
                <a:cubicBezTo>
                  <a:pt x="885" y="432"/>
                  <a:pt x="844" y="437"/>
                  <a:pt x="805" y="455"/>
                </a:cubicBezTo>
                <a:close/>
                <a:moveTo>
                  <a:pt x="1958" y="285"/>
                </a:moveTo>
                <a:cubicBezTo>
                  <a:pt x="1940" y="288"/>
                  <a:pt x="1922" y="293"/>
                  <a:pt x="1909" y="306"/>
                </a:cubicBezTo>
                <a:cubicBezTo>
                  <a:pt x="1883" y="332"/>
                  <a:pt x="1890" y="375"/>
                  <a:pt x="1899" y="410"/>
                </a:cubicBezTo>
                <a:cubicBezTo>
                  <a:pt x="1910" y="458"/>
                  <a:pt x="1924" y="510"/>
                  <a:pt x="1964" y="538"/>
                </a:cubicBezTo>
                <a:cubicBezTo>
                  <a:pt x="1985" y="553"/>
                  <a:pt x="2010" y="558"/>
                  <a:pt x="2036" y="563"/>
                </a:cubicBezTo>
                <a:cubicBezTo>
                  <a:pt x="2094" y="576"/>
                  <a:pt x="2153" y="587"/>
                  <a:pt x="2213" y="583"/>
                </a:cubicBezTo>
                <a:cubicBezTo>
                  <a:pt x="2254" y="581"/>
                  <a:pt x="2294" y="572"/>
                  <a:pt x="2333" y="563"/>
                </a:cubicBezTo>
                <a:cubicBezTo>
                  <a:pt x="2380" y="553"/>
                  <a:pt x="2425" y="542"/>
                  <a:pt x="2471" y="532"/>
                </a:cubicBezTo>
                <a:cubicBezTo>
                  <a:pt x="2518" y="521"/>
                  <a:pt x="2577" y="502"/>
                  <a:pt x="2580" y="445"/>
                </a:cubicBezTo>
                <a:cubicBezTo>
                  <a:pt x="2581" y="410"/>
                  <a:pt x="2560" y="356"/>
                  <a:pt x="2532" y="334"/>
                </a:cubicBezTo>
                <a:cubicBezTo>
                  <a:pt x="2499" y="306"/>
                  <a:pt x="2452" y="312"/>
                  <a:pt x="2413" y="313"/>
                </a:cubicBezTo>
                <a:cubicBezTo>
                  <a:pt x="2346" y="314"/>
                  <a:pt x="2277" y="318"/>
                  <a:pt x="2211" y="309"/>
                </a:cubicBezTo>
                <a:cubicBezTo>
                  <a:pt x="2143" y="301"/>
                  <a:pt x="2075" y="281"/>
                  <a:pt x="2007" y="281"/>
                </a:cubicBezTo>
                <a:cubicBezTo>
                  <a:pt x="1990" y="281"/>
                  <a:pt x="1975" y="282"/>
                  <a:pt x="1958" y="285"/>
                </a:cubicBezTo>
                <a:close/>
                <a:moveTo>
                  <a:pt x="196" y="14"/>
                </a:moveTo>
                <a:cubicBezTo>
                  <a:pt x="190" y="17"/>
                  <a:pt x="184" y="23"/>
                  <a:pt x="177" y="26"/>
                </a:cubicBezTo>
                <a:cubicBezTo>
                  <a:pt x="165" y="31"/>
                  <a:pt x="151" y="30"/>
                  <a:pt x="140" y="34"/>
                </a:cubicBezTo>
                <a:cubicBezTo>
                  <a:pt x="126" y="39"/>
                  <a:pt x="117" y="51"/>
                  <a:pt x="107" y="60"/>
                </a:cubicBezTo>
                <a:cubicBezTo>
                  <a:pt x="98" y="67"/>
                  <a:pt x="88" y="72"/>
                  <a:pt x="76" y="76"/>
                </a:cubicBezTo>
                <a:cubicBezTo>
                  <a:pt x="55" y="82"/>
                  <a:pt x="31" y="81"/>
                  <a:pt x="16" y="97"/>
                </a:cubicBezTo>
                <a:cubicBezTo>
                  <a:pt x="0" y="113"/>
                  <a:pt x="4" y="141"/>
                  <a:pt x="19" y="157"/>
                </a:cubicBezTo>
                <a:cubicBezTo>
                  <a:pt x="34" y="174"/>
                  <a:pt x="56" y="180"/>
                  <a:pt x="78" y="180"/>
                </a:cubicBezTo>
                <a:cubicBezTo>
                  <a:pt x="101" y="181"/>
                  <a:pt x="122" y="175"/>
                  <a:pt x="144" y="172"/>
                </a:cubicBezTo>
                <a:cubicBezTo>
                  <a:pt x="181" y="166"/>
                  <a:pt x="220" y="166"/>
                  <a:pt x="257" y="169"/>
                </a:cubicBezTo>
                <a:cubicBezTo>
                  <a:pt x="274" y="170"/>
                  <a:pt x="290" y="173"/>
                  <a:pt x="308" y="172"/>
                </a:cubicBezTo>
                <a:cubicBezTo>
                  <a:pt x="350" y="170"/>
                  <a:pt x="390" y="153"/>
                  <a:pt x="428" y="135"/>
                </a:cubicBezTo>
                <a:cubicBezTo>
                  <a:pt x="433" y="134"/>
                  <a:pt x="439" y="131"/>
                  <a:pt x="442" y="127"/>
                </a:cubicBezTo>
                <a:cubicBezTo>
                  <a:pt x="444" y="123"/>
                  <a:pt x="445" y="119"/>
                  <a:pt x="445" y="114"/>
                </a:cubicBezTo>
                <a:cubicBezTo>
                  <a:pt x="447" y="37"/>
                  <a:pt x="350" y="20"/>
                  <a:pt x="293" y="8"/>
                </a:cubicBezTo>
                <a:cubicBezTo>
                  <a:pt x="277" y="4"/>
                  <a:pt x="261" y="1"/>
                  <a:pt x="245" y="1"/>
                </a:cubicBezTo>
                <a:cubicBezTo>
                  <a:pt x="227" y="1"/>
                  <a:pt x="211" y="4"/>
                  <a:pt x="196" y="1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63"/>
          <p:cNvSpPr/>
          <p:nvPr/>
        </p:nvSpPr>
        <p:spPr>
          <a:xfrm>
            <a:off x="7722164" y="2519463"/>
            <a:ext cx="775803" cy="806027"/>
          </a:xfrm>
          <a:custGeom>
            <a:avLst/>
            <a:gdLst/>
            <a:ahLst/>
            <a:cxnLst/>
            <a:rect l="l" t="t" r="r" b="b"/>
            <a:pathLst>
              <a:path w="3799" h="3947" extrusionOk="0">
                <a:moveTo>
                  <a:pt x="1723" y="1"/>
                </a:moveTo>
                <a:cubicBezTo>
                  <a:pt x="1721" y="1"/>
                  <a:pt x="1719" y="1"/>
                  <a:pt x="1717" y="2"/>
                </a:cubicBezTo>
                <a:cubicBezTo>
                  <a:pt x="1654" y="38"/>
                  <a:pt x="1622" y="110"/>
                  <a:pt x="1618" y="181"/>
                </a:cubicBezTo>
                <a:cubicBezTo>
                  <a:pt x="1614" y="265"/>
                  <a:pt x="1645" y="347"/>
                  <a:pt x="1668" y="427"/>
                </a:cubicBezTo>
                <a:cubicBezTo>
                  <a:pt x="1678" y="466"/>
                  <a:pt x="1688" y="507"/>
                  <a:pt x="1689" y="549"/>
                </a:cubicBezTo>
                <a:cubicBezTo>
                  <a:pt x="1690" y="591"/>
                  <a:pt x="1680" y="630"/>
                  <a:pt x="1665" y="670"/>
                </a:cubicBezTo>
                <a:cubicBezTo>
                  <a:pt x="1652" y="708"/>
                  <a:pt x="1635" y="746"/>
                  <a:pt x="1627" y="785"/>
                </a:cubicBezTo>
                <a:cubicBezTo>
                  <a:pt x="1618" y="821"/>
                  <a:pt x="1618" y="858"/>
                  <a:pt x="1623" y="895"/>
                </a:cubicBezTo>
                <a:cubicBezTo>
                  <a:pt x="1650" y="1059"/>
                  <a:pt x="1784" y="1179"/>
                  <a:pt x="1817" y="1339"/>
                </a:cubicBezTo>
                <a:cubicBezTo>
                  <a:pt x="1834" y="1419"/>
                  <a:pt x="1814" y="1492"/>
                  <a:pt x="1787" y="1566"/>
                </a:cubicBezTo>
                <a:cubicBezTo>
                  <a:pt x="1781" y="1584"/>
                  <a:pt x="1774" y="1601"/>
                  <a:pt x="1768" y="1618"/>
                </a:cubicBezTo>
                <a:cubicBezTo>
                  <a:pt x="1762" y="1568"/>
                  <a:pt x="1756" y="1518"/>
                  <a:pt x="1747" y="1469"/>
                </a:cubicBezTo>
                <a:cubicBezTo>
                  <a:pt x="1727" y="1357"/>
                  <a:pt x="1692" y="1249"/>
                  <a:pt x="1627" y="1153"/>
                </a:cubicBezTo>
                <a:cubicBezTo>
                  <a:pt x="1561" y="1057"/>
                  <a:pt x="1479" y="973"/>
                  <a:pt x="1410" y="880"/>
                </a:cubicBezTo>
                <a:cubicBezTo>
                  <a:pt x="1345" y="793"/>
                  <a:pt x="1288" y="701"/>
                  <a:pt x="1238" y="605"/>
                </a:cubicBezTo>
                <a:cubicBezTo>
                  <a:pt x="1231" y="580"/>
                  <a:pt x="1218" y="555"/>
                  <a:pt x="1203" y="532"/>
                </a:cubicBezTo>
                <a:cubicBezTo>
                  <a:pt x="1203" y="532"/>
                  <a:pt x="1202" y="532"/>
                  <a:pt x="1202" y="531"/>
                </a:cubicBezTo>
                <a:lnTo>
                  <a:pt x="1202" y="532"/>
                </a:lnTo>
                <a:cubicBezTo>
                  <a:pt x="1201" y="530"/>
                  <a:pt x="1201" y="529"/>
                  <a:pt x="1200" y="528"/>
                </a:cubicBezTo>
                <a:cubicBezTo>
                  <a:pt x="1197" y="525"/>
                  <a:pt x="1194" y="523"/>
                  <a:pt x="1191" y="523"/>
                </a:cubicBezTo>
                <a:cubicBezTo>
                  <a:pt x="1182" y="523"/>
                  <a:pt x="1173" y="534"/>
                  <a:pt x="1177" y="544"/>
                </a:cubicBezTo>
                <a:cubicBezTo>
                  <a:pt x="1190" y="570"/>
                  <a:pt x="1203" y="597"/>
                  <a:pt x="1217" y="623"/>
                </a:cubicBezTo>
                <a:cubicBezTo>
                  <a:pt x="1243" y="708"/>
                  <a:pt x="1233" y="804"/>
                  <a:pt x="1235" y="891"/>
                </a:cubicBezTo>
                <a:cubicBezTo>
                  <a:pt x="1236" y="945"/>
                  <a:pt x="1241" y="1000"/>
                  <a:pt x="1258" y="1051"/>
                </a:cubicBezTo>
                <a:cubicBezTo>
                  <a:pt x="1278" y="1104"/>
                  <a:pt x="1310" y="1152"/>
                  <a:pt x="1347" y="1195"/>
                </a:cubicBezTo>
                <a:cubicBezTo>
                  <a:pt x="1383" y="1239"/>
                  <a:pt x="1424" y="1280"/>
                  <a:pt x="1461" y="1324"/>
                </a:cubicBezTo>
                <a:cubicBezTo>
                  <a:pt x="1499" y="1372"/>
                  <a:pt x="1529" y="1426"/>
                  <a:pt x="1553" y="1483"/>
                </a:cubicBezTo>
                <a:cubicBezTo>
                  <a:pt x="1572" y="1530"/>
                  <a:pt x="1587" y="1580"/>
                  <a:pt x="1602" y="1628"/>
                </a:cubicBezTo>
                <a:cubicBezTo>
                  <a:pt x="1532" y="1581"/>
                  <a:pt x="1458" y="1537"/>
                  <a:pt x="1392" y="1483"/>
                </a:cubicBezTo>
                <a:cubicBezTo>
                  <a:pt x="1322" y="1427"/>
                  <a:pt x="1265" y="1363"/>
                  <a:pt x="1219" y="1286"/>
                </a:cubicBezTo>
                <a:cubicBezTo>
                  <a:pt x="1171" y="1206"/>
                  <a:pt x="1132" y="1119"/>
                  <a:pt x="1073" y="1046"/>
                </a:cubicBezTo>
                <a:cubicBezTo>
                  <a:pt x="968" y="911"/>
                  <a:pt x="818" y="820"/>
                  <a:pt x="665" y="746"/>
                </a:cubicBezTo>
                <a:cubicBezTo>
                  <a:pt x="484" y="660"/>
                  <a:pt x="293" y="594"/>
                  <a:pt x="124" y="485"/>
                </a:cubicBezTo>
                <a:cubicBezTo>
                  <a:pt x="122" y="484"/>
                  <a:pt x="119" y="483"/>
                  <a:pt x="117" y="483"/>
                </a:cubicBezTo>
                <a:cubicBezTo>
                  <a:pt x="105" y="483"/>
                  <a:pt x="97" y="500"/>
                  <a:pt x="109" y="508"/>
                </a:cubicBezTo>
                <a:cubicBezTo>
                  <a:pt x="254" y="598"/>
                  <a:pt x="302" y="775"/>
                  <a:pt x="364" y="923"/>
                </a:cubicBezTo>
                <a:cubicBezTo>
                  <a:pt x="396" y="998"/>
                  <a:pt x="431" y="1072"/>
                  <a:pt x="483" y="1134"/>
                </a:cubicBezTo>
                <a:cubicBezTo>
                  <a:pt x="540" y="1201"/>
                  <a:pt x="613" y="1240"/>
                  <a:pt x="694" y="1272"/>
                </a:cubicBezTo>
                <a:cubicBezTo>
                  <a:pt x="780" y="1305"/>
                  <a:pt x="863" y="1338"/>
                  <a:pt x="929" y="1406"/>
                </a:cubicBezTo>
                <a:cubicBezTo>
                  <a:pt x="992" y="1471"/>
                  <a:pt x="1035" y="1553"/>
                  <a:pt x="1075" y="1634"/>
                </a:cubicBezTo>
                <a:cubicBezTo>
                  <a:pt x="1116" y="1716"/>
                  <a:pt x="1154" y="1801"/>
                  <a:pt x="1205" y="1877"/>
                </a:cubicBezTo>
                <a:cubicBezTo>
                  <a:pt x="1233" y="1918"/>
                  <a:pt x="1266" y="1955"/>
                  <a:pt x="1303" y="1988"/>
                </a:cubicBezTo>
                <a:lnTo>
                  <a:pt x="1302" y="1988"/>
                </a:lnTo>
                <a:cubicBezTo>
                  <a:pt x="1251" y="1969"/>
                  <a:pt x="1203" y="1938"/>
                  <a:pt x="1165" y="1900"/>
                </a:cubicBezTo>
                <a:cubicBezTo>
                  <a:pt x="1123" y="1858"/>
                  <a:pt x="1094" y="1806"/>
                  <a:pt x="1057" y="1759"/>
                </a:cubicBezTo>
                <a:cubicBezTo>
                  <a:pt x="1023" y="1717"/>
                  <a:pt x="980" y="1686"/>
                  <a:pt x="928" y="1669"/>
                </a:cubicBezTo>
                <a:cubicBezTo>
                  <a:pt x="887" y="1657"/>
                  <a:pt x="844" y="1652"/>
                  <a:pt x="801" y="1652"/>
                </a:cubicBezTo>
                <a:cubicBezTo>
                  <a:pt x="793" y="1652"/>
                  <a:pt x="785" y="1652"/>
                  <a:pt x="777" y="1653"/>
                </a:cubicBezTo>
                <a:cubicBezTo>
                  <a:pt x="706" y="1655"/>
                  <a:pt x="634" y="1669"/>
                  <a:pt x="562" y="1669"/>
                </a:cubicBezTo>
                <a:cubicBezTo>
                  <a:pt x="525" y="1669"/>
                  <a:pt x="489" y="1665"/>
                  <a:pt x="453" y="1654"/>
                </a:cubicBezTo>
                <a:cubicBezTo>
                  <a:pt x="353" y="1626"/>
                  <a:pt x="268" y="1529"/>
                  <a:pt x="162" y="1529"/>
                </a:cubicBezTo>
                <a:cubicBezTo>
                  <a:pt x="147" y="1529"/>
                  <a:pt x="131" y="1531"/>
                  <a:pt x="115" y="1536"/>
                </a:cubicBezTo>
                <a:cubicBezTo>
                  <a:pt x="102" y="1539"/>
                  <a:pt x="100" y="1557"/>
                  <a:pt x="113" y="1562"/>
                </a:cubicBezTo>
                <a:cubicBezTo>
                  <a:pt x="229" y="1605"/>
                  <a:pt x="335" y="1675"/>
                  <a:pt x="421" y="1764"/>
                </a:cubicBezTo>
                <a:cubicBezTo>
                  <a:pt x="463" y="1808"/>
                  <a:pt x="495" y="1860"/>
                  <a:pt x="535" y="1906"/>
                </a:cubicBezTo>
                <a:cubicBezTo>
                  <a:pt x="571" y="1949"/>
                  <a:pt x="616" y="1980"/>
                  <a:pt x="672" y="1992"/>
                </a:cubicBezTo>
                <a:cubicBezTo>
                  <a:pt x="724" y="2004"/>
                  <a:pt x="778" y="2002"/>
                  <a:pt x="832" y="2008"/>
                </a:cubicBezTo>
                <a:cubicBezTo>
                  <a:pt x="887" y="2013"/>
                  <a:pt x="936" y="2034"/>
                  <a:pt x="984" y="2062"/>
                </a:cubicBezTo>
                <a:cubicBezTo>
                  <a:pt x="1074" y="2113"/>
                  <a:pt x="1157" y="2177"/>
                  <a:pt x="1263" y="2177"/>
                </a:cubicBezTo>
                <a:cubicBezTo>
                  <a:pt x="1269" y="2177"/>
                  <a:pt x="1275" y="2177"/>
                  <a:pt x="1281" y="2177"/>
                </a:cubicBezTo>
                <a:cubicBezTo>
                  <a:pt x="1319" y="2174"/>
                  <a:pt x="1355" y="2165"/>
                  <a:pt x="1390" y="2152"/>
                </a:cubicBezTo>
                <a:lnTo>
                  <a:pt x="1390" y="2152"/>
                </a:lnTo>
                <a:cubicBezTo>
                  <a:pt x="1332" y="2189"/>
                  <a:pt x="1270" y="2219"/>
                  <a:pt x="1199" y="2223"/>
                </a:cubicBezTo>
                <a:cubicBezTo>
                  <a:pt x="1192" y="2223"/>
                  <a:pt x="1185" y="2223"/>
                  <a:pt x="1178" y="2223"/>
                </a:cubicBezTo>
                <a:cubicBezTo>
                  <a:pt x="1061" y="2223"/>
                  <a:pt x="951" y="2170"/>
                  <a:pt x="839" y="2143"/>
                </a:cubicBezTo>
                <a:cubicBezTo>
                  <a:pt x="796" y="2133"/>
                  <a:pt x="752" y="2126"/>
                  <a:pt x="709" y="2126"/>
                </a:cubicBezTo>
                <a:cubicBezTo>
                  <a:pt x="690" y="2126"/>
                  <a:pt x="671" y="2128"/>
                  <a:pt x="653" y="2130"/>
                </a:cubicBezTo>
                <a:cubicBezTo>
                  <a:pt x="583" y="2140"/>
                  <a:pt x="517" y="2166"/>
                  <a:pt x="455" y="2198"/>
                </a:cubicBezTo>
                <a:cubicBezTo>
                  <a:pt x="312" y="2270"/>
                  <a:pt x="177" y="2377"/>
                  <a:pt x="12" y="2390"/>
                </a:cubicBezTo>
                <a:cubicBezTo>
                  <a:pt x="1" y="2391"/>
                  <a:pt x="0" y="2406"/>
                  <a:pt x="8" y="2411"/>
                </a:cubicBezTo>
                <a:cubicBezTo>
                  <a:pt x="116" y="2485"/>
                  <a:pt x="233" y="2561"/>
                  <a:pt x="366" y="2581"/>
                </a:cubicBezTo>
                <a:cubicBezTo>
                  <a:pt x="384" y="2584"/>
                  <a:pt x="402" y="2585"/>
                  <a:pt x="420" y="2585"/>
                </a:cubicBezTo>
                <a:cubicBezTo>
                  <a:pt x="471" y="2585"/>
                  <a:pt x="521" y="2575"/>
                  <a:pt x="570" y="2559"/>
                </a:cubicBezTo>
                <a:cubicBezTo>
                  <a:pt x="637" y="2538"/>
                  <a:pt x="705" y="2510"/>
                  <a:pt x="775" y="2510"/>
                </a:cubicBezTo>
                <a:cubicBezTo>
                  <a:pt x="781" y="2510"/>
                  <a:pt x="787" y="2511"/>
                  <a:pt x="793" y="2511"/>
                </a:cubicBezTo>
                <a:cubicBezTo>
                  <a:pt x="866" y="2515"/>
                  <a:pt x="932" y="2547"/>
                  <a:pt x="1001" y="2567"/>
                </a:cubicBezTo>
                <a:cubicBezTo>
                  <a:pt x="1057" y="2583"/>
                  <a:pt x="1116" y="2591"/>
                  <a:pt x="1175" y="2591"/>
                </a:cubicBezTo>
                <a:cubicBezTo>
                  <a:pt x="1185" y="2591"/>
                  <a:pt x="1196" y="2591"/>
                  <a:pt x="1207" y="2590"/>
                </a:cubicBezTo>
                <a:cubicBezTo>
                  <a:pt x="1272" y="2586"/>
                  <a:pt x="1335" y="2573"/>
                  <a:pt x="1396" y="2553"/>
                </a:cubicBezTo>
                <a:lnTo>
                  <a:pt x="1396" y="2553"/>
                </a:lnTo>
                <a:cubicBezTo>
                  <a:pt x="1294" y="2597"/>
                  <a:pt x="1185" y="2628"/>
                  <a:pt x="1082" y="2665"/>
                </a:cubicBezTo>
                <a:cubicBezTo>
                  <a:pt x="927" y="2720"/>
                  <a:pt x="768" y="2795"/>
                  <a:pt x="664" y="2927"/>
                </a:cubicBezTo>
                <a:cubicBezTo>
                  <a:pt x="614" y="2990"/>
                  <a:pt x="584" y="3065"/>
                  <a:pt x="571" y="3144"/>
                </a:cubicBezTo>
                <a:cubicBezTo>
                  <a:pt x="558" y="3226"/>
                  <a:pt x="563" y="3308"/>
                  <a:pt x="570" y="3390"/>
                </a:cubicBezTo>
                <a:cubicBezTo>
                  <a:pt x="583" y="3560"/>
                  <a:pt x="606" y="3765"/>
                  <a:pt x="480" y="3901"/>
                </a:cubicBezTo>
                <a:cubicBezTo>
                  <a:pt x="472" y="3910"/>
                  <a:pt x="478" y="3925"/>
                  <a:pt x="489" y="3925"/>
                </a:cubicBezTo>
                <a:cubicBezTo>
                  <a:pt x="491" y="3925"/>
                  <a:pt x="493" y="3924"/>
                  <a:pt x="495" y="3923"/>
                </a:cubicBezTo>
                <a:cubicBezTo>
                  <a:pt x="647" y="3834"/>
                  <a:pt x="777" y="3710"/>
                  <a:pt x="873" y="3561"/>
                </a:cubicBezTo>
                <a:cubicBezTo>
                  <a:pt x="921" y="3487"/>
                  <a:pt x="959" y="3407"/>
                  <a:pt x="989" y="3324"/>
                </a:cubicBezTo>
                <a:cubicBezTo>
                  <a:pt x="1017" y="3242"/>
                  <a:pt x="1040" y="3157"/>
                  <a:pt x="1083" y="3081"/>
                </a:cubicBezTo>
                <a:cubicBezTo>
                  <a:pt x="1176" y="2912"/>
                  <a:pt x="1362" y="2846"/>
                  <a:pt x="1531" y="2775"/>
                </a:cubicBezTo>
                <a:cubicBezTo>
                  <a:pt x="1548" y="2768"/>
                  <a:pt x="1566" y="2760"/>
                  <a:pt x="1583" y="2752"/>
                </a:cubicBezTo>
                <a:cubicBezTo>
                  <a:pt x="1589" y="2786"/>
                  <a:pt x="1593" y="2820"/>
                  <a:pt x="1587" y="2852"/>
                </a:cubicBezTo>
                <a:cubicBezTo>
                  <a:pt x="1577" y="2904"/>
                  <a:pt x="1534" y="2936"/>
                  <a:pt x="1501" y="2973"/>
                </a:cubicBezTo>
                <a:cubicBezTo>
                  <a:pt x="1437" y="3046"/>
                  <a:pt x="1429" y="3144"/>
                  <a:pt x="1449" y="3236"/>
                </a:cubicBezTo>
                <a:cubicBezTo>
                  <a:pt x="1473" y="3348"/>
                  <a:pt x="1532" y="3450"/>
                  <a:pt x="1549" y="3565"/>
                </a:cubicBezTo>
                <a:cubicBezTo>
                  <a:pt x="1563" y="3652"/>
                  <a:pt x="1558" y="3741"/>
                  <a:pt x="1535" y="3826"/>
                </a:cubicBezTo>
                <a:cubicBezTo>
                  <a:pt x="1525" y="3852"/>
                  <a:pt x="1516" y="3878"/>
                  <a:pt x="1508" y="3905"/>
                </a:cubicBezTo>
                <a:cubicBezTo>
                  <a:pt x="1506" y="3915"/>
                  <a:pt x="1513" y="3921"/>
                  <a:pt x="1520" y="3921"/>
                </a:cubicBezTo>
                <a:cubicBezTo>
                  <a:pt x="1524" y="3921"/>
                  <a:pt x="1529" y="3919"/>
                  <a:pt x="1531" y="3913"/>
                </a:cubicBezTo>
                <a:cubicBezTo>
                  <a:pt x="1542" y="3887"/>
                  <a:pt x="1551" y="3860"/>
                  <a:pt x="1558" y="3833"/>
                </a:cubicBezTo>
                <a:cubicBezTo>
                  <a:pt x="1592" y="3746"/>
                  <a:pt x="1642" y="3664"/>
                  <a:pt x="1705" y="3594"/>
                </a:cubicBezTo>
                <a:cubicBezTo>
                  <a:pt x="1748" y="3545"/>
                  <a:pt x="1801" y="3506"/>
                  <a:pt x="1846" y="3459"/>
                </a:cubicBezTo>
                <a:cubicBezTo>
                  <a:pt x="1885" y="3419"/>
                  <a:pt x="1919" y="3371"/>
                  <a:pt x="1928" y="3315"/>
                </a:cubicBezTo>
                <a:cubicBezTo>
                  <a:pt x="1938" y="3256"/>
                  <a:pt x="1911" y="3203"/>
                  <a:pt x="1879" y="3155"/>
                </a:cubicBezTo>
                <a:cubicBezTo>
                  <a:pt x="1849" y="3106"/>
                  <a:pt x="1814" y="3057"/>
                  <a:pt x="1817" y="2996"/>
                </a:cubicBezTo>
                <a:cubicBezTo>
                  <a:pt x="1823" y="2906"/>
                  <a:pt x="1884" y="2829"/>
                  <a:pt x="1892" y="2739"/>
                </a:cubicBezTo>
                <a:cubicBezTo>
                  <a:pt x="1947" y="2819"/>
                  <a:pt x="2010" y="2894"/>
                  <a:pt x="2064" y="2970"/>
                </a:cubicBezTo>
                <a:cubicBezTo>
                  <a:pt x="2102" y="3024"/>
                  <a:pt x="2135" y="3079"/>
                  <a:pt x="2161" y="3139"/>
                </a:cubicBezTo>
                <a:cubicBezTo>
                  <a:pt x="2186" y="3196"/>
                  <a:pt x="2207" y="3256"/>
                  <a:pt x="2231" y="3313"/>
                </a:cubicBezTo>
                <a:cubicBezTo>
                  <a:pt x="2255" y="3368"/>
                  <a:pt x="2282" y="3423"/>
                  <a:pt x="2319" y="3471"/>
                </a:cubicBezTo>
                <a:cubicBezTo>
                  <a:pt x="2357" y="3519"/>
                  <a:pt x="2406" y="3555"/>
                  <a:pt x="2452" y="3595"/>
                </a:cubicBezTo>
                <a:cubicBezTo>
                  <a:pt x="2538" y="3668"/>
                  <a:pt x="2605" y="3760"/>
                  <a:pt x="2649" y="3862"/>
                </a:cubicBezTo>
                <a:cubicBezTo>
                  <a:pt x="2655" y="3889"/>
                  <a:pt x="2664" y="3914"/>
                  <a:pt x="2679" y="3939"/>
                </a:cubicBezTo>
                <a:cubicBezTo>
                  <a:pt x="2682" y="3944"/>
                  <a:pt x="2687" y="3946"/>
                  <a:pt x="2692" y="3946"/>
                </a:cubicBezTo>
                <a:cubicBezTo>
                  <a:pt x="2700" y="3946"/>
                  <a:pt x="2708" y="3940"/>
                  <a:pt x="2704" y="3931"/>
                </a:cubicBezTo>
                <a:cubicBezTo>
                  <a:pt x="2697" y="3905"/>
                  <a:pt x="2687" y="3880"/>
                  <a:pt x="2676" y="3855"/>
                </a:cubicBezTo>
                <a:cubicBezTo>
                  <a:pt x="2658" y="3752"/>
                  <a:pt x="2710" y="3640"/>
                  <a:pt x="2731" y="3540"/>
                </a:cubicBezTo>
                <a:cubicBezTo>
                  <a:pt x="2744" y="3479"/>
                  <a:pt x="2747" y="3416"/>
                  <a:pt x="2724" y="3357"/>
                </a:cubicBezTo>
                <a:cubicBezTo>
                  <a:pt x="2704" y="3303"/>
                  <a:pt x="2663" y="3259"/>
                  <a:pt x="2621" y="3222"/>
                </a:cubicBezTo>
                <a:cubicBezTo>
                  <a:pt x="2577" y="3182"/>
                  <a:pt x="2528" y="3148"/>
                  <a:pt x="2487" y="3105"/>
                </a:cubicBezTo>
                <a:cubicBezTo>
                  <a:pt x="2467" y="3084"/>
                  <a:pt x="2449" y="3060"/>
                  <a:pt x="2435" y="3033"/>
                </a:cubicBezTo>
                <a:cubicBezTo>
                  <a:pt x="2421" y="3004"/>
                  <a:pt x="2415" y="2974"/>
                  <a:pt x="2411" y="2942"/>
                </a:cubicBezTo>
                <a:cubicBezTo>
                  <a:pt x="2402" y="2875"/>
                  <a:pt x="2398" y="2811"/>
                  <a:pt x="2355" y="2755"/>
                </a:cubicBezTo>
                <a:cubicBezTo>
                  <a:pt x="2353" y="2752"/>
                  <a:pt x="2350" y="2749"/>
                  <a:pt x="2346" y="2746"/>
                </a:cubicBezTo>
                <a:cubicBezTo>
                  <a:pt x="2386" y="2743"/>
                  <a:pt x="2425" y="2737"/>
                  <a:pt x="2463" y="2728"/>
                </a:cubicBezTo>
                <a:cubicBezTo>
                  <a:pt x="2543" y="2707"/>
                  <a:pt x="2621" y="2673"/>
                  <a:pt x="2703" y="2670"/>
                </a:cubicBezTo>
                <a:cubicBezTo>
                  <a:pt x="2708" y="2670"/>
                  <a:pt x="2713" y="2670"/>
                  <a:pt x="2717" y="2670"/>
                </a:cubicBezTo>
                <a:cubicBezTo>
                  <a:pt x="2779" y="2670"/>
                  <a:pt x="2839" y="2689"/>
                  <a:pt x="2895" y="2714"/>
                </a:cubicBezTo>
                <a:cubicBezTo>
                  <a:pt x="2957" y="2740"/>
                  <a:pt x="3016" y="2771"/>
                  <a:pt x="3080" y="2792"/>
                </a:cubicBezTo>
                <a:cubicBezTo>
                  <a:pt x="3125" y="2807"/>
                  <a:pt x="3170" y="2814"/>
                  <a:pt x="3215" y="2814"/>
                </a:cubicBezTo>
                <a:cubicBezTo>
                  <a:pt x="3239" y="2814"/>
                  <a:pt x="3263" y="2812"/>
                  <a:pt x="3287" y="2808"/>
                </a:cubicBezTo>
                <a:cubicBezTo>
                  <a:pt x="3396" y="2790"/>
                  <a:pt x="3517" y="2731"/>
                  <a:pt x="3632" y="2731"/>
                </a:cubicBezTo>
                <a:cubicBezTo>
                  <a:pt x="3638" y="2731"/>
                  <a:pt x="3644" y="2732"/>
                  <a:pt x="3649" y="2732"/>
                </a:cubicBezTo>
                <a:cubicBezTo>
                  <a:pt x="3691" y="2745"/>
                  <a:pt x="3732" y="2757"/>
                  <a:pt x="3774" y="2769"/>
                </a:cubicBezTo>
                <a:cubicBezTo>
                  <a:pt x="3775" y="2769"/>
                  <a:pt x="3776" y="2769"/>
                  <a:pt x="3777" y="2769"/>
                </a:cubicBezTo>
                <a:cubicBezTo>
                  <a:pt x="3790" y="2769"/>
                  <a:pt x="3798" y="2751"/>
                  <a:pt x="3785" y="2744"/>
                </a:cubicBezTo>
                <a:cubicBezTo>
                  <a:pt x="3745" y="2720"/>
                  <a:pt x="3703" y="2708"/>
                  <a:pt x="3660" y="2706"/>
                </a:cubicBezTo>
                <a:cubicBezTo>
                  <a:pt x="3551" y="2672"/>
                  <a:pt x="3445" y="2630"/>
                  <a:pt x="3343" y="2580"/>
                </a:cubicBezTo>
                <a:cubicBezTo>
                  <a:pt x="3274" y="2548"/>
                  <a:pt x="3207" y="2511"/>
                  <a:pt x="3142" y="2473"/>
                </a:cubicBezTo>
                <a:cubicBezTo>
                  <a:pt x="3075" y="2432"/>
                  <a:pt x="3013" y="2387"/>
                  <a:pt x="2944" y="2351"/>
                </a:cubicBezTo>
                <a:cubicBezTo>
                  <a:pt x="2883" y="2319"/>
                  <a:pt x="2819" y="2299"/>
                  <a:pt x="2750" y="2294"/>
                </a:cubicBezTo>
                <a:cubicBezTo>
                  <a:pt x="2737" y="2294"/>
                  <a:pt x="2725" y="2293"/>
                  <a:pt x="2713" y="2293"/>
                </a:cubicBezTo>
                <a:cubicBezTo>
                  <a:pt x="2662" y="2293"/>
                  <a:pt x="2611" y="2300"/>
                  <a:pt x="2560" y="2308"/>
                </a:cubicBezTo>
                <a:cubicBezTo>
                  <a:pt x="2457" y="2326"/>
                  <a:pt x="2353" y="2355"/>
                  <a:pt x="2249" y="2363"/>
                </a:cubicBezTo>
                <a:cubicBezTo>
                  <a:pt x="2301" y="2332"/>
                  <a:pt x="2348" y="2294"/>
                  <a:pt x="2394" y="2255"/>
                </a:cubicBezTo>
                <a:cubicBezTo>
                  <a:pt x="2460" y="2200"/>
                  <a:pt x="2525" y="2143"/>
                  <a:pt x="2599" y="2101"/>
                </a:cubicBezTo>
                <a:cubicBezTo>
                  <a:pt x="2674" y="2059"/>
                  <a:pt x="2752" y="2044"/>
                  <a:pt x="2837" y="2038"/>
                </a:cubicBezTo>
                <a:cubicBezTo>
                  <a:pt x="2916" y="2032"/>
                  <a:pt x="2997" y="2029"/>
                  <a:pt x="3071" y="1998"/>
                </a:cubicBezTo>
                <a:cubicBezTo>
                  <a:pt x="3152" y="1964"/>
                  <a:pt x="3203" y="1894"/>
                  <a:pt x="3261" y="1831"/>
                </a:cubicBezTo>
                <a:cubicBezTo>
                  <a:pt x="3355" y="1729"/>
                  <a:pt x="3486" y="1667"/>
                  <a:pt x="3623" y="1654"/>
                </a:cubicBezTo>
                <a:cubicBezTo>
                  <a:pt x="3649" y="1658"/>
                  <a:pt x="3674" y="1660"/>
                  <a:pt x="3700" y="1660"/>
                </a:cubicBezTo>
                <a:cubicBezTo>
                  <a:pt x="3716" y="1660"/>
                  <a:pt x="3733" y="1659"/>
                  <a:pt x="3750" y="1657"/>
                </a:cubicBezTo>
                <a:lnTo>
                  <a:pt x="3753" y="1657"/>
                </a:lnTo>
                <a:cubicBezTo>
                  <a:pt x="3770" y="1655"/>
                  <a:pt x="3765" y="1632"/>
                  <a:pt x="3751" y="1630"/>
                </a:cubicBezTo>
                <a:cubicBezTo>
                  <a:pt x="3725" y="1626"/>
                  <a:pt x="3699" y="1624"/>
                  <a:pt x="3672" y="1624"/>
                </a:cubicBezTo>
                <a:cubicBezTo>
                  <a:pt x="3656" y="1624"/>
                  <a:pt x="3639" y="1625"/>
                  <a:pt x="3623" y="1627"/>
                </a:cubicBezTo>
                <a:cubicBezTo>
                  <a:pt x="3521" y="1613"/>
                  <a:pt x="3420" y="1577"/>
                  <a:pt x="3321" y="1551"/>
                </a:cubicBezTo>
                <a:cubicBezTo>
                  <a:pt x="3259" y="1536"/>
                  <a:pt x="3195" y="1524"/>
                  <a:pt x="3131" y="1524"/>
                </a:cubicBezTo>
                <a:cubicBezTo>
                  <a:pt x="3123" y="1524"/>
                  <a:pt x="3115" y="1524"/>
                  <a:pt x="3107" y="1524"/>
                </a:cubicBezTo>
                <a:cubicBezTo>
                  <a:pt x="3023" y="1528"/>
                  <a:pt x="2940" y="1553"/>
                  <a:pt x="2868" y="1598"/>
                </a:cubicBezTo>
                <a:cubicBezTo>
                  <a:pt x="2796" y="1640"/>
                  <a:pt x="2741" y="1702"/>
                  <a:pt x="2689" y="1767"/>
                </a:cubicBezTo>
                <a:cubicBezTo>
                  <a:pt x="2637" y="1832"/>
                  <a:pt x="2587" y="1902"/>
                  <a:pt x="2518" y="1949"/>
                </a:cubicBezTo>
                <a:cubicBezTo>
                  <a:pt x="2470" y="1981"/>
                  <a:pt x="2419" y="1998"/>
                  <a:pt x="2366" y="2009"/>
                </a:cubicBezTo>
                <a:cubicBezTo>
                  <a:pt x="2413" y="1951"/>
                  <a:pt x="2447" y="1883"/>
                  <a:pt x="2457" y="1806"/>
                </a:cubicBezTo>
                <a:cubicBezTo>
                  <a:pt x="2463" y="1762"/>
                  <a:pt x="2463" y="1716"/>
                  <a:pt x="2471" y="1673"/>
                </a:cubicBezTo>
                <a:cubicBezTo>
                  <a:pt x="2478" y="1632"/>
                  <a:pt x="2493" y="1594"/>
                  <a:pt x="2516" y="1559"/>
                </a:cubicBezTo>
                <a:cubicBezTo>
                  <a:pt x="2559" y="1493"/>
                  <a:pt x="2625" y="1444"/>
                  <a:pt x="2692" y="1405"/>
                </a:cubicBezTo>
                <a:cubicBezTo>
                  <a:pt x="2834" y="1322"/>
                  <a:pt x="3005" y="1275"/>
                  <a:pt x="3116" y="1145"/>
                </a:cubicBezTo>
                <a:cubicBezTo>
                  <a:pt x="3180" y="1069"/>
                  <a:pt x="3200" y="977"/>
                  <a:pt x="3219" y="881"/>
                </a:cubicBezTo>
                <a:cubicBezTo>
                  <a:pt x="3227" y="838"/>
                  <a:pt x="3237" y="792"/>
                  <a:pt x="3254" y="749"/>
                </a:cubicBezTo>
                <a:cubicBezTo>
                  <a:pt x="3290" y="711"/>
                  <a:pt x="3323" y="670"/>
                  <a:pt x="3351" y="622"/>
                </a:cubicBezTo>
                <a:cubicBezTo>
                  <a:pt x="3356" y="614"/>
                  <a:pt x="3349" y="601"/>
                  <a:pt x="3340" y="601"/>
                </a:cubicBezTo>
                <a:cubicBezTo>
                  <a:pt x="3337" y="601"/>
                  <a:pt x="3335" y="602"/>
                  <a:pt x="3333" y="603"/>
                </a:cubicBezTo>
                <a:cubicBezTo>
                  <a:pt x="3281" y="637"/>
                  <a:pt x="3251" y="683"/>
                  <a:pt x="3231" y="733"/>
                </a:cubicBezTo>
                <a:cubicBezTo>
                  <a:pt x="3144" y="821"/>
                  <a:pt x="3032" y="881"/>
                  <a:pt x="2909" y="904"/>
                </a:cubicBezTo>
                <a:cubicBezTo>
                  <a:pt x="2739" y="938"/>
                  <a:pt x="2554" y="920"/>
                  <a:pt x="2407" y="1027"/>
                </a:cubicBezTo>
                <a:cubicBezTo>
                  <a:pt x="2346" y="1071"/>
                  <a:pt x="2304" y="1132"/>
                  <a:pt x="2291" y="1207"/>
                </a:cubicBezTo>
                <a:cubicBezTo>
                  <a:pt x="2277" y="1274"/>
                  <a:pt x="2284" y="1343"/>
                  <a:pt x="2280" y="1411"/>
                </a:cubicBezTo>
                <a:cubicBezTo>
                  <a:pt x="2278" y="1445"/>
                  <a:pt x="2274" y="1479"/>
                  <a:pt x="2263" y="1511"/>
                </a:cubicBezTo>
                <a:cubicBezTo>
                  <a:pt x="2250" y="1545"/>
                  <a:pt x="2229" y="1574"/>
                  <a:pt x="2203" y="1598"/>
                </a:cubicBezTo>
                <a:cubicBezTo>
                  <a:pt x="2201" y="1585"/>
                  <a:pt x="2199" y="1574"/>
                  <a:pt x="2195" y="1563"/>
                </a:cubicBezTo>
                <a:cubicBezTo>
                  <a:pt x="2172" y="1478"/>
                  <a:pt x="2112" y="1410"/>
                  <a:pt x="2089" y="1325"/>
                </a:cubicBezTo>
                <a:cubicBezTo>
                  <a:pt x="2054" y="1193"/>
                  <a:pt x="2150" y="1069"/>
                  <a:pt x="2173" y="943"/>
                </a:cubicBezTo>
                <a:cubicBezTo>
                  <a:pt x="2187" y="865"/>
                  <a:pt x="2168" y="790"/>
                  <a:pt x="2127" y="724"/>
                </a:cubicBezTo>
                <a:cubicBezTo>
                  <a:pt x="2079" y="648"/>
                  <a:pt x="2010" y="590"/>
                  <a:pt x="1947" y="529"/>
                </a:cubicBezTo>
                <a:cubicBezTo>
                  <a:pt x="1876" y="462"/>
                  <a:pt x="1818" y="387"/>
                  <a:pt x="1781" y="296"/>
                </a:cubicBezTo>
                <a:cubicBezTo>
                  <a:pt x="1745" y="208"/>
                  <a:pt x="1730" y="111"/>
                  <a:pt x="1737" y="15"/>
                </a:cubicBezTo>
                <a:cubicBezTo>
                  <a:pt x="1738" y="7"/>
                  <a:pt x="1731" y="1"/>
                  <a:pt x="172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013"/>
        <p:cNvGrpSpPr/>
        <p:nvPr/>
      </p:nvGrpSpPr>
      <p:grpSpPr>
        <a:xfrm>
          <a:off x="0" y="0"/>
          <a:ext cx="0" cy="0"/>
          <a:chOff x="0" y="0"/>
          <a:chExt cx="0" cy="0"/>
        </a:xfrm>
      </p:grpSpPr>
      <p:sp>
        <p:nvSpPr>
          <p:cNvPr id="1014" name="Google Shape;1014;p64"/>
          <p:cNvSpPr txBox="1">
            <a:spLocks noGrp="1"/>
          </p:cNvSpPr>
          <p:nvPr>
            <p:ph type="subTitle" idx="1"/>
          </p:nvPr>
        </p:nvSpPr>
        <p:spPr>
          <a:xfrm>
            <a:off x="720000" y="3006025"/>
            <a:ext cx="3125100" cy="11478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Clr>
                <a:schemeClr val="dk1"/>
              </a:buClr>
              <a:buSzPts val="1100"/>
              <a:buFont typeface="Arial"/>
              <a:buNone/>
            </a:pPr>
            <a:r>
              <a:rPr lang="en"/>
              <a:t>Images reveal large amounts of data, so remember: use an image instead of a long text. Your audience will appreciate it</a:t>
            </a:r>
            <a:endParaRPr/>
          </a:p>
        </p:txBody>
      </p:sp>
      <p:sp>
        <p:nvSpPr>
          <p:cNvPr id="1015" name="Google Shape;1015;p64"/>
          <p:cNvSpPr txBox="1">
            <a:spLocks noGrp="1"/>
          </p:cNvSpPr>
          <p:nvPr>
            <p:ph type="title"/>
          </p:nvPr>
        </p:nvSpPr>
        <p:spPr>
          <a:xfrm>
            <a:off x="720000" y="989675"/>
            <a:ext cx="3125100" cy="1827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A picture always reinforces</a:t>
            </a:r>
            <a:endParaRPr/>
          </a:p>
          <a:p>
            <a:pPr marL="0" lvl="0" indent="0" algn="l" rtl="0">
              <a:spcBef>
                <a:spcPts val="0"/>
              </a:spcBef>
              <a:spcAft>
                <a:spcPts val="0"/>
              </a:spcAft>
              <a:buNone/>
            </a:pPr>
            <a:r>
              <a:rPr lang="en">
                <a:solidFill>
                  <a:schemeClr val="lt2"/>
                </a:solidFill>
              </a:rPr>
              <a:t>the concept</a:t>
            </a:r>
            <a:endParaRPr>
              <a:solidFill>
                <a:schemeClr val="lt2"/>
              </a:solidFill>
            </a:endParaRPr>
          </a:p>
        </p:txBody>
      </p:sp>
      <p:pic>
        <p:nvPicPr>
          <p:cNvPr id="1016" name="Google Shape;1016;p64"/>
          <p:cNvPicPr preferRelativeResize="0">
            <a:picLocks noGrp="1"/>
          </p:cNvPicPr>
          <p:nvPr>
            <p:ph type="pic" idx="2"/>
          </p:nvPr>
        </p:nvPicPr>
        <p:blipFill rotWithShape="1">
          <a:blip r:embed="rId3">
            <a:alphaModFix/>
          </a:blip>
          <a:srcRect l="37539"/>
          <a:stretch/>
        </p:blipFill>
        <p:spPr>
          <a:xfrm>
            <a:off x="4241375" y="-88250"/>
            <a:ext cx="4985477" cy="5319999"/>
          </a:xfrm>
          <a:prstGeom prst="rect">
            <a:avLst/>
          </a:prstGeom>
        </p:spPr>
      </p:pic>
      <p:sp>
        <p:nvSpPr>
          <p:cNvPr id="1017" name="Google Shape;1017;p64"/>
          <p:cNvSpPr/>
          <p:nvPr/>
        </p:nvSpPr>
        <p:spPr>
          <a:xfrm>
            <a:off x="7638870" y="4096222"/>
            <a:ext cx="3502447" cy="3803070"/>
          </a:xfrm>
          <a:custGeom>
            <a:avLst/>
            <a:gdLst/>
            <a:ahLst/>
            <a:cxnLst/>
            <a:rect l="l" t="t" r="r" b="b"/>
            <a:pathLst>
              <a:path w="4643" h="5220" extrusionOk="0">
                <a:moveTo>
                  <a:pt x="2297" y="1"/>
                </a:moveTo>
                <a:cubicBezTo>
                  <a:pt x="2292" y="1"/>
                  <a:pt x="2286" y="1"/>
                  <a:pt x="2280" y="1"/>
                </a:cubicBezTo>
                <a:cubicBezTo>
                  <a:pt x="1961" y="9"/>
                  <a:pt x="1696" y="250"/>
                  <a:pt x="1389" y="336"/>
                </a:cubicBezTo>
                <a:cubicBezTo>
                  <a:pt x="1238" y="379"/>
                  <a:pt x="1079" y="384"/>
                  <a:pt x="931" y="432"/>
                </a:cubicBezTo>
                <a:cubicBezTo>
                  <a:pt x="511" y="568"/>
                  <a:pt x="295" y="994"/>
                  <a:pt x="223" y="1401"/>
                </a:cubicBezTo>
                <a:cubicBezTo>
                  <a:pt x="129" y="1943"/>
                  <a:pt x="1" y="2471"/>
                  <a:pt x="230" y="2992"/>
                </a:cubicBezTo>
                <a:cubicBezTo>
                  <a:pt x="387" y="3347"/>
                  <a:pt x="709" y="3573"/>
                  <a:pt x="856" y="3934"/>
                </a:cubicBezTo>
                <a:cubicBezTo>
                  <a:pt x="983" y="4244"/>
                  <a:pt x="1022" y="4599"/>
                  <a:pt x="1248" y="4861"/>
                </a:cubicBezTo>
                <a:cubicBezTo>
                  <a:pt x="1476" y="5125"/>
                  <a:pt x="1838" y="5219"/>
                  <a:pt x="2195" y="5219"/>
                </a:cubicBezTo>
                <a:cubicBezTo>
                  <a:pt x="2271" y="5219"/>
                  <a:pt x="2347" y="5215"/>
                  <a:pt x="2421" y="5207"/>
                </a:cubicBezTo>
                <a:cubicBezTo>
                  <a:pt x="2577" y="5191"/>
                  <a:pt x="2735" y="5161"/>
                  <a:pt x="2874" y="5086"/>
                </a:cubicBezTo>
                <a:cubicBezTo>
                  <a:pt x="3200" y="4910"/>
                  <a:pt x="3352" y="4526"/>
                  <a:pt x="3422" y="4162"/>
                </a:cubicBezTo>
                <a:cubicBezTo>
                  <a:pt x="3491" y="3799"/>
                  <a:pt x="3508" y="3416"/>
                  <a:pt x="3672" y="3086"/>
                </a:cubicBezTo>
                <a:cubicBezTo>
                  <a:pt x="3841" y="2747"/>
                  <a:pt x="4146" y="2497"/>
                  <a:pt x="4353" y="2180"/>
                </a:cubicBezTo>
                <a:cubicBezTo>
                  <a:pt x="4560" y="1863"/>
                  <a:pt x="4642" y="1397"/>
                  <a:pt x="4368" y="1136"/>
                </a:cubicBezTo>
                <a:cubicBezTo>
                  <a:pt x="4176" y="952"/>
                  <a:pt x="3882" y="938"/>
                  <a:pt x="3638" y="829"/>
                </a:cubicBezTo>
                <a:cubicBezTo>
                  <a:pt x="3391" y="719"/>
                  <a:pt x="3202" y="514"/>
                  <a:pt x="2999" y="336"/>
                </a:cubicBezTo>
                <a:cubicBezTo>
                  <a:pt x="2800" y="161"/>
                  <a:pt x="2561" y="1"/>
                  <a:pt x="229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64"/>
          <p:cNvSpPr/>
          <p:nvPr/>
        </p:nvSpPr>
        <p:spPr>
          <a:xfrm rot="9404639">
            <a:off x="6965088" y="-886747"/>
            <a:ext cx="2453982" cy="2386258"/>
          </a:xfrm>
          <a:custGeom>
            <a:avLst/>
            <a:gdLst/>
            <a:ahLst/>
            <a:cxnLst/>
            <a:rect l="l" t="t" r="r" b="b"/>
            <a:pathLst>
              <a:path w="6944" h="6752" extrusionOk="0">
                <a:moveTo>
                  <a:pt x="280" y="0"/>
                </a:moveTo>
                <a:cubicBezTo>
                  <a:pt x="275" y="0"/>
                  <a:pt x="271" y="1"/>
                  <a:pt x="266" y="1"/>
                </a:cubicBezTo>
                <a:cubicBezTo>
                  <a:pt x="141" y="13"/>
                  <a:pt x="112" y="199"/>
                  <a:pt x="81" y="308"/>
                </a:cubicBezTo>
                <a:cubicBezTo>
                  <a:pt x="1" y="601"/>
                  <a:pt x="154" y="683"/>
                  <a:pt x="280" y="920"/>
                </a:cubicBezTo>
                <a:cubicBezTo>
                  <a:pt x="419" y="1183"/>
                  <a:pt x="429" y="1474"/>
                  <a:pt x="618" y="1722"/>
                </a:cubicBezTo>
                <a:cubicBezTo>
                  <a:pt x="760" y="1907"/>
                  <a:pt x="958" y="2055"/>
                  <a:pt x="1185" y="2106"/>
                </a:cubicBezTo>
                <a:cubicBezTo>
                  <a:pt x="1291" y="2130"/>
                  <a:pt x="1404" y="2133"/>
                  <a:pt x="1502" y="2180"/>
                </a:cubicBezTo>
                <a:cubicBezTo>
                  <a:pt x="1695" y="2272"/>
                  <a:pt x="1785" y="2504"/>
                  <a:pt x="1971" y="2612"/>
                </a:cubicBezTo>
                <a:cubicBezTo>
                  <a:pt x="2057" y="2661"/>
                  <a:pt x="2160" y="2681"/>
                  <a:pt x="2247" y="2730"/>
                </a:cubicBezTo>
                <a:cubicBezTo>
                  <a:pt x="2356" y="2793"/>
                  <a:pt x="2434" y="2900"/>
                  <a:pt x="2496" y="3011"/>
                </a:cubicBezTo>
                <a:cubicBezTo>
                  <a:pt x="2576" y="3154"/>
                  <a:pt x="2634" y="3309"/>
                  <a:pt x="2669" y="3470"/>
                </a:cubicBezTo>
                <a:cubicBezTo>
                  <a:pt x="2691" y="3569"/>
                  <a:pt x="2703" y="3671"/>
                  <a:pt x="2736" y="3766"/>
                </a:cubicBezTo>
                <a:cubicBezTo>
                  <a:pt x="2790" y="3920"/>
                  <a:pt x="2896" y="4053"/>
                  <a:pt x="3033" y="4140"/>
                </a:cubicBezTo>
                <a:cubicBezTo>
                  <a:pt x="3210" y="4251"/>
                  <a:pt x="3411" y="4293"/>
                  <a:pt x="3545" y="4464"/>
                </a:cubicBezTo>
                <a:cubicBezTo>
                  <a:pt x="3672" y="4627"/>
                  <a:pt x="3839" y="4747"/>
                  <a:pt x="4043" y="4815"/>
                </a:cubicBezTo>
                <a:cubicBezTo>
                  <a:pt x="4133" y="4844"/>
                  <a:pt x="4238" y="4875"/>
                  <a:pt x="4332" y="4891"/>
                </a:cubicBezTo>
                <a:cubicBezTo>
                  <a:pt x="4343" y="4893"/>
                  <a:pt x="4354" y="4893"/>
                  <a:pt x="4366" y="4893"/>
                </a:cubicBezTo>
                <a:cubicBezTo>
                  <a:pt x="4462" y="4893"/>
                  <a:pt x="4562" y="4832"/>
                  <a:pt x="4659" y="4828"/>
                </a:cubicBezTo>
                <a:cubicBezTo>
                  <a:pt x="4664" y="4828"/>
                  <a:pt x="4670" y="4827"/>
                  <a:pt x="4675" y="4827"/>
                </a:cubicBezTo>
                <a:cubicBezTo>
                  <a:pt x="4728" y="4827"/>
                  <a:pt x="4780" y="4836"/>
                  <a:pt x="4833" y="4836"/>
                </a:cubicBezTo>
                <a:cubicBezTo>
                  <a:pt x="4845" y="4836"/>
                  <a:pt x="4856" y="4836"/>
                  <a:pt x="4868" y="4835"/>
                </a:cubicBezTo>
                <a:cubicBezTo>
                  <a:pt x="4910" y="4831"/>
                  <a:pt x="4952" y="4820"/>
                  <a:pt x="4996" y="4816"/>
                </a:cubicBezTo>
                <a:cubicBezTo>
                  <a:pt x="5008" y="4815"/>
                  <a:pt x="5020" y="4815"/>
                  <a:pt x="5032" y="4815"/>
                </a:cubicBezTo>
                <a:cubicBezTo>
                  <a:pt x="5202" y="4815"/>
                  <a:pt x="5355" y="4927"/>
                  <a:pt x="5491" y="5033"/>
                </a:cubicBezTo>
                <a:cubicBezTo>
                  <a:pt x="5756" y="5241"/>
                  <a:pt x="6014" y="5463"/>
                  <a:pt x="6289" y="5658"/>
                </a:cubicBezTo>
                <a:cubicBezTo>
                  <a:pt x="6500" y="5808"/>
                  <a:pt x="6622" y="6127"/>
                  <a:pt x="6619" y="6383"/>
                </a:cubicBezTo>
                <a:cubicBezTo>
                  <a:pt x="6618" y="6474"/>
                  <a:pt x="6589" y="6626"/>
                  <a:pt x="6661" y="6701"/>
                </a:cubicBezTo>
                <a:cubicBezTo>
                  <a:pt x="6694" y="6735"/>
                  <a:pt x="6727" y="6752"/>
                  <a:pt x="6758" y="6752"/>
                </a:cubicBezTo>
                <a:cubicBezTo>
                  <a:pt x="6798" y="6752"/>
                  <a:pt x="6834" y="6723"/>
                  <a:pt x="6860" y="6668"/>
                </a:cubicBezTo>
                <a:cubicBezTo>
                  <a:pt x="6943" y="6492"/>
                  <a:pt x="6718" y="6054"/>
                  <a:pt x="6658" y="5880"/>
                </a:cubicBezTo>
                <a:cubicBezTo>
                  <a:pt x="6548" y="5557"/>
                  <a:pt x="6415" y="5223"/>
                  <a:pt x="6155" y="5001"/>
                </a:cubicBezTo>
                <a:cubicBezTo>
                  <a:pt x="5990" y="4861"/>
                  <a:pt x="5786" y="4778"/>
                  <a:pt x="5577" y="4724"/>
                </a:cubicBezTo>
                <a:cubicBezTo>
                  <a:pt x="5467" y="4695"/>
                  <a:pt x="5356" y="4674"/>
                  <a:pt x="5243" y="4655"/>
                </a:cubicBezTo>
                <a:cubicBezTo>
                  <a:pt x="5195" y="4647"/>
                  <a:pt x="5147" y="4648"/>
                  <a:pt x="5100" y="4635"/>
                </a:cubicBezTo>
                <a:cubicBezTo>
                  <a:pt x="5040" y="4617"/>
                  <a:pt x="4982" y="4599"/>
                  <a:pt x="4919" y="4596"/>
                </a:cubicBezTo>
                <a:cubicBezTo>
                  <a:pt x="4878" y="4595"/>
                  <a:pt x="4833" y="4597"/>
                  <a:pt x="4800" y="4573"/>
                </a:cubicBezTo>
                <a:cubicBezTo>
                  <a:pt x="4786" y="4562"/>
                  <a:pt x="4776" y="4547"/>
                  <a:pt x="4763" y="4538"/>
                </a:cubicBezTo>
                <a:cubicBezTo>
                  <a:pt x="4742" y="4522"/>
                  <a:pt x="4717" y="4518"/>
                  <a:pt x="4691" y="4518"/>
                </a:cubicBezTo>
                <a:cubicBezTo>
                  <a:pt x="4669" y="4518"/>
                  <a:pt x="4645" y="4521"/>
                  <a:pt x="4623" y="4522"/>
                </a:cubicBezTo>
                <a:cubicBezTo>
                  <a:pt x="4618" y="4522"/>
                  <a:pt x="4614" y="4522"/>
                  <a:pt x="4609" y="4522"/>
                </a:cubicBezTo>
                <a:cubicBezTo>
                  <a:pt x="4535" y="4522"/>
                  <a:pt x="4461" y="4496"/>
                  <a:pt x="4402" y="4450"/>
                </a:cubicBezTo>
                <a:cubicBezTo>
                  <a:pt x="4367" y="4421"/>
                  <a:pt x="4336" y="4383"/>
                  <a:pt x="4291" y="4371"/>
                </a:cubicBezTo>
                <a:cubicBezTo>
                  <a:pt x="4271" y="4366"/>
                  <a:pt x="4249" y="4366"/>
                  <a:pt x="4228" y="4363"/>
                </a:cubicBezTo>
                <a:cubicBezTo>
                  <a:pt x="4135" y="4350"/>
                  <a:pt x="4066" y="4272"/>
                  <a:pt x="3982" y="4231"/>
                </a:cubicBezTo>
                <a:cubicBezTo>
                  <a:pt x="3938" y="4210"/>
                  <a:pt x="3893" y="4196"/>
                  <a:pt x="3858" y="4161"/>
                </a:cubicBezTo>
                <a:cubicBezTo>
                  <a:pt x="3824" y="4126"/>
                  <a:pt x="3802" y="4079"/>
                  <a:pt x="3774" y="4038"/>
                </a:cubicBezTo>
                <a:cubicBezTo>
                  <a:pt x="3739" y="3986"/>
                  <a:pt x="3704" y="3938"/>
                  <a:pt x="3650" y="3904"/>
                </a:cubicBezTo>
                <a:cubicBezTo>
                  <a:pt x="3489" y="3801"/>
                  <a:pt x="3291" y="3766"/>
                  <a:pt x="3142" y="3643"/>
                </a:cubicBezTo>
                <a:cubicBezTo>
                  <a:pt x="3011" y="3534"/>
                  <a:pt x="2945" y="3374"/>
                  <a:pt x="2901" y="3214"/>
                </a:cubicBezTo>
                <a:cubicBezTo>
                  <a:pt x="2877" y="3125"/>
                  <a:pt x="2862" y="3034"/>
                  <a:pt x="2841" y="2945"/>
                </a:cubicBezTo>
                <a:cubicBezTo>
                  <a:pt x="2833" y="2910"/>
                  <a:pt x="2812" y="2881"/>
                  <a:pt x="2798" y="2848"/>
                </a:cubicBezTo>
                <a:cubicBezTo>
                  <a:pt x="2781" y="2807"/>
                  <a:pt x="2769" y="2763"/>
                  <a:pt x="2762" y="2718"/>
                </a:cubicBezTo>
                <a:cubicBezTo>
                  <a:pt x="2752" y="2643"/>
                  <a:pt x="2756" y="2561"/>
                  <a:pt x="2714" y="2497"/>
                </a:cubicBezTo>
                <a:cubicBezTo>
                  <a:pt x="2689" y="2459"/>
                  <a:pt x="2650" y="2433"/>
                  <a:pt x="2610" y="2412"/>
                </a:cubicBezTo>
                <a:cubicBezTo>
                  <a:pt x="2578" y="2394"/>
                  <a:pt x="2544" y="2380"/>
                  <a:pt x="2518" y="2356"/>
                </a:cubicBezTo>
                <a:cubicBezTo>
                  <a:pt x="2496" y="2336"/>
                  <a:pt x="2480" y="2310"/>
                  <a:pt x="2460" y="2289"/>
                </a:cubicBezTo>
                <a:cubicBezTo>
                  <a:pt x="2424" y="2251"/>
                  <a:pt x="2375" y="2228"/>
                  <a:pt x="2339" y="2191"/>
                </a:cubicBezTo>
                <a:cubicBezTo>
                  <a:pt x="2315" y="2165"/>
                  <a:pt x="2297" y="2132"/>
                  <a:pt x="2276" y="2104"/>
                </a:cubicBezTo>
                <a:cubicBezTo>
                  <a:pt x="2240" y="2054"/>
                  <a:pt x="2192" y="2016"/>
                  <a:pt x="2154" y="1968"/>
                </a:cubicBezTo>
                <a:cubicBezTo>
                  <a:pt x="2130" y="1939"/>
                  <a:pt x="2110" y="1910"/>
                  <a:pt x="2075" y="1890"/>
                </a:cubicBezTo>
                <a:cubicBezTo>
                  <a:pt x="1970" y="1831"/>
                  <a:pt x="1837" y="1860"/>
                  <a:pt x="1735" y="1792"/>
                </a:cubicBezTo>
                <a:cubicBezTo>
                  <a:pt x="1634" y="1725"/>
                  <a:pt x="1542" y="1628"/>
                  <a:pt x="1474" y="1528"/>
                </a:cubicBezTo>
                <a:cubicBezTo>
                  <a:pt x="1316" y="1300"/>
                  <a:pt x="1274" y="1013"/>
                  <a:pt x="1158" y="762"/>
                </a:cubicBezTo>
                <a:cubicBezTo>
                  <a:pt x="1044" y="515"/>
                  <a:pt x="856" y="305"/>
                  <a:pt x="626" y="161"/>
                </a:cubicBezTo>
                <a:cubicBezTo>
                  <a:pt x="546" y="111"/>
                  <a:pt x="384" y="0"/>
                  <a:pt x="2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64"/>
          <p:cNvSpPr/>
          <p:nvPr/>
        </p:nvSpPr>
        <p:spPr>
          <a:xfrm rot="-10799952">
            <a:off x="7425253" y="4736004"/>
            <a:ext cx="2007532" cy="1562368"/>
          </a:xfrm>
          <a:custGeom>
            <a:avLst/>
            <a:gdLst/>
            <a:ahLst/>
            <a:cxnLst/>
            <a:rect l="l" t="t" r="r" b="b"/>
            <a:pathLst>
              <a:path w="5661" h="4406" extrusionOk="0">
                <a:moveTo>
                  <a:pt x="3929" y="173"/>
                </a:moveTo>
                <a:cubicBezTo>
                  <a:pt x="3921" y="173"/>
                  <a:pt x="3913" y="178"/>
                  <a:pt x="3911" y="188"/>
                </a:cubicBezTo>
                <a:cubicBezTo>
                  <a:pt x="3834" y="564"/>
                  <a:pt x="3834" y="955"/>
                  <a:pt x="3911" y="1330"/>
                </a:cubicBezTo>
                <a:cubicBezTo>
                  <a:pt x="3951" y="1519"/>
                  <a:pt x="4017" y="1699"/>
                  <a:pt x="4061" y="1885"/>
                </a:cubicBezTo>
                <a:cubicBezTo>
                  <a:pt x="4103" y="2066"/>
                  <a:pt x="4119" y="2255"/>
                  <a:pt x="4047" y="2430"/>
                </a:cubicBezTo>
                <a:cubicBezTo>
                  <a:pt x="3985" y="2583"/>
                  <a:pt x="3872" y="2710"/>
                  <a:pt x="3745" y="2813"/>
                </a:cubicBezTo>
                <a:cubicBezTo>
                  <a:pt x="3712" y="2841"/>
                  <a:pt x="3674" y="2877"/>
                  <a:pt x="3630" y="2885"/>
                </a:cubicBezTo>
                <a:cubicBezTo>
                  <a:pt x="3623" y="2886"/>
                  <a:pt x="3617" y="2887"/>
                  <a:pt x="3610" y="2887"/>
                </a:cubicBezTo>
                <a:cubicBezTo>
                  <a:pt x="3571" y="2887"/>
                  <a:pt x="3533" y="2867"/>
                  <a:pt x="3499" y="2850"/>
                </a:cubicBezTo>
                <a:cubicBezTo>
                  <a:pt x="3431" y="2814"/>
                  <a:pt x="3370" y="2766"/>
                  <a:pt x="3318" y="2709"/>
                </a:cubicBezTo>
                <a:cubicBezTo>
                  <a:pt x="3211" y="2594"/>
                  <a:pt x="3136" y="2455"/>
                  <a:pt x="3071" y="2314"/>
                </a:cubicBezTo>
                <a:cubicBezTo>
                  <a:pt x="2991" y="2142"/>
                  <a:pt x="2918" y="1966"/>
                  <a:pt x="2852" y="1789"/>
                </a:cubicBezTo>
                <a:cubicBezTo>
                  <a:pt x="2717" y="1427"/>
                  <a:pt x="2606" y="1056"/>
                  <a:pt x="2523" y="680"/>
                </a:cubicBezTo>
                <a:cubicBezTo>
                  <a:pt x="2512" y="633"/>
                  <a:pt x="2503" y="587"/>
                  <a:pt x="2493" y="541"/>
                </a:cubicBezTo>
                <a:cubicBezTo>
                  <a:pt x="2491" y="530"/>
                  <a:pt x="2484" y="526"/>
                  <a:pt x="2475" y="526"/>
                </a:cubicBezTo>
                <a:cubicBezTo>
                  <a:pt x="2463" y="526"/>
                  <a:pt x="2450" y="536"/>
                  <a:pt x="2453" y="551"/>
                </a:cubicBezTo>
                <a:cubicBezTo>
                  <a:pt x="2533" y="941"/>
                  <a:pt x="2640" y="1325"/>
                  <a:pt x="2775" y="1699"/>
                </a:cubicBezTo>
                <a:cubicBezTo>
                  <a:pt x="2843" y="1885"/>
                  <a:pt x="2917" y="2071"/>
                  <a:pt x="2998" y="2252"/>
                </a:cubicBezTo>
                <a:cubicBezTo>
                  <a:pt x="3063" y="2401"/>
                  <a:pt x="3135" y="2548"/>
                  <a:pt x="3235" y="2677"/>
                </a:cubicBezTo>
                <a:cubicBezTo>
                  <a:pt x="3283" y="2737"/>
                  <a:pt x="3338" y="2793"/>
                  <a:pt x="3400" y="2837"/>
                </a:cubicBezTo>
                <a:cubicBezTo>
                  <a:pt x="3457" y="2878"/>
                  <a:pt x="3535" y="2928"/>
                  <a:pt x="3610" y="2928"/>
                </a:cubicBezTo>
                <a:cubicBezTo>
                  <a:pt x="3616" y="2928"/>
                  <a:pt x="3622" y="2928"/>
                  <a:pt x="3628" y="2927"/>
                </a:cubicBezTo>
                <a:cubicBezTo>
                  <a:pt x="3671" y="2923"/>
                  <a:pt x="3706" y="2897"/>
                  <a:pt x="3739" y="2870"/>
                </a:cubicBezTo>
                <a:cubicBezTo>
                  <a:pt x="3772" y="2845"/>
                  <a:pt x="3804" y="2819"/>
                  <a:pt x="3834" y="2790"/>
                </a:cubicBezTo>
                <a:cubicBezTo>
                  <a:pt x="3896" y="2734"/>
                  <a:pt x="3952" y="2672"/>
                  <a:pt x="3999" y="2603"/>
                </a:cubicBezTo>
                <a:cubicBezTo>
                  <a:pt x="4102" y="2456"/>
                  <a:pt x="4149" y="2285"/>
                  <a:pt x="4137" y="2106"/>
                </a:cubicBezTo>
                <a:cubicBezTo>
                  <a:pt x="4125" y="1909"/>
                  <a:pt x="4058" y="1720"/>
                  <a:pt x="4004" y="1532"/>
                </a:cubicBezTo>
                <a:cubicBezTo>
                  <a:pt x="3894" y="1147"/>
                  <a:pt x="3864" y="740"/>
                  <a:pt x="3925" y="343"/>
                </a:cubicBezTo>
                <a:cubicBezTo>
                  <a:pt x="3932" y="295"/>
                  <a:pt x="3942" y="247"/>
                  <a:pt x="3951" y="199"/>
                </a:cubicBezTo>
                <a:cubicBezTo>
                  <a:pt x="3955" y="184"/>
                  <a:pt x="3941" y="173"/>
                  <a:pt x="3929" y="173"/>
                </a:cubicBezTo>
                <a:close/>
                <a:moveTo>
                  <a:pt x="1704" y="267"/>
                </a:moveTo>
                <a:cubicBezTo>
                  <a:pt x="1696" y="267"/>
                  <a:pt x="1689" y="272"/>
                  <a:pt x="1687" y="282"/>
                </a:cubicBezTo>
                <a:cubicBezTo>
                  <a:pt x="1631" y="547"/>
                  <a:pt x="1783" y="786"/>
                  <a:pt x="1929" y="991"/>
                </a:cubicBezTo>
                <a:cubicBezTo>
                  <a:pt x="2006" y="1099"/>
                  <a:pt x="2081" y="1206"/>
                  <a:pt x="2140" y="1325"/>
                </a:cubicBezTo>
                <a:cubicBezTo>
                  <a:pt x="2199" y="1444"/>
                  <a:pt x="2244" y="1568"/>
                  <a:pt x="2289" y="1692"/>
                </a:cubicBezTo>
                <a:cubicBezTo>
                  <a:pt x="2382" y="1951"/>
                  <a:pt x="2482" y="2204"/>
                  <a:pt x="2595" y="2454"/>
                </a:cubicBezTo>
                <a:cubicBezTo>
                  <a:pt x="2653" y="2579"/>
                  <a:pt x="2712" y="2704"/>
                  <a:pt x="2770" y="2828"/>
                </a:cubicBezTo>
                <a:cubicBezTo>
                  <a:pt x="2824" y="2941"/>
                  <a:pt x="2882" y="3055"/>
                  <a:pt x="2955" y="3157"/>
                </a:cubicBezTo>
                <a:cubicBezTo>
                  <a:pt x="3085" y="3336"/>
                  <a:pt x="3267" y="3461"/>
                  <a:pt x="3481" y="3518"/>
                </a:cubicBezTo>
                <a:cubicBezTo>
                  <a:pt x="3580" y="3545"/>
                  <a:pt x="3682" y="3557"/>
                  <a:pt x="3784" y="3557"/>
                </a:cubicBezTo>
                <a:cubicBezTo>
                  <a:pt x="3895" y="3557"/>
                  <a:pt x="4005" y="3543"/>
                  <a:pt x="4111" y="3516"/>
                </a:cubicBezTo>
                <a:cubicBezTo>
                  <a:pt x="4319" y="3462"/>
                  <a:pt x="4552" y="3358"/>
                  <a:pt x="4631" y="3143"/>
                </a:cubicBezTo>
                <a:cubicBezTo>
                  <a:pt x="4673" y="3027"/>
                  <a:pt x="4667" y="2897"/>
                  <a:pt x="4660" y="2776"/>
                </a:cubicBezTo>
                <a:cubicBezTo>
                  <a:pt x="4652" y="2630"/>
                  <a:pt x="4643" y="2484"/>
                  <a:pt x="4634" y="2338"/>
                </a:cubicBezTo>
                <a:cubicBezTo>
                  <a:pt x="4598" y="1759"/>
                  <a:pt x="4563" y="1179"/>
                  <a:pt x="4529" y="599"/>
                </a:cubicBezTo>
                <a:cubicBezTo>
                  <a:pt x="4524" y="527"/>
                  <a:pt x="4520" y="454"/>
                  <a:pt x="4515" y="382"/>
                </a:cubicBezTo>
                <a:cubicBezTo>
                  <a:pt x="4515" y="369"/>
                  <a:pt x="4503" y="362"/>
                  <a:pt x="4493" y="362"/>
                </a:cubicBezTo>
                <a:cubicBezTo>
                  <a:pt x="4483" y="362"/>
                  <a:pt x="4473" y="368"/>
                  <a:pt x="4474" y="382"/>
                </a:cubicBezTo>
                <a:cubicBezTo>
                  <a:pt x="4508" y="948"/>
                  <a:pt x="4543" y="1513"/>
                  <a:pt x="4577" y="2079"/>
                </a:cubicBezTo>
                <a:cubicBezTo>
                  <a:pt x="4585" y="2221"/>
                  <a:pt x="4594" y="2362"/>
                  <a:pt x="4603" y="2504"/>
                </a:cubicBezTo>
                <a:cubicBezTo>
                  <a:pt x="4611" y="2635"/>
                  <a:pt x="4623" y="2768"/>
                  <a:pt x="4624" y="2900"/>
                </a:cubicBezTo>
                <a:cubicBezTo>
                  <a:pt x="4624" y="3021"/>
                  <a:pt x="4606" y="3146"/>
                  <a:pt x="4528" y="3243"/>
                </a:cubicBezTo>
                <a:cubicBezTo>
                  <a:pt x="4458" y="3330"/>
                  <a:pt x="4355" y="3385"/>
                  <a:pt x="4253" y="3426"/>
                </a:cubicBezTo>
                <a:cubicBezTo>
                  <a:pt x="4107" y="3484"/>
                  <a:pt x="3944" y="3516"/>
                  <a:pt x="3783" y="3516"/>
                </a:cubicBezTo>
                <a:cubicBezTo>
                  <a:pt x="3523" y="3516"/>
                  <a:pt x="3266" y="3433"/>
                  <a:pt x="3081" y="3243"/>
                </a:cubicBezTo>
                <a:cubicBezTo>
                  <a:pt x="2907" y="3063"/>
                  <a:pt x="2811" y="2820"/>
                  <a:pt x="2707" y="2596"/>
                </a:cubicBezTo>
                <a:cubicBezTo>
                  <a:pt x="2593" y="2351"/>
                  <a:pt x="2481" y="2104"/>
                  <a:pt x="2389" y="1850"/>
                </a:cubicBezTo>
                <a:cubicBezTo>
                  <a:pt x="2302" y="1610"/>
                  <a:pt x="2226" y="1365"/>
                  <a:pt x="2088" y="1149"/>
                </a:cubicBezTo>
                <a:cubicBezTo>
                  <a:pt x="1952" y="935"/>
                  <a:pt x="1763" y="739"/>
                  <a:pt x="1722" y="480"/>
                </a:cubicBezTo>
                <a:cubicBezTo>
                  <a:pt x="1713" y="418"/>
                  <a:pt x="1714" y="355"/>
                  <a:pt x="1727" y="294"/>
                </a:cubicBezTo>
                <a:cubicBezTo>
                  <a:pt x="1730" y="278"/>
                  <a:pt x="1716" y="267"/>
                  <a:pt x="1704" y="267"/>
                </a:cubicBezTo>
                <a:close/>
                <a:moveTo>
                  <a:pt x="4818" y="0"/>
                </a:moveTo>
                <a:cubicBezTo>
                  <a:pt x="4806" y="0"/>
                  <a:pt x="4793" y="11"/>
                  <a:pt x="4796" y="27"/>
                </a:cubicBezTo>
                <a:cubicBezTo>
                  <a:pt x="4870" y="384"/>
                  <a:pt x="4932" y="744"/>
                  <a:pt x="4983" y="1106"/>
                </a:cubicBezTo>
                <a:cubicBezTo>
                  <a:pt x="5033" y="1467"/>
                  <a:pt x="5073" y="1830"/>
                  <a:pt x="5100" y="2194"/>
                </a:cubicBezTo>
                <a:cubicBezTo>
                  <a:pt x="5114" y="2367"/>
                  <a:pt x="5127" y="2542"/>
                  <a:pt x="5129" y="2717"/>
                </a:cubicBezTo>
                <a:cubicBezTo>
                  <a:pt x="5132" y="2883"/>
                  <a:pt x="5121" y="3052"/>
                  <a:pt x="5072" y="3212"/>
                </a:cubicBezTo>
                <a:cubicBezTo>
                  <a:pt x="4990" y="3477"/>
                  <a:pt x="4792" y="3681"/>
                  <a:pt x="4547" y="3805"/>
                </a:cubicBezTo>
                <a:cubicBezTo>
                  <a:pt x="4347" y="3905"/>
                  <a:pt x="4127" y="3950"/>
                  <a:pt x="3906" y="3950"/>
                </a:cubicBezTo>
                <a:cubicBezTo>
                  <a:pt x="3845" y="3950"/>
                  <a:pt x="3785" y="3946"/>
                  <a:pt x="3724" y="3940"/>
                </a:cubicBezTo>
                <a:cubicBezTo>
                  <a:pt x="3386" y="3902"/>
                  <a:pt x="3064" y="3775"/>
                  <a:pt x="2760" y="3628"/>
                </a:cubicBezTo>
                <a:cubicBezTo>
                  <a:pt x="2612" y="3557"/>
                  <a:pt x="2448" y="3489"/>
                  <a:pt x="2339" y="3363"/>
                </a:cubicBezTo>
                <a:cubicBezTo>
                  <a:pt x="2286" y="3302"/>
                  <a:pt x="2246" y="3232"/>
                  <a:pt x="2206" y="3162"/>
                </a:cubicBezTo>
                <a:cubicBezTo>
                  <a:pt x="2160" y="3082"/>
                  <a:pt x="2113" y="3001"/>
                  <a:pt x="2067" y="2921"/>
                </a:cubicBezTo>
                <a:cubicBezTo>
                  <a:pt x="1898" y="2628"/>
                  <a:pt x="1730" y="2333"/>
                  <a:pt x="1556" y="2043"/>
                </a:cubicBezTo>
                <a:cubicBezTo>
                  <a:pt x="1391" y="1767"/>
                  <a:pt x="1219" y="1494"/>
                  <a:pt x="1028" y="1234"/>
                </a:cubicBezTo>
                <a:cubicBezTo>
                  <a:pt x="840" y="977"/>
                  <a:pt x="637" y="730"/>
                  <a:pt x="408" y="508"/>
                </a:cubicBezTo>
                <a:cubicBezTo>
                  <a:pt x="353" y="453"/>
                  <a:pt x="296" y="400"/>
                  <a:pt x="238" y="350"/>
                </a:cubicBezTo>
                <a:cubicBezTo>
                  <a:pt x="234" y="346"/>
                  <a:pt x="229" y="344"/>
                  <a:pt x="224" y="344"/>
                </a:cubicBezTo>
                <a:cubicBezTo>
                  <a:pt x="207" y="344"/>
                  <a:pt x="193" y="365"/>
                  <a:pt x="208" y="378"/>
                </a:cubicBezTo>
                <a:cubicBezTo>
                  <a:pt x="452" y="593"/>
                  <a:pt x="671" y="834"/>
                  <a:pt x="869" y="1091"/>
                </a:cubicBezTo>
                <a:cubicBezTo>
                  <a:pt x="1071" y="1351"/>
                  <a:pt x="1253" y="1626"/>
                  <a:pt x="1425" y="1906"/>
                </a:cubicBezTo>
                <a:cubicBezTo>
                  <a:pt x="1601" y="2193"/>
                  <a:pt x="1768" y="2485"/>
                  <a:pt x="1935" y="2776"/>
                </a:cubicBezTo>
                <a:cubicBezTo>
                  <a:pt x="2028" y="2936"/>
                  <a:pt x="2117" y="3099"/>
                  <a:pt x="2213" y="3256"/>
                </a:cubicBezTo>
                <a:cubicBezTo>
                  <a:pt x="2255" y="3323"/>
                  <a:pt x="2300" y="3390"/>
                  <a:pt x="2359" y="3443"/>
                </a:cubicBezTo>
                <a:cubicBezTo>
                  <a:pt x="2420" y="3499"/>
                  <a:pt x="2493" y="3540"/>
                  <a:pt x="2567" y="3578"/>
                </a:cubicBezTo>
                <a:cubicBezTo>
                  <a:pt x="2869" y="3734"/>
                  <a:pt x="3185" y="3878"/>
                  <a:pt x="3520" y="3949"/>
                </a:cubicBezTo>
                <a:cubicBezTo>
                  <a:pt x="3649" y="3976"/>
                  <a:pt x="3779" y="3991"/>
                  <a:pt x="3910" y="3991"/>
                </a:cubicBezTo>
                <a:cubicBezTo>
                  <a:pt x="4076" y="3991"/>
                  <a:pt x="4242" y="3966"/>
                  <a:pt x="4402" y="3910"/>
                </a:cubicBezTo>
                <a:cubicBezTo>
                  <a:pt x="4651" y="3823"/>
                  <a:pt x="4880" y="3664"/>
                  <a:pt x="5018" y="3435"/>
                </a:cubicBezTo>
                <a:cubicBezTo>
                  <a:pt x="5189" y="3150"/>
                  <a:pt x="5180" y="2805"/>
                  <a:pt x="5162" y="2484"/>
                </a:cubicBezTo>
                <a:cubicBezTo>
                  <a:pt x="5140" y="2114"/>
                  <a:pt x="5106" y="1745"/>
                  <a:pt x="5060" y="1378"/>
                </a:cubicBezTo>
                <a:cubicBezTo>
                  <a:pt x="5015" y="1011"/>
                  <a:pt x="4957" y="644"/>
                  <a:pt x="4888" y="280"/>
                </a:cubicBezTo>
                <a:cubicBezTo>
                  <a:pt x="4872" y="192"/>
                  <a:pt x="4854" y="103"/>
                  <a:pt x="4836" y="15"/>
                </a:cubicBezTo>
                <a:cubicBezTo>
                  <a:pt x="4834" y="5"/>
                  <a:pt x="4826" y="0"/>
                  <a:pt x="4818" y="0"/>
                </a:cubicBezTo>
                <a:close/>
                <a:moveTo>
                  <a:pt x="5555" y="543"/>
                </a:moveTo>
                <a:cubicBezTo>
                  <a:pt x="5543" y="543"/>
                  <a:pt x="5529" y="554"/>
                  <a:pt x="5533" y="570"/>
                </a:cubicBezTo>
                <a:cubicBezTo>
                  <a:pt x="5609" y="946"/>
                  <a:pt x="5610" y="1332"/>
                  <a:pt x="5581" y="1713"/>
                </a:cubicBezTo>
                <a:cubicBezTo>
                  <a:pt x="5550" y="2098"/>
                  <a:pt x="5489" y="2479"/>
                  <a:pt x="5441" y="2862"/>
                </a:cubicBezTo>
                <a:cubicBezTo>
                  <a:pt x="5418" y="3046"/>
                  <a:pt x="5403" y="3231"/>
                  <a:pt x="5382" y="3415"/>
                </a:cubicBezTo>
                <a:cubicBezTo>
                  <a:pt x="5362" y="3589"/>
                  <a:pt x="5327" y="3764"/>
                  <a:pt x="5231" y="3914"/>
                </a:cubicBezTo>
                <a:cubicBezTo>
                  <a:pt x="5058" y="4183"/>
                  <a:pt x="4738" y="4321"/>
                  <a:pt x="4431" y="4354"/>
                </a:cubicBezTo>
                <a:cubicBezTo>
                  <a:pt x="4363" y="4361"/>
                  <a:pt x="4295" y="4365"/>
                  <a:pt x="4227" y="4365"/>
                </a:cubicBezTo>
                <a:cubicBezTo>
                  <a:pt x="4105" y="4365"/>
                  <a:pt x="3982" y="4354"/>
                  <a:pt x="3860" y="4338"/>
                </a:cubicBezTo>
                <a:cubicBezTo>
                  <a:pt x="3666" y="4313"/>
                  <a:pt x="3473" y="4278"/>
                  <a:pt x="3281" y="4239"/>
                </a:cubicBezTo>
                <a:cubicBezTo>
                  <a:pt x="3094" y="4201"/>
                  <a:pt x="2906" y="4161"/>
                  <a:pt x="2722" y="4110"/>
                </a:cubicBezTo>
                <a:cubicBezTo>
                  <a:pt x="2557" y="4066"/>
                  <a:pt x="2391" y="4006"/>
                  <a:pt x="2258" y="3899"/>
                </a:cubicBezTo>
                <a:cubicBezTo>
                  <a:pt x="2015" y="3703"/>
                  <a:pt x="1909" y="3395"/>
                  <a:pt x="1783" y="3122"/>
                </a:cubicBezTo>
                <a:cubicBezTo>
                  <a:pt x="1656" y="2848"/>
                  <a:pt x="1484" y="2602"/>
                  <a:pt x="1288" y="2372"/>
                </a:cubicBezTo>
                <a:cubicBezTo>
                  <a:pt x="1092" y="2140"/>
                  <a:pt x="878" y="1925"/>
                  <a:pt x="675" y="1699"/>
                </a:cubicBezTo>
                <a:cubicBezTo>
                  <a:pt x="474" y="1476"/>
                  <a:pt x="283" y="1242"/>
                  <a:pt x="138" y="977"/>
                </a:cubicBezTo>
                <a:cubicBezTo>
                  <a:pt x="104" y="913"/>
                  <a:pt x="72" y="847"/>
                  <a:pt x="43" y="780"/>
                </a:cubicBezTo>
                <a:cubicBezTo>
                  <a:pt x="40" y="772"/>
                  <a:pt x="34" y="769"/>
                  <a:pt x="28" y="769"/>
                </a:cubicBezTo>
                <a:cubicBezTo>
                  <a:pt x="15" y="769"/>
                  <a:pt x="0" y="784"/>
                  <a:pt x="7" y="800"/>
                </a:cubicBezTo>
                <a:cubicBezTo>
                  <a:pt x="127" y="1080"/>
                  <a:pt x="304" y="1330"/>
                  <a:pt x="500" y="1562"/>
                </a:cubicBezTo>
                <a:cubicBezTo>
                  <a:pt x="699" y="1798"/>
                  <a:pt x="917" y="2017"/>
                  <a:pt x="1124" y="2247"/>
                </a:cubicBezTo>
                <a:cubicBezTo>
                  <a:pt x="1330" y="2477"/>
                  <a:pt x="1527" y="2718"/>
                  <a:pt x="1673" y="2992"/>
                </a:cubicBezTo>
                <a:cubicBezTo>
                  <a:pt x="1817" y="3264"/>
                  <a:pt x="1905" y="3573"/>
                  <a:pt x="2109" y="3812"/>
                </a:cubicBezTo>
                <a:cubicBezTo>
                  <a:pt x="2341" y="4083"/>
                  <a:pt x="2704" y="4155"/>
                  <a:pt x="3036" y="4229"/>
                </a:cubicBezTo>
                <a:cubicBezTo>
                  <a:pt x="3233" y="4273"/>
                  <a:pt x="3430" y="4312"/>
                  <a:pt x="3628" y="4344"/>
                </a:cubicBezTo>
                <a:cubicBezTo>
                  <a:pt x="3819" y="4376"/>
                  <a:pt x="4011" y="4404"/>
                  <a:pt x="4204" y="4405"/>
                </a:cubicBezTo>
                <a:cubicBezTo>
                  <a:pt x="4212" y="4405"/>
                  <a:pt x="4221" y="4405"/>
                  <a:pt x="4230" y="4405"/>
                </a:cubicBezTo>
                <a:cubicBezTo>
                  <a:pt x="4551" y="4405"/>
                  <a:pt x="4880" y="4326"/>
                  <a:pt x="5122" y="4105"/>
                </a:cubicBezTo>
                <a:cubicBezTo>
                  <a:pt x="5242" y="3996"/>
                  <a:pt x="5325" y="3857"/>
                  <a:pt x="5370" y="3702"/>
                </a:cubicBezTo>
                <a:cubicBezTo>
                  <a:pt x="5421" y="3529"/>
                  <a:pt x="5430" y="3347"/>
                  <a:pt x="5448" y="3169"/>
                </a:cubicBezTo>
                <a:cubicBezTo>
                  <a:pt x="5486" y="2778"/>
                  <a:pt x="5551" y="2389"/>
                  <a:pt x="5595" y="1999"/>
                </a:cubicBezTo>
                <a:cubicBezTo>
                  <a:pt x="5637" y="1613"/>
                  <a:pt x="5661" y="1222"/>
                  <a:pt x="5616" y="835"/>
                </a:cubicBezTo>
                <a:cubicBezTo>
                  <a:pt x="5606" y="742"/>
                  <a:pt x="5591" y="650"/>
                  <a:pt x="5573" y="558"/>
                </a:cubicBezTo>
                <a:cubicBezTo>
                  <a:pt x="5571" y="548"/>
                  <a:pt x="5563" y="543"/>
                  <a:pt x="5555" y="543"/>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023"/>
        <p:cNvGrpSpPr/>
        <p:nvPr/>
      </p:nvGrpSpPr>
      <p:grpSpPr>
        <a:xfrm>
          <a:off x="0" y="0"/>
          <a:ext cx="0" cy="0"/>
          <a:chOff x="0" y="0"/>
          <a:chExt cx="0" cy="0"/>
        </a:xfrm>
      </p:grpSpPr>
      <p:sp>
        <p:nvSpPr>
          <p:cNvPr id="1024" name="Google Shape;1024;p6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Answers and </a:t>
            </a:r>
            <a:r>
              <a:rPr lang="en">
                <a:solidFill>
                  <a:schemeClr val="lt2"/>
                </a:solidFill>
              </a:rPr>
              <a:t>arguments</a:t>
            </a:r>
            <a:endParaRPr>
              <a:solidFill>
                <a:schemeClr val="lt2"/>
              </a:solidFill>
            </a:endParaRPr>
          </a:p>
        </p:txBody>
      </p:sp>
      <p:sp>
        <p:nvSpPr>
          <p:cNvPr id="1025" name="Google Shape;1025;p65"/>
          <p:cNvSpPr/>
          <p:nvPr/>
        </p:nvSpPr>
        <p:spPr>
          <a:xfrm>
            <a:off x="2702025" y="1500188"/>
            <a:ext cx="3740100" cy="636300"/>
          </a:xfrm>
          <a:prstGeom prst="rect">
            <a:avLst/>
          </a:prstGeom>
          <a:solidFill>
            <a:schemeClr val="lt2"/>
          </a:solidFill>
          <a:ln w="19050" cap="flat" cmpd="sng">
            <a:solidFill>
              <a:schemeClr val="lt2"/>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ctr" rtl="0">
              <a:spcBef>
                <a:spcPts val="0"/>
              </a:spcBef>
              <a:spcAft>
                <a:spcPts val="0"/>
              </a:spcAft>
              <a:buNone/>
            </a:pPr>
            <a:r>
              <a:rPr lang="en" sz="1200">
                <a:solidFill>
                  <a:schemeClr val="dk1"/>
                </a:solidFill>
                <a:latin typeface="Dela Gothic One"/>
                <a:ea typeface="Dela Gothic One"/>
                <a:cs typeface="Dela Gothic One"/>
                <a:sym typeface="Dela Gothic One"/>
              </a:rPr>
              <a:t>Reduce costs by $5 million through operational improvements </a:t>
            </a:r>
            <a:endParaRPr sz="1200">
              <a:solidFill>
                <a:schemeClr val="dk1"/>
              </a:solidFill>
              <a:latin typeface="Dela Gothic One"/>
              <a:ea typeface="Dela Gothic One"/>
              <a:cs typeface="Dela Gothic One"/>
              <a:sym typeface="Dela Gothic One"/>
            </a:endParaRPr>
          </a:p>
        </p:txBody>
      </p:sp>
      <p:sp>
        <p:nvSpPr>
          <p:cNvPr id="1026" name="Google Shape;1026;p65"/>
          <p:cNvSpPr/>
          <p:nvPr/>
        </p:nvSpPr>
        <p:spPr>
          <a:xfrm>
            <a:off x="946025" y="3587675"/>
            <a:ext cx="2188200" cy="468300"/>
          </a:xfrm>
          <a:prstGeom prst="rect">
            <a:avLst/>
          </a:prstGeom>
          <a:noFill/>
          <a:ln w="19050" cap="flat" cmpd="sng">
            <a:solidFill>
              <a:schemeClr val="lt2"/>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 sz="1200">
                <a:solidFill>
                  <a:schemeClr val="dk2"/>
                </a:solidFill>
                <a:latin typeface="Josefin Sans"/>
                <a:ea typeface="Josefin Sans"/>
                <a:cs typeface="Josefin Sans"/>
                <a:sym typeface="Josefin Sans"/>
              </a:rPr>
              <a:t>Select non-core functions</a:t>
            </a:r>
            <a:endParaRPr sz="1200">
              <a:solidFill>
                <a:schemeClr val="dk2"/>
              </a:solidFill>
              <a:latin typeface="Josefin Sans"/>
              <a:ea typeface="Josefin Sans"/>
              <a:cs typeface="Josefin Sans"/>
              <a:sym typeface="Josefin Sans"/>
            </a:endParaRPr>
          </a:p>
        </p:txBody>
      </p:sp>
      <p:sp>
        <p:nvSpPr>
          <p:cNvPr id="1027" name="Google Shape;1027;p65"/>
          <p:cNvSpPr/>
          <p:nvPr/>
        </p:nvSpPr>
        <p:spPr>
          <a:xfrm>
            <a:off x="946133" y="3040150"/>
            <a:ext cx="2188200" cy="468300"/>
          </a:xfrm>
          <a:prstGeom prst="rect">
            <a:avLst/>
          </a:prstGeom>
          <a:noFill/>
          <a:ln w="19050" cap="flat" cmpd="sng">
            <a:solidFill>
              <a:schemeClr val="lt2"/>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 sz="1200">
                <a:solidFill>
                  <a:schemeClr val="dk2"/>
                </a:solidFill>
                <a:latin typeface="Josefin Sans"/>
                <a:ea typeface="Josefin Sans"/>
                <a:cs typeface="Josefin Sans"/>
                <a:sym typeface="Josefin Sans"/>
              </a:rPr>
              <a:t>Evaluate cost and service level of potential partners</a:t>
            </a:r>
            <a:endParaRPr sz="1200">
              <a:solidFill>
                <a:schemeClr val="dk2"/>
              </a:solidFill>
              <a:latin typeface="Josefin Sans"/>
              <a:ea typeface="Josefin Sans"/>
              <a:cs typeface="Josefin Sans"/>
              <a:sym typeface="Josefin Sans"/>
            </a:endParaRPr>
          </a:p>
        </p:txBody>
      </p:sp>
      <p:sp>
        <p:nvSpPr>
          <p:cNvPr id="1028" name="Google Shape;1028;p65"/>
          <p:cNvSpPr/>
          <p:nvPr/>
        </p:nvSpPr>
        <p:spPr>
          <a:xfrm>
            <a:off x="946123" y="4135200"/>
            <a:ext cx="2188200" cy="468300"/>
          </a:xfrm>
          <a:prstGeom prst="rect">
            <a:avLst/>
          </a:prstGeom>
          <a:noFill/>
          <a:ln w="19050" cap="flat" cmpd="sng">
            <a:solidFill>
              <a:schemeClr val="lt2"/>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 sz="1200">
                <a:solidFill>
                  <a:schemeClr val="dk2"/>
                </a:solidFill>
                <a:latin typeface="Josefin Sans"/>
                <a:ea typeface="Josefin Sans"/>
                <a:cs typeface="Josefin Sans"/>
                <a:sym typeface="Josefin Sans"/>
              </a:rPr>
              <a:t>Choose one partner for each function</a:t>
            </a:r>
            <a:endParaRPr sz="1200">
              <a:solidFill>
                <a:schemeClr val="dk2"/>
              </a:solidFill>
              <a:latin typeface="Josefin Sans"/>
              <a:ea typeface="Josefin Sans"/>
              <a:cs typeface="Josefin Sans"/>
              <a:sym typeface="Josefin Sans"/>
            </a:endParaRPr>
          </a:p>
        </p:txBody>
      </p:sp>
      <p:sp>
        <p:nvSpPr>
          <p:cNvPr id="1029" name="Google Shape;1029;p65"/>
          <p:cNvSpPr/>
          <p:nvPr/>
        </p:nvSpPr>
        <p:spPr>
          <a:xfrm>
            <a:off x="3590850" y="3040150"/>
            <a:ext cx="2188200" cy="468300"/>
          </a:xfrm>
          <a:prstGeom prst="rect">
            <a:avLst/>
          </a:prstGeom>
          <a:noFill/>
          <a:ln w="19050" cap="flat" cmpd="sng">
            <a:solidFill>
              <a:schemeClr val="lt2"/>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 sz="1200">
                <a:solidFill>
                  <a:schemeClr val="dk2"/>
                </a:solidFill>
                <a:latin typeface="Josefin Sans"/>
                <a:ea typeface="Josefin Sans"/>
                <a:cs typeface="Josefin Sans"/>
                <a:sym typeface="Josefin Sans"/>
              </a:rPr>
              <a:t>Design current processes</a:t>
            </a:r>
            <a:endParaRPr sz="1200">
              <a:solidFill>
                <a:schemeClr val="dk2"/>
              </a:solidFill>
              <a:latin typeface="Josefin Sans"/>
              <a:ea typeface="Josefin Sans"/>
              <a:cs typeface="Josefin Sans"/>
              <a:sym typeface="Josefin Sans"/>
            </a:endParaRPr>
          </a:p>
        </p:txBody>
      </p:sp>
      <p:sp>
        <p:nvSpPr>
          <p:cNvPr id="1030" name="Google Shape;1030;p65"/>
          <p:cNvSpPr/>
          <p:nvPr/>
        </p:nvSpPr>
        <p:spPr>
          <a:xfrm>
            <a:off x="3590850" y="3587674"/>
            <a:ext cx="2188200" cy="468300"/>
          </a:xfrm>
          <a:prstGeom prst="rect">
            <a:avLst/>
          </a:prstGeom>
          <a:noFill/>
          <a:ln w="19050" cap="flat" cmpd="sng">
            <a:solidFill>
              <a:schemeClr val="lt2"/>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 sz="1200">
                <a:solidFill>
                  <a:schemeClr val="dk2"/>
                </a:solidFill>
                <a:latin typeface="Josefin Sans"/>
                <a:ea typeface="Josefin Sans"/>
                <a:cs typeface="Josefin Sans"/>
                <a:sym typeface="Josefin Sans"/>
              </a:rPr>
              <a:t>Compare current process to best-in-class benchmarks</a:t>
            </a:r>
            <a:endParaRPr sz="1200">
              <a:solidFill>
                <a:schemeClr val="dk2"/>
              </a:solidFill>
              <a:latin typeface="Josefin Sans"/>
              <a:ea typeface="Josefin Sans"/>
              <a:cs typeface="Josefin Sans"/>
              <a:sym typeface="Josefin Sans"/>
            </a:endParaRPr>
          </a:p>
        </p:txBody>
      </p:sp>
      <p:sp>
        <p:nvSpPr>
          <p:cNvPr id="1031" name="Google Shape;1031;p65"/>
          <p:cNvSpPr/>
          <p:nvPr/>
        </p:nvSpPr>
        <p:spPr>
          <a:xfrm>
            <a:off x="3590850" y="4135200"/>
            <a:ext cx="2188200" cy="468300"/>
          </a:xfrm>
          <a:prstGeom prst="rect">
            <a:avLst/>
          </a:prstGeom>
          <a:noFill/>
          <a:ln w="19050" cap="flat" cmpd="sng">
            <a:solidFill>
              <a:schemeClr val="lt2"/>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 sz="1200">
                <a:solidFill>
                  <a:schemeClr val="dk2"/>
                </a:solidFill>
                <a:latin typeface="Josefin Sans"/>
                <a:ea typeface="Josefin Sans"/>
                <a:cs typeface="Josefin Sans"/>
                <a:sym typeface="Josefin Sans"/>
              </a:rPr>
              <a:t>Adopt best practices based on benchmarks</a:t>
            </a:r>
            <a:endParaRPr sz="1200">
              <a:solidFill>
                <a:schemeClr val="dk2"/>
              </a:solidFill>
              <a:latin typeface="Josefin Sans"/>
              <a:ea typeface="Josefin Sans"/>
              <a:cs typeface="Josefin Sans"/>
              <a:sym typeface="Josefin Sans"/>
            </a:endParaRPr>
          </a:p>
        </p:txBody>
      </p:sp>
      <p:sp>
        <p:nvSpPr>
          <p:cNvPr id="1032" name="Google Shape;1032;p65"/>
          <p:cNvSpPr/>
          <p:nvPr/>
        </p:nvSpPr>
        <p:spPr>
          <a:xfrm>
            <a:off x="6185068" y="3040150"/>
            <a:ext cx="2238900" cy="468300"/>
          </a:xfrm>
          <a:prstGeom prst="rect">
            <a:avLst/>
          </a:prstGeom>
          <a:noFill/>
          <a:ln w="19050" cap="flat" cmpd="sng">
            <a:solidFill>
              <a:schemeClr val="lt2"/>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 sz="1200">
                <a:solidFill>
                  <a:schemeClr val="dk2"/>
                </a:solidFill>
                <a:latin typeface="Josefin Sans"/>
                <a:ea typeface="Josefin Sans"/>
                <a:cs typeface="Josefin Sans"/>
                <a:sym typeface="Josefin Sans"/>
              </a:rPr>
              <a:t>Select and review current supplier costs</a:t>
            </a:r>
            <a:endParaRPr sz="1200">
              <a:solidFill>
                <a:schemeClr val="dk2"/>
              </a:solidFill>
              <a:latin typeface="Josefin Sans"/>
              <a:ea typeface="Josefin Sans"/>
              <a:cs typeface="Josefin Sans"/>
              <a:sym typeface="Josefin Sans"/>
            </a:endParaRPr>
          </a:p>
        </p:txBody>
      </p:sp>
      <p:sp>
        <p:nvSpPr>
          <p:cNvPr id="1033" name="Google Shape;1033;p65"/>
          <p:cNvSpPr/>
          <p:nvPr/>
        </p:nvSpPr>
        <p:spPr>
          <a:xfrm>
            <a:off x="6185062" y="3587675"/>
            <a:ext cx="2238900" cy="468300"/>
          </a:xfrm>
          <a:prstGeom prst="rect">
            <a:avLst/>
          </a:prstGeom>
          <a:noFill/>
          <a:ln w="19050" cap="flat" cmpd="sng">
            <a:solidFill>
              <a:schemeClr val="lt2"/>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 sz="1200">
                <a:solidFill>
                  <a:schemeClr val="dk2"/>
                </a:solidFill>
                <a:latin typeface="Josefin Sans"/>
                <a:ea typeface="Josefin Sans"/>
                <a:cs typeface="Josefin Sans"/>
                <a:sym typeface="Josefin Sans"/>
              </a:rPr>
              <a:t>Evaluate cost of potential alternative suppliers</a:t>
            </a:r>
            <a:endParaRPr sz="1200">
              <a:solidFill>
                <a:schemeClr val="dk2"/>
              </a:solidFill>
              <a:latin typeface="Josefin Sans"/>
              <a:ea typeface="Josefin Sans"/>
              <a:cs typeface="Josefin Sans"/>
              <a:sym typeface="Josefin Sans"/>
            </a:endParaRPr>
          </a:p>
        </p:txBody>
      </p:sp>
      <p:sp>
        <p:nvSpPr>
          <p:cNvPr id="1034" name="Google Shape;1034;p65"/>
          <p:cNvSpPr/>
          <p:nvPr/>
        </p:nvSpPr>
        <p:spPr>
          <a:xfrm>
            <a:off x="720000" y="2324625"/>
            <a:ext cx="2414100" cy="636300"/>
          </a:xfrm>
          <a:prstGeom prst="rect">
            <a:avLst/>
          </a:prstGeom>
          <a:solidFill>
            <a:schemeClr val="lt2"/>
          </a:solidFill>
          <a:ln w="19050" cap="flat" cmpd="sng">
            <a:solidFill>
              <a:schemeClr val="lt2"/>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ctr" rtl="0">
              <a:spcBef>
                <a:spcPts val="0"/>
              </a:spcBef>
              <a:spcAft>
                <a:spcPts val="0"/>
              </a:spcAft>
              <a:buNone/>
            </a:pPr>
            <a:r>
              <a:rPr lang="en" sz="1000">
                <a:solidFill>
                  <a:schemeClr val="dk1"/>
                </a:solidFill>
                <a:latin typeface="Dela Gothic One"/>
                <a:ea typeface="Dela Gothic One"/>
                <a:cs typeface="Dela Gothic One"/>
                <a:sym typeface="Dela Gothic One"/>
              </a:rPr>
              <a:t>Outsource non-core</a:t>
            </a:r>
            <a:endParaRPr sz="1000">
              <a:solidFill>
                <a:schemeClr val="dk1"/>
              </a:solidFill>
              <a:latin typeface="Dela Gothic One"/>
              <a:ea typeface="Dela Gothic One"/>
              <a:cs typeface="Dela Gothic One"/>
              <a:sym typeface="Dela Gothic One"/>
            </a:endParaRPr>
          </a:p>
          <a:p>
            <a:pPr marL="0" marR="0" lvl="0" indent="0" algn="ctr" rtl="0">
              <a:spcBef>
                <a:spcPts val="0"/>
              </a:spcBef>
              <a:spcAft>
                <a:spcPts val="0"/>
              </a:spcAft>
              <a:buNone/>
            </a:pPr>
            <a:r>
              <a:rPr lang="en" sz="1000">
                <a:solidFill>
                  <a:schemeClr val="dk1"/>
                </a:solidFill>
                <a:latin typeface="Dela Gothic One"/>
                <a:ea typeface="Dela Gothic One"/>
                <a:cs typeface="Dela Gothic One"/>
                <a:sym typeface="Dela Gothic One"/>
              </a:rPr>
              <a:t>functions to save $3 Million</a:t>
            </a:r>
            <a:endParaRPr sz="1000">
              <a:solidFill>
                <a:schemeClr val="dk1"/>
              </a:solidFill>
              <a:latin typeface="Dela Gothic One"/>
              <a:ea typeface="Dela Gothic One"/>
              <a:cs typeface="Dela Gothic One"/>
              <a:sym typeface="Dela Gothic One"/>
            </a:endParaRPr>
          </a:p>
        </p:txBody>
      </p:sp>
      <p:sp>
        <p:nvSpPr>
          <p:cNvPr id="1035" name="Google Shape;1035;p65"/>
          <p:cNvSpPr/>
          <p:nvPr/>
        </p:nvSpPr>
        <p:spPr>
          <a:xfrm>
            <a:off x="3364950" y="2324625"/>
            <a:ext cx="2414100" cy="636300"/>
          </a:xfrm>
          <a:prstGeom prst="rect">
            <a:avLst/>
          </a:prstGeom>
          <a:solidFill>
            <a:schemeClr val="lt2"/>
          </a:solidFill>
          <a:ln w="19050" cap="flat" cmpd="sng">
            <a:solidFill>
              <a:schemeClr val="lt2"/>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ctr" rtl="0">
              <a:spcBef>
                <a:spcPts val="0"/>
              </a:spcBef>
              <a:spcAft>
                <a:spcPts val="0"/>
              </a:spcAft>
              <a:buNone/>
            </a:pPr>
            <a:r>
              <a:rPr lang="en" sz="1000">
                <a:solidFill>
                  <a:schemeClr val="dk1"/>
                </a:solidFill>
                <a:latin typeface="Dela Gothic One"/>
                <a:ea typeface="Dela Gothic One"/>
                <a:cs typeface="Dela Gothic One"/>
                <a:sym typeface="Dela Gothic One"/>
              </a:rPr>
              <a:t>Simplify core functions processes to save $1 Million</a:t>
            </a:r>
            <a:endParaRPr sz="1000">
              <a:solidFill>
                <a:schemeClr val="dk1"/>
              </a:solidFill>
              <a:latin typeface="Dela Gothic One"/>
              <a:ea typeface="Dela Gothic One"/>
              <a:cs typeface="Dela Gothic One"/>
              <a:sym typeface="Dela Gothic One"/>
            </a:endParaRPr>
          </a:p>
        </p:txBody>
      </p:sp>
      <p:sp>
        <p:nvSpPr>
          <p:cNvPr id="1036" name="Google Shape;1036;p65"/>
          <p:cNvSpPr/>
          <p:nvPr/>
        </p:nvSpPr>
        <p:spPr>
          <a:xfrm>
            <a:off x="6009950" y="2324625"/>
            <a:ext cx="2414100" cy="636300"/>
          </a:xfrm>
          <a:prstGeom prst="rect">
            <a:avLst/>
          </a:prstGeom>
          <a:solidFill>
            <a:schemeClr val="lt2"/>
          </a:solidFill>
          <a:ln w="19050" cap="flat" cmpd="sng">
            <a:solidFill>
              <a:schemeClr val="lt2"/>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ctr" rtl="0">
              <a:spcBef>
                <a:spcPts val="0"/>
              </a:spcBef>
              <a:spcAft>
                <a:spcPts val="0"/>
              </a:spcAft>
              <a:buNone/>
            </a:pPr>
            <a:r>
              <a:rPr lang="en" sz="1000">
                <a:solidFill>
                  <a:schemeClr val="dk1"/>
                </a:solidFill>
                <a:latin typeface="Dela Gothic One"/>
                <a:ea typeface="Dela Gothic One"/>
                <a:cs typeface="Dela Gothic One"/>
                <a:sym typeface="Dela Gothic One"/>
              </a:rPr>
              <a:t>Review supplier cost to save </a:t>
            </a:r>
            <a:endParaRPr sz="1000">
              <a:solidFill>
                <a:schemeClr val="dk1"/>
              </a:solidFill>
              <a:latin typeface="Dela Gothic One"/>
              <a:ea typeface="Dela Gothic One"/>
              <a:cs typeface="Dela Gothic One"/>
              <a:sym typeface="Dela Gothic One"/>
            </a:endParaRPr>
          </a:p>
          <a:p>
            <a:pPr marL="0" marR="0" lvl="0" indent="0" algn="ctr" rtl="0">
              <a:spcBef>
                <a:spcPts val="0"/>
              </a:spcBef>
              <a:spcAft>
                <a:spcPts val="0"/>
              </a:spcAft>
              <a:buNone/>
            </a:pPr>
            <a:r>
              <a:rPr lang="en" sz="1000">
                <a:solidFill>
                  <a:schemeClr val="dk1"/>
                </a:solidFill>
                <a:latin typeface="Dela Gothic One"/>
                <a:ea typeface="Dela Gothic One"/>
                <a:cs typeface="Dela Gothic One"/>
                <a:sym typeface="Dela Gothic One"/>
              </a:rPr>
              <a:t>$1 Million </a:t>
            </a:r>
            <a:endParaRPr sz="1000">
              <a:solidFill>
                <a:schemeClr val="dk1"/>
              </a:solidFill>
              <a:latin typeface="Dela Gothic One"/>
              <a:ea typeface="Dela Gothic One"/>
              <a:cs typeface="Dela Gothic One"/>
              <a:sym typeface="Dela Gothic One"/>
            </a:endParaRPr>
          </a:p>
        </p:txBody>
      </p:sp>
      <p:sp>
        <p:nvSpPr>
          <p:cNvPr id="1037" name="Google Shape;1037;p65"/>
          <p:cNvSpPr/>
          <p:nvPr/>
        </p:nvSpPr>
        <p:spPr>
          <a:xfrm>
            <a:off x="6185050" y="4135200"/>
            <a:ext cx="2238900" cy="468300"/>
          </a:xfrm>
          <a:prstGeom prst="rect">
            <a:avLst/>
          </a:prstGeom>
          <a:noFill/>
          <a:ln w="19050" cap="flat" cmpd="sng">
            <a:solidFill>
              <a:schemeClr val="lt2"/>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 sz="1200">
                <a:solidFill>
                  <a:schemeClr val="dk2"/>
                </a:solidFill>
                <a:latin typeface="Josefin Sans"/>
                <a:ea typeface="Josefin Sans"/>
                <a:cs typeface="Josefin Sans"/>
                <a:sym typeface="Josefin Sans"/>
              </a:rPr>
              <a:t>Negotiate supplier contracts/choose options</a:t>
            </a:r>
            <a:endParaRPr sz="1200">
              <a:solidFill>
                <a:schemeClr val="dk2"/>
              </a:solidFill>
              <a:latin typeface="Josefin Sans"/>
              <a:ea typeface="Josefin Sans"/>
              <a:cs typeface="Josefin Sans"/>
              <a:sym typeface="Josefin Sans"/>
            </a:endParaRPr>
          </a:p>
        </p:txBody>
      </p:sp>
      <p:sp>
        <p:nvSpPr>
          <p:cNvPr id="1038" name="Google Shape;1038;p65"/>
          <p:cNvSpPr txBox="1"/>
          <p:nvPr/>
        </p:nvSpPr>
        <p:spPr>
          <a:xfrm>
            <a:off x="1927050" y="1078663"/>
            <a:ext cx="5289900" cy="307800"/>
          </a:xfrm>
          <a:prstGeom prst="rect">
            <a:avLst/>
          </a:prstGeom>
          <a:noFill/>
          <a:ln>
            <a:noFill/>
          </a:ln>
        </p:spPr>
        <p:txBody>
          <a:bodyPr spcFirstLastPara="1" wrap="square" lIns="91425" tIns="91425" rIns="91425" bIns="91425" anchor="t" anchorCtr="0">
            <a:noAutofit/>
          </a:bodyPr>
          <a:lstStyle/>
          <a:p>
            <a:pPr marL="0" marR="0" lvl="0" indent="0" algn="ctr" rtl="0">
              <a:spcBef>
                <a:spcPts val="0"/>
              </a:spcBef>
              <a:spcAft>
                <a:spcPts val="0"/>
              </a:spcAft>
              <a:buNone/>
            </a:pPr>
            <a:r>
              <a:rPr lang="en">
                <a:solidFill>
                  <a:schemeClr val="dk1"/>
                </a:solidFill>
                <a:latin typeface="Dela Gothic One"/>
                <a:ea typeface="Dela Gothic One"/>
                <a:cs typeface="Dela Gothic One"/>
                <a:sym typeface="Dela Gothic One"/>
              </a:rPr>
              <a:t>How can the company reduce its cost by 25%?</a:t>
            </a:r>
            <a:endParaRPr>
              <a:solidFill>
                <a:schemeClr val="dk1"/>
              </a:solidFill>
              <a:latin typeface="Dela Gothic One"/>
              <a:ea typeface="Dela Gothic One"/>
              <a:cs typeface="Dela Gothic One"/>
              <a:sym typeface="Dela Gothic One"/>
            </a:endParaRPr>
          </a:p>
        </p:txBody>
      </p:sp>
      <p:cxnSp>
        <p:nvCxnSpPr>
          <p:cNvPr id="1039" name="Google Shape;1039;p65"/>
          <p:cNvCxnSpPr>
            <a:stCxn id="1025" idx="1"/>
            <a:endCxn id="1034" idx="0"/>
          </p:cNvCxnSpPr>
          <p:nvPr/>
        </p:nvCxnSpPr>
        <p:spPr>
          <a:xfrm flipH="1">
            <a:off x="1927125" y="1818338"/>
            <a:ext cx="774900" cy="506400"/>
          </a:xfrm>
          <a:prstGeom prst="bentConnector2">
            <a:avLst/>
          </a:prstGeom>
          <a:noFill/>
          <a:ln w="19050" cap="flat" cmpd="sng">
            <a:solidFill>
              <a:schemeClr val="lt2"/>
            </a:solidFill>
            <a:prstDash val="solid"/>
            <a:round/>
            <a:headEnd type="none" w="med" len="med"/>
            <a:tailEnd type="none" w="med" len="med"/>
          </a:ln>
        </p:spPr>
      </p:cxnSp>
      <p:cxnSp>
        <p:nvCxnSpPr>
          <p:cNvPr id="1040" name="Google Shape;1040;p65"/>
          <p:cNvCxnSpPr>
            <a:stCxn id="1025" idx="3"/>
            <a:endCxn id="1036" idx="0"/>
          </p:cNvCxnSpPr>
          <p:nvPr/>
        </p:nvCxnSpPr>
        <p:spPr>
          <a:xfrm>
            <a:off x="6442125" y="1818338"/>
            <a:ext cx="774900" cy="506400"/>
          </a:xfrm>
          <a:prstGeom prst="bentConnector2">
            <a:avLst/>
          </a:prstGeom>
          <a:noFill/>
          <a:ln w="19050" cap="flat" cmpd="sng">
            <a:solidFill>
              <a:schemeClr val="lt2"/>
            </a:solidFill>
            <a:prstDash val="solid"/>
            <a:round/>
            <a:headEnd type="none" w="med" len="med"/>
            <a:tailEnd type="none" w="med" len="med"/>
          </a:ln>
        </p:spPr>
      </p:cxnSp>
      <p:cxnSp>
        <p:nvCxnSpPr>
          <p:cNvPr id="1041" name="Google Shape;1041;p65"/>
          <p:cNvCxnSpPr>
            <a:stCxn id="1025" idx="2"/>
            <a:endCxn id="1035" idx="0"/>
          </p:cNvCxnSpPr>
          <p:nvPr/>
        </p:nvCxnSpPr>
        <p:spPr>
          <a:xfrm>
            <a:off x="4572075" y="2136488"/>
            <a:ext cx="0" cy="188100"/>
          </a:xfrm>
          <a:prstGeom prst="straightConnector1">
            <a:avLst/>
          </a:prstGeom>
          <a:noFill/>
          <a:ln w="19050" cap="flat" cmpd="sng">
            <a:solidFill>
              <a:schemeClr val="lt2"/>
            </a:solidFill>
            <a:prstDash val="solid"/>
            <a:round/>
            <a:headEnd type="none" w="med" len="med"/>
            <a:tailEnd type="none" w="med" len="med"/>
          </a:ln>
        </p:spPr>
      </p:cxnSp>
      <p:sp>
        <p:nvSpPr>
          <p:cNvPr id="1042" name="Google Shape;1042;p65"/>
          <p:cNvSpPr/>
          <p:nvPr/>
        </p:nvSpPr>
        <p:spPr>
          <a:xfrm>
            <a:off x="720000" y="3040150"/>
            <a:ext cx="119400" cy="1563300"/>
          </a:xfrm>
          <a:prstGeom prst="leftBracket">
            <a:avLst>
              <a:gd name="adj" fmla="val 0"/>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65"/>
          <p:cNvSpPr/>
          <p:nvPr/>
        </p:nvSpPr>
        <p:spPr>
          <a:xfrm>
            <a:off x="3364950" y="3040150"/>
            <a:ext cx="119400" cy="1563300"/>
          </a:xfrm>
          <a:prstGeom prst="leftBracket">
            <a:avLst>
              <a:gd name="adj" fmla="val 0"/>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65"/>
          <p:cNvSpPr/>
          <p:nvPr/>
        </p:nvSpPr>
        <p:spPr>
          <a:xfrm>
            <a:off x="6010350" y="3040150"/>
            <a:ext cx="119400" cy="1563300"/>
          </a:xfrm>
          <a:prstGeom prst="leftBracket">
            <a:avLst>
              <a:gd name="adj" fmla="val 0"/>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048"/>
        <p:cNvGrpSpPr/>
        <p:nvPr/>
      </p:nvGrpSpPr>
      <p:grpSpPr>
        <a:xfrm>
          <a:off x="0" y="0"/>
          <a:ext cx="0" cy="0"/>
          <a:chOff x="0" y="0"/>
          <a:chExt cx="0" cy="0"/>
        </a:xfrm>
      </p:grpSpPr>
      <p:sp>
        <p:nvSpPr>
          <p:cNvPr id="1049" name="Google Shape;1049;p66"/>
          <p:cNvSpPr txBox="1">
            <a:spLocks noGrp="1"/>
          </p:cNvSpPr>
          <p:nvPr>
            <p:ph type="title" idx="4"/>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Initiative </a:t>
            </a:r>
            <a:r>
              <a:rPr lang="en">
                <a:solidFill>
                  <a:schemeClr val="lt2"/>
                </a:solidFill>
              </a:rPr>
              <a:t>prioritization matrix</a:t>
            </a:r>
            <a:endParaRPr>
              <a:solidFill>
                <a:schemeClr val="lt2"/>
              </a:solidFill>
            </a:endParaRPr>
          </a:p>
        </p:txBody>
      </p:sp>
      <p:sp>
        <p:nvSpPr>
          <p:cNvPr id="1050" name="Google Shape;1050;p66"/>
          <p:cNvSpPr txBox="1">
            <a:spLocks noGrp="1"/>
          </p:cNvSpPr>
          <p:nvPr>
            <p:ph type="title"/>
          </p:nvPr>
        </p:nvSpPr>
        <p:spPr>
          <a:xfrm>
            <a:off x="930035" y="1489975"/>
            <a:ext cx="34284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IMPACT</a:t>
            </a:r>
            <a:endParaRPr/>
          </a:p>
        </p:txBody>
      </p:sp>
      <p:sp>
        <p:nvSpPr>
          <p:cNvPr id="1051" name="Google Shape;1051;p66"/>
          <p:cNvSpPr txBox="1">
            <a:spLocks noGrp="1"/>
          </p:cNvSpPr>
          <p:nvPr>
            <p:ph type="title" idx="2"/>
          </p:nvPr>
        </p:nvSpPr>
        <p:spPr>
          <a:xfrm>
            <a:off x="4785566" y="1489975"/>
            <a:ext cx="34284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EFFORT</a:t>
            </a:r>
            <a:endParaRPr/>
          </a:p>
        </p:txBody>
      </p:sp>
      <p:sp>
        <p:nvSpPr>
          <p:cNvPr id="1052" name="Google Shape;1052;p66"/>
          <p:cNvSpPr txBox="1">
            <a:spLocks noGrp="1"/>
          </p:cNvSpPr>
          <p:nvPr>
            <p:ph type="subTitle" idx="1"/>
          </p:nvPr>
        </p:nvSpPr>
        <p:spPr>
          <a:xfrm>
            <a:off x="930034" y="2062650"/>
            <a:ext cx="3428400" cy="1918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 initiative with a high impact would mean one of the following:</a:t>
            </a:r>
            <a:endParaRPr/>
          </a:p>
          <a:p>
            <a:pPr marL="0" lvl="0" indent="0" algn="l" rtl="0">
              <a:spcBef>
                <a:spcPts val="1200"/>
              </a:spcBef>
              <a:spcAft>
                <a:spcPts val="0"/>
              </a:spcAft>
              <a:buNone/>
            </a:pPr>
            <a:r>
              <a:rPr lang="en"/>
              <a:t>- The initiative needs to happen in order to achieve the desired future state</a:t>
            </a:r>
            <a:endParaRPr/>
          </a:p>
          <a:p>
            <a:pPr marL="0" lvl="0" indent="0" algn="l" rtl="0">
              <a:spcBef>
                <a:spcPts val="1200"/>
              </a:spcBef>
              <a:spcAft>
                <a:spcPts val="0"/>
              </a:spcAft>
              <a:buNone/>
            </a:pPr>
            <a:r>
              <a:rPr lang="en"/>
              <a:t>- The initiative will significantly reduce the cost or increase our revenue</a:t>
            </a:r>
            <a:endParaRPr/>
          </a:p>
          <a:p>
            <a:pPr marL="0" lvl="0" indent="0" algn="ctr" rtl="0">
              <a:spcBef>
                <a:spcPts val="1200"/>
              </a:spcBef>
              <a:spcAft>
                <a:spcPts val="1600"/>
              </a:spcAft>
              <a:buNone/>
            </a:pPr>
            <a:endParaRPr/>
          </a:p>
        </p:txBody>
      </p:sp>
      <p:sp>
        <p:nvSpPr>
          <p:cNvPr id="1053" name="Google Shape;1053;p66"/>
          <p:cNvSpPr txBox="1">
            <a:spLocks noGrp="1"/>
          </p:cNvSpPr>
          <p:nvPr>
            <p:ph type="subTitle" idx="3"/>
          </p:nvPr>
        </p:nvSpPr>
        <p:spPr>
          <a:xfrm>
            <a:off x="4785537" y="2062650"/>
            <a:ext cx="3428400" cy="1918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“effort” criteria is assessed based on the following concepts:</a:t>
            </a:r>
            <a:endParaRPr/>
          </a:p>
          <a:p>
            <a:pPr marL="0" lvl="0" indent="0" algn="l" rtl="0">
              <a:spcBef>
                <a:spcPts val="1200"/>
              </a:spcBef>
              <a:spcAft>
                <a:spcPts val="0"/>
              </a:spcAft>
              <a:buNone/>
            </a:pPr>
            <a:r>
              <a:rPr lang="en"/>
              <a:t>- Ease of implementation</a:t>
            </a:r>
            <a:endParaRPr/>
          </a:p>
          <a:p>
            <a:pPr marL="0" lvl="0" indent="0" algn="l" rtl="0">
              <a:spcBef>
                <a:spcPts val="1200"/>
              </a:spcBef>
              <a:spcAft>
                <a:spcPts val="0"/>
              </a:spcAft>
              <a:buNone/>
            </a:pPr>
            <a:r>
              <a:rPr lang="en"/>
              <a:t>- Time frame required</a:t>
            </a:r>
            <a:endParaRPr/>
          </a:p>
          <a:p>
            <a:pPr marL="0" lvl="0" indent="0" algn="l" rtl="0">
              <a:spcBef>
                <a:spcPts val="1200"/>
              </a:spcBef>
              <a:spcAft>
                <a:spcPts val="0"/>
              </a:spcAft>
              <a:buNone/>
            </a:pPr>
            <a:r>
              <a:rPr lang="en"/>
              <a:t>- Resources required (number of people, capital investment, etc.)</a:t>
            </a:r>
            <a:endParaRPr/>
          </a:p>
          <a:p>
            <a:pPr marL="0" lvl="0" indent="0" algn="ctr" rtl="0">
              <a:spcBef>
                <a:spcPts val="1200"/>
              </a:spcBef>
              <a:spcAft>
                <a:spcPts val="0"/>
              </a:spcAft>
              <a:buNone/>
            </a:pP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057"/>
        <p:cNvGrpSpPr/>
        <p:nvPr/>
      </p:nvGrpSpPr>
      <p:grpSpPr>
        <a:xfrm>
          <a:off x="0" y="0"/>
          <a:ext cx="0" cy="0"/>
          <a:chOff x="0" y="0"/>
          <a:chExt cx="0" cy="0"/>
        </a:xfrm>
      </p:grpSpPr>
      <p:sp>
        <p:nvSpPr>
          <p:cNvPr id="1058" name="Google Shape;1058;p6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Prioritization </a:t>
            </a:r>
            <a:r>
              <a:rPr lang="en">
                <a:solidFill>
                  <a:schemeClr val="lt2"/>
                </a:solidFill>
              </a:rPr>
              <a:t>matrix</a:t>
            </a:r>
            <a:endParaRPr>
              <a:solidFill>
                <a:schemeClr val="lt2"/>
              </a:solidFill>
            </a:endParaRPr>
          </a:p>
        </p:txBody>
      </p:sp>
      <p:sp>
        <p:nvSpPr>
          <p:cNvPr id="1059" name="Google Shape;1059;p67"/>
          <p:cNvSpPr/>
          <p:nvPr/>
        </p:nvSpPr>
        <p:spPr>
          <a:xfrm>
            <a:off x="719975" y="1720375"/>
            <a:ext cx="352800" cy="352800"/>
          </a:xfrm>
          <a:prstGeom prst="rect">
            <a:avLst/>
          </a:pr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dk1"/>
                </a:solidFill>
                <a:latin typeface="Dela Gothic One"/>
                <a:ea typeface="Dela Gothic One"/>
                <a:cs typeface="Dela Gothic One"/>
                <a:sym typeface="Dela Gothic One"/>
              </a:rPr>
              <a:t>1</a:t>
            </a:r>
            <a:endParaRPr sz="1600">
              <a:solidFill>
                <a:schemeClr val="dk1"/>
              </a:solidFill>
              <a:latin typeface="Dela Gothic One"/>
              <a:ea typeface="Dela Gothic One"/>
              <a:cs typeface="Dela Gothic One"/>
              <a:sym typeface="Dela Gothic One"/>
            </a:endParaRPr>
          </a:p>
        </p:txBody>
      </p:sp>
      <p:sp>
        <p:nvSpPr>
          <p:cNvPr id="1060" name="Google Shape;1060;p67"/>
          <p:cNvSpPr/>
          <p:nvPr/>
        </p:nvSpPr>
        <p:spPr>
          <a:xfrm>
            <a:off x="719975" y="2226445"/>
            <a:ext cx="352800" cy="352800"/>
          </a:xfrm>
          <a:prstGeom prst="rect">
            <a:avLst/>
          </a:pr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dk1"/>
                </a:solidFill>
                <a:latin typeface="Dela Gothic One"/>
                <a:ea typeface="Dela Gothic One"/>
                <a:cs typeface="Dela Gothic One"/>
                <a:sym typeface="Dela Gothic One"/>
              </a:rPr>
              <a:t>2</a:t>
            </a:r>
            <a:endParaRPr sz="1600">
              <a:solidFill>
                <a:schemeClr val="dk1"/>
              </a:solidFill>
              <a:latin typeface="Dela Gothic One"/>
              <a:ea typeface="Dela Gothic One"/>
              <a:cs typeface="Dela Gothic One"/>
              <a:sym typeface="Dela Gothic One"/>
            </a:endParaRPr>
          </a:p>
        </p:txBody>
      </p:sp>
      <p:sp>
        <p:nvSpPr>
          <p:cNvPr id="1061" name="Google Shape;1061;p67"/>
          <p:cNvSpPr/>
          <p:nvPr/>
        </p:nvSpPr>
        <p:spPr>
          <a:xfrm>
            <a:off x="719975" y="3238585"/>
            <a:ext cx="352800" cy="352800"/>
          </a:xfrm>
          <a:prstGeom prst="rect">
            <a:avLst/>
          </a:pr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dk1"/>
                </a:solidFill>
                <a:latin typeface="Dela Gothic One"/>
                <a:ea typeface="Dela Gothic One"/>
                <a:cs typeface="Dela Gothic One"/>
                <a:sym typeface="Dela Gothic One"/>
              </a:rPr>
              <a:t>4</a:t>
            </a:r>
            <a:endParaRPr sz="1600">
              <a:solidFill>
                <a:schemeClr val="dk1"/>
              </a:solidFill>
              <a:latin typeface="Dela Gothic One"/>
              <a:ea typeface="Dela Gothic One"/>
              <a:cs typeface="Dela Gothic One"/>
              <a:sym typeface="Dela Gothic One"/>
            </a:endParaRPr>
          </a:p>
        </p:txBody>
      </p:sp>
      <p:sp>
        <p:nvSpPr>
          <p:cNvPr id="1062" name="Google Shape;1062;p67"/>
          <p:cNvSpPr/>
          <p:nvPr/>
        </p:nvSpPr>
        <p:spPr>
          <a:xfrm>
            <a:off x="719975" y="2732515"/>
            <a:ext cx="352800" cy="352800"/>
          </a:xfrm>
          <a:prstGeom prst="rect">
            <a:avLst/>
          </a:pr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dk1"/>
                </a:solidFill>
                <a:latin typeface="Dela Gothic One"/>
                <a:ea typeface="Dela Gothic One"/>
                <a:cs typeface="Dela Gothic One"/>
                <a:sym typeface="Dela Gothic One"/>
              </a:rPr>
              <a:t>3</a:t>
            </a:r>
            <a:endParaRPr sz="1600">
              <a:solidFill>
                <a:schemeClr val="dk1"/>
              </a:solidFill>
              <a:latin typeface="Dela Gothic One"/>
              <a:ea typeface="Dela Gothic One"/>
              <a:cs typeface="Dela Gothic One"/>
              <a:sym typeface="Dela Gothic One"/>
            </a:endParaRPr>
          </a:p>
        </p:txBody>
      </p:sp>
      <p:sp>
        <p:nvSpPr>
          <p:cNvPr id="1063" name="Google Shape;1063;p67"/>
          <p:cNvSpPr/>
          <p:nvPr/>
        </p:nvSpPr>
        <p:spPr>
          <a:xfrm>
            <a:off x="1225175" y="1720375"/>
            <a:ext cx="2728500" cy="352800"/>
          </a:xfrm>
          <a:prstGeom prst="rect">
            <a:avLst/>
          </a:prstGeom>
          <a:solidFill>
            <a:schemeClr val="lt1"/>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Font typeface="Arial"/>
              <a:buNone/>
            </a:pPr>
            <a:r>
              <a:rPr lang="en">
                <a:solidFill>
                  <a:schemeClr val="dk2"/>
                </a:solidFill>
                <a:latin typeface="Josefin Sans"/>
                <a:ea typeface="Josefin Sans"/>
                <a:cs typeface="Josefin Sans"/>
                <a:sym typeface="Josefin Sans"/>
              </a:rPr>
              <a:t>List all your potential initiatives</a:t>
            </a:r>
            <a:endParaRPr>
              <a:solidFill>
                <a:schemeClr val="dk2"/>
              </a:solidFill>
              <a:latin typeface="Josefin Sans"/>
              <a:ea typeface="Josefin Sans"/>
              <a:cs typeface="Josefin Sans"/>
              <a:sym typeface="Josefin Sans"/>
            </a:endParaRPr>
          </a:p>
        </p:txBody>
      </p:sp>
      <p:sp>
        <p:nvSpPr>
          <p:cNvPr id="1064" name="Google Shape;1064;p67"/>
          <p:cNvSpPr/>
          <p:nvPr/>
        </p:nvSpPr>
        <p:spPr>
          <a:xfrm>
            <a:off x="1225175" y="2226442"/>
            <a:ext cx="2728500" cy="352800"/>
          </a:xfrm>
          <a:prstGeom prst="rect">
            <a:avLst/>
          </a:prstGeom>
          <a:solidFill>
            <a:schemeClr val="lt1"/>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solidFill>
                  <a:schemeClr val="dk2"/>
                </a:solidFill>
                <a:latin typeface="Josefin Sans"/>
                <a:ea typeface="Josefin Sans"/>
                <a:cs typeface="Josefin Sans"/>
                <a:sym typeface="Josefin Sans"/>
              </a:rPr>
              <a:t>List all your potential initiatives</a:t>
            </a:r>
            <a:endParaRPr>
              <a:solidFill>
                <a:schemeClr val="dk2"/>
              </a:solidFill>
              <a:latin typeface="Josefin Sans"/>
              <a:ea typeface="Josefin Sans"/>
              <a:cs typeface="Josefin Sans"/>
              <a:sym typeface="Josefin Sans"/>
            </a:endParaRPr>
          </a:p>
        </p:txBody>
      </p:sp>
      <p:sp>
        <p:nvSpPr>
          <p:cNvPr id="1065" name="Google Shape;1065;p67"/>
          <p:cNvSpPr/>
          <p:nvPr/>
        </p:nvSpPr>
        <p:spPr>
          <a:xfrm>
            <a:off x="1225175" y="3238577"/>
            <a:ext cx="2728500" cy="352800"/>
          </a:xfrm>
          <a:prstGeom prst="rect">
            <a:avLst/>
          </a:prstGeom>
          <a:solidFill>
            <a:schemeClr val="lt1"/>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solidFill>
                  <a:schemeClr val="dk2"/>
                </a:solidFill>
                <a:latin typeface="Josefin Sans"/>
                <a:ea typeface="Josefin Sans"/>
                <a:cs typeface="Josefin Sans"/>
                <a:sym typeface="Josefin Sans"/>
              </a:rPr>
              <a:t>List all your potential initiatives</a:t>
            </a:r>
            <a:endParaRPr>
              <a:solidFill>
                <a:schemeClr val="dk2"/>
              </a:solidFill>
              <a:latin typeface="Josefin Sans"/>
              <a:ea typeface="Josefin Sans"/>
              <a:cs typeface="Josefin Sans"/>
              <a:sym typeface="Josefin Sans"/>
            </a:endParaRPr>
          </a:p>
        </p:txBody>
      </p:sp>
      <p:sp>
        <p:nvSpPr>
          <p:cNvPr id="1066" name="Google Shape;1066;p67"/>
          <p:cNvSpPr/>
          <p:nvPr/>
        </p:nvSpPr>
        <p:spPr>
          <a:xfrm>
            <a:off x="1225175" y="2732510"/>
            <a:ext cx="2728500" cy="352800"/>
          </a:xfrm>
          <a:prstGeom prst="rect">
            <a:avLst/>
          </a:prstGeom>
          <a:solidFill>
            <a:schemeClr val="lt1"/>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solidFill>
                  <a:schemeClr val="dk2"/>
                </a:solidFill>
                <a:latin typeface="Josefin Sans"/>
                <a:ea typeface="Josefin Sans"/>
                <a:cs typeface="Josefin Sans"/>
                <a:sym typeface="Josefin Sans"/>
              </a:rPr>
              <a:t>List all your potential initiatives</a:t>
            </a:r>
            <a:endParaRPr>
              <a:solidFill>
                <a:schemeClr val="dk2"/>
              </a:solidFill>
              <a:latin typeface="Josefin Sans"/>
              <a:ea typeface="Josefin Sans"/>
              <a:cs typeface="Josefin Sans"/>
              <a:sym typeface="Josefin Sans"/>
            </a:endParaRPr>
          </a:p>
        </p:txBody>
      </p:sp>
      <p:sp>
        <p:nvSpPr>
          <p:cNvPr id="1067" name="Google Shape;1067;p67"/>
          <p:cNvSpPr/>
          <p:nvPr/>
        </p:nvSpPr>
        <p:spPr>
          <a:xfrm>
            <a:off x="719975" y="3744625"/>
            <a:ext cx="352800" cy="352800"/>
          </a:xfrm>
          <a:prstGeom prst="rect">
            <a:avLst/>
          </a:pr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dk1"/>
                </a:solidFill>
                <a:latin typeface="Dela Gothic One"/>
                <a:ea typeface="Dela Gothic One"/>
                <a:cs typeface="Dela Gothic One"/>
                <a:sym typeface="Dela Gothic One"/>
              </a:rPr>
              <a:t>5</a:t>
            </a:r>
            <a:endParaRPr sz="1600">
              <a:solidFill>
                <a:schemeClr val="dk1"/>
              </a:solidFill>
              <a:latin typeface="Dela Gothic One"/>
              <a:ea typeface="Dela Gothic One"/>
              <a:cs typeface="Dela Gothic One"/>
              <a:sym typeface="Dela Gothic One"/>
            </a:endParaRPr>
          </a:p>
        </p:txBody>
      </p:sp>
      <p:sp>
        <p:nvSpPr>
          <p:cNvPr id="1068" name="Google Shape;1068;p67"/>
          <p:cNvSpPr/>
          <p:nvPr/>
        </p:nvSpPr>
        <p:spPr>
          <a:xfrm>
            <a:off x="719975" y="4250695"/>
            <a:ext cx="352800" cy="352800"/>
          </a:xfrm>
          <a:prstGeom prst="rect">
            <a:avLst/>
          </a:pr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dk1"/>
                </a:solidFill>
                <a:latin typeface="Dela Gothic One"/>
                <a:ea typeface="Dela Gothic One"/>
                <a:cs typeface="Dela Gothic One"/>
                <a:sym typeface="Dela Gothic One"/>
              </a:rPr>
              <a:t>6</a:t>
            </a:r>
            <a:endParaRPr sz="1600">
              <a:solidFill>
                <a:schemeClr val="dk1"/>
              </a:solidFill>
              <a:latin typeface="Dela Gothic One"/>
              <a:ea typeface="Dela Gothic One"/>
              <a:cs typeface="Dela Gothic One"/>
              <a:sym typeface="Dela Gothic One"/>
            </a:endParaRPr>
          </a:p>
        </p:txBody>
      </p:sp>
      <p:sp>
        <p:nvSpPr>
          <p:cNvPr id="1069" name="Google Shape;1069;p67"/>
          <p:cNvSpPr/>
          <p:nvPr/>
        </p:nvSpPr>
        <p:spPr>
          <a:xfrm>
            <a:off x="1225175" y="3744625"/>
            <a:ext cx="2728500" cy="352800"/>
          </a:xfrm>
          <a:prstGeom prst="rect">
            <a:avLst/>
          </a:prstGeom>
          <a:solidFill>
            <a:schemeClr val="lt1"/>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2"/>
                </a:solidFill>
                <a:latin typeface="Josefin Sans"/>
                <a:ea typeface="Josefin Sans"/>
                <a:cs typeface="Josefin Sans"/>
                <a:sym typeface="Josefin Sans"/>
              </a:rPr>
              <a:t>List all your potential initiatives</a:t>
            </a:r>
            <a:endParaRPr>
              <a:solidFill>
                <a:schemeClr val="dk2"/>
              </a:solidFill>
              <a:latin typeface="Josefin Sans"/>
              <a:ea typeface="Josefin Sans"/>
              <a:cs typeface="Josefin Sans"/>
              <a:sym typeface="Josefin Sans"/>
            </a:endParaRPr>
          </a:p>
        </p:txBody>
      </p:sp>
      <p:sp>
        <p:nvSpPr>
          <p:cNvPr id="1070" name="Google Shape;1070;p67"/>
          <p:cNvSpPr/>
          <p:nvPr/>
        </p:nvSpPr>
        <p:spPr>
          <a:xfrm>
            <a:off x="1225175" y="4250692"/>
            <a:ext cx="2728500" cy="352800"/>
          </a:xfrm>
          <a:prstGeom prst="rect">
            <a:avLst/>
          </a:prstGeom>
          <a:solidFill>
            <a:schemeClr val="lt1"/>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2"/>
                </a:solidFill>
                <a:latin typeface="Josefin Sans"/>
                <a:ea typeface="Josefin Sans"/>
                <a:cs typeface="Josefin Sans"/>
                <a:sym typeface="Josefin Sans"/>
              </a:rPr>
              <a:t>List all your potential initiatives</a:t>
            </a:r>
            <a:endParaRPr>
              <a:solidFill>
                <a:schemeClr val="dk2"/>
              </a:solidFill>
              <a:latin typeface="Josefin Sans"/>
              <a:ea typeface="Josefin Sans"/>
              <a:cs typeface="Josefin Sans"/>
              <a:sym typeface="Josefin Sans"/>
            </a:endParaRPr>
          </a:p>
        </p:txBody>
      </p:sp>
      <p:sp>
        <p:nvSpPr>
          <p:cNvPr id="1071" name="Google Shape;1071;p67"/>
          <p:cNvSpPr/>
          <p:nvPr/>
        </p:nvSpPr>
        <p:spPr>
          <a:xfrm>
            <a:off x="720000" y="1214300"/>
            <a:ext cx="3233700" cy="352800"/>
          </a:xfrm>
          <a:prstGeom prst="rect">
            <a:avLst/>
          </a:pr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dk1"/>
                </a:solidFill>
                <a:latin typeface="Dela Gothic One"/>
                <a:ea typeface="Dela Gothic One"/>
                <a:cs typeface="Dela Gothic One"/>
                <a:sym typeface="Dela Gothic One"/>
              </a:rPr>
              <a:t>Initiative</a:t>
            </a:r>
            <a:endParaRPr sz="1600">
              <a:solidFill>
                <a:schemeClr val="dk1"/>
              </a:solidFill>
              <a:latin typeface="Dela Gothic One"/>
              <a:ea typeface="Dela Gothic One"/>
              <a:cs typeface="Dela Gothic One"/>
              <a:sym typeface="Dela Gothic One"/>
            </a:endParaRPr>
          </a:p>
        </p:txBody>
      </p:sp>
      <p:sp>
        <p:nvSpPr>
          <p:cNvPr id="1072" name="Google Shape;1072;p67"/>
          <p:cNvSpPr/>
          <p:nvPr/>
        </p:nvSpPr>
        <p:spPr>
          <a:xfrm>
            <a:off x="4106075" y="1214300"/>
            <a:ext cx="2074200" cy="352800"/>
          </a:xfrm>
          <a:prstGeom prst="rect">
            <a:avLst/>
          </a:pr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dk1"/>
                </a:solidFill>
                <a:latin typeface="Dela Gothic One"/>
                <a:ea typeface="Dela Gothic One"/>
                <a:cs typeface="Dela Gothic One"/>
                <a:sym typeface="Dela Gothic One"/>
              </a:rPr>
              <a:t>Impact</a:t>
            </a:r>
            <a:endParaRPr sz="1600">
              <a:solidFill>
                <a:schemeClr val="dk1"/>
              </a:solidFill>
              <a:latin typeface="Dela Gothic One"/>
              <a:ea typeface="Dela Gothic One"/>
              <a:cs typeface="Dela Gothic One"/>
              <a:sym typeface="Dela Gothic One"/>
            </a:endParaRPr>
          </a:p>
        </p:txBody>
      </p:sp>
      <p:sp>
        <p:nvSpPr>
          <p:cNvPr id="1073" name="Google Shape;1073;p67"/>
          <p:cNvSpPr/>
          <p:nvPr/>
        </p:nvSpPr>
        <p:spPr>
          <a:xfrm>
            <a:off x="6349807" y="1214300"/>
            <a:ext cx="2074200" cy="352800"/>
          </a:xfrm>
          <a:prstGeom prst="rect">
            <a:avLst/>
          </a:pr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dk1"/>
                </a:solidFill>
                <a:latin typeface="Dela Gothic One"/>
                <a:ea typeface="Dela Gothic One"/>
                <a:cs typeface="Dela Gothic One"/>
                <a:sym typeface="Dela Gothic One"/>
              </a:rPr>
              <a:t>Effort</a:t>
            </a:r>
            <a:endParaRPr sz="1600">
              <a:solidFill>
                <a:schemeClr val="dk1"/>
              </a:solidFill>
              <a:latin typeface="Dela Gothic One"/>
              <a:ea typeface="Dela Gothic One"/>
              <a:cs typeface="Dela Gothic One"/>
              <a:sym typeface="Dela Gothic One"/>
            </a:endParaRPr>
          </a:p>
        </p:txBody>
      </p:sp>
      <p:sp>
        <p:nvSpPr>
          <p:cNvPr id="1074" name="Google Shape;1074;p67"/>
          <p:cNvSpPr/>
          <p:nvPr/>
        </p:nvSpPr>
        <p:spPr>
          <a:xfrm>
            <a:off x="4495175" y="1763675"/>
            <a:ext cx="233100" cy="233100"/>
          </a:xfrm>
          <a:prstGeom prst="rect">
            <a:avLst/>
          </a:prstGeom>
          <a:solidFill>
            <a:schemeClr val="accent3"/>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67"/>
          <p:cNvSpPr/>
          <p:nvPr/>
        </p:nvSpPr>
        <p:spPr>
          <a:xfrm>
            <a:off x="5026613" y="1763675"/>
            <a:ext cx="233100" cy="233100"/>
          </a:xfrm>
          <a:prstGeom prst="rect">
            <a:avLst/>
          </a:prstGeom>
          <a:solidFill>
            <a:schemeClr val="accent1"/>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67"/>
          <p:cNvSpPr/>
          <p:nvPr/>
        </p:nvSpPr>
        <p:spPr>
          <a:xfrm>
            <a:off x="5558050" y="1763675"/>
            <a:ext cx="233100" cy="233100"/>
          </a:xfrm>
          <a:prstGeom prst="rect">
            <a:avLst/>
          </a:prstGeom>
          <a:solidFill>
            <a:schemeClr val="accen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67"/>
          <p:cNvSpPr/>
          <p:nvPr/>
        </p:nvSpPr>
        <p:spPr>
          <a:xfrm>
            <a:off x="4495175" y="2286300"/>
            <a:ext cx="233100" cy="233100"/>
          </a:xfrm>
          <a:prstGeom prst="rect">
            <a:avLst/>
          </a:prstGeom>
          <a:solidFill>
            <a:schemeClr val="accent3"/>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67"/>
          <p:cNvSpPr/>
          <p:nvPr/>
        </p:nvSpPr>
        <p:spPr>
          <a:xfrm>
            <a:off x="5026613" y="2286300"/>
            <a:ext cx="233100" cy="233100"/>
          </a:xfrm>
          <a:prstGeom prst="rect">
            <a:avLst/>
          </a:prstGeom>
          <a:solidFill>
            <a:schemeClr val="accent1"/>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67"/>
          <p:cNvSpPr/>
          <p:nvPr/>
        </p:nvSpPr>
        <p:spPr>
          <a:xfrm>
            <a:off x="5558050" y="2286300"/>
            <a:ext cx="233100" cy="233100"/>
          </a:xfrm>
          <a:prstGeom prst="rect">
            <a:avLst/>
          </a:prstGeom>
          <a:solidFill>
            <a:schemeClr val="accen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67"/>
          <p:cNvSpPr/>
          <p:nvPr/>
        </p:nvSpPr>
        <p:spPr>
          <a:xfrm>
            <a:off x="4495175" y="2808925"/>
            <a:ext cx="233100" cy="233100"/>
          </a:xfrm>
          <a:prstGeom prst="rect">
            <a:avLst/>
          </a:prstGeom>
          <a:solidFill>
            <a:schemeClr val="accent3"/>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67"/>
          <p:cNvSpPr/>
          <p:nvPr/>
        </p:nvSpPr>
        <p:spPr>
          <a:xfrm>
            <a:off x="5026613" y="2808925"/>
            <a:ext cx="233100" cy="233100"/>
          </a:xfrm>
          <a:prstGeom prst="rect">
            <a:avLst/>
          </a:prstGeom>
          <a:solidFill>
            <a:schemeClr val="accent1"/>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67"/>
          <p:cNvSpPr/>
          <p:nvPr/>
        </p:nvSpPr>
        <p:spPr>
          <a:xfrm>
            <a:off x="5558050" y="2808925"/>
            <a:ext cx="233100" cy="233100"/>
          </a:xfrm>
          <a:prstGeom prst="rect">
            <a:avLst/>
          </a:prstGeom>
          <a:solidFill>
            <a:schemeClr val="accen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67"/>
          <p:cNvSpPr/>
          <p:nvPr/>
        </p:nvSpPr>
        <p:spPr>
          <a:xfrm>
            <a:off x="4495175" y="3298425"/>
            <a:ext cx="233100" cy="233100"/>
          </a:xfrm>
          <a:prstGeom prst="rect">
            <a:avLst/>
          </a:prstGeom>
          <a:solidFill>
            <a:schemeClr val="accent3"/>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67"/>
          <p:cNvSpPr/>
          <p:nvPr/>
        </p:nvSpPr>
        <p:spPr>
          <a:xfrm>
            <a:off x="5026613" y="3298425"/>
            <a:ext cx="233100" cy="233100"/>
          </a:xfrm>
          <a:prstGeom prst="rect">
            <a:avLst/>
          </a:prstGeom>
          <a:solidFill>
            <a:schemeClr val="accent1"/>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67"/>
          <p:cNvSpPr/>
          <p:nvPr/>
        </p:nvSpPr>
        <p:spPr>
          <a:xfrm>
            <a:off x="5558050" y="3298425"/>
            <a:ext cx="233100" cy="233100"/>
          </a:xfrm>
          <a:prstGeom prst="rect">
            <a:avLst/>
          </a:prstGeom>
          <a:solidFill>
            <a:schemeClr val="accen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67"/>
          <p:cNvSpPr/>
          <p:nvPr/>
        </p:nvSpPr>
        <p:spPr>
          <a:xfrm>
            <a:off x="4495175" y="3787925"/>
            <a:ext cx="233100" cy="233100"/>
          </a:xfrm>
          <a:prstGeom prst="rect">
            <a:avLst/>
          </a:prstGeom>
          <a:solidFill>
            <a:schemeClr val="accent3"/>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67"/>
          <p:cNvSpPr/>
          <p:nvPr/>
        </p:nvSpPr>
        <p:spPr>
          <a:xfrm>
            <a:off x="5026613" y="3787925"/>
            <a:ext cx="233100" cy="233100"/>
          </a:xfrm>
          <a:prstGeom prst="rect">
            <a:avLst/>
          </a:prstGeom>
          <a:solidFill>
            <a:schemeClr val="accent1"/>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67"/>
          <p:cNvSpPr/>
          <p:nvPr/>
        </p:nvSpPr>
        <p:spPr>
          <a:xfrm>
            <a:off x="5558050" y="3787925"/>
            <a:ext cx="233100" cy="233100"/>
          </a:xfrm>
          <a:prstGeom prst="rect">
            <a:avLst/>
          </a:prstGeom>
          <a:solidFill>
            <a:schemeClr val="accen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67"/>
          <p:cNvSpPr/>
          <p:nvPr/>
        </p:nvSpPr>
        <p:spPr>
          <a:xfrm>
            <a:off x="4495175" y="4277425"/>
            <a:ext cx="233100" cy="233100"/>
          </a:xfrm>
          <a:prstGeom prst="rect">
            <a:avLst/>
          </a:prstGeom>
          <a:solidFill>
            <a:schemeClr val="accent3"/>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67"/>
          <p:cNvSpPr/>
          <p:nvPr/>
        </p:nvSpPr>
        <p:spPr>
          <a:xfrm>
            <a:off x="5026613" y="4277425"/>
            <a:ext cx="233100" cy="233100"/>
          </a:xfrm>
          <a:prstGeom prst="rect">
            <a:avLst/>
          </a:prstGeom>
          <a:solidFill>
            <a:schemeClr val="accent1"/>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67"/>
          <p:cNvSpPr/>
          <p:nvPr/>
        </p:nvSpPr>
        <p:spPr>
          <a:xfrm>
            <a:off x="5558050" y="4277425"/>
            <a:ext cx="233100" cy="233100"/>
          </a:xfrm>
          <a:prstGeom prst="rect">
            <a:avLst/>
          </a:prstGeom>
          <a:solidFill>
            <a:schemeClr val="accen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67"/>
          <p:cNvSpPr/>
          <p:nvPr/>
        </p:nvSpPr>
        <p:spPr>
          <a:xfrm>
            <a:off x="6349800" y="1720375"/>
            <a:ext cx="2074200" cy="352800"/>
          </a:xfrm>
          <a:prstGeom prst="rect">
            <a:avLst/>
          </a:prstGeom>
          <a:solidFill>
            <a:schemeClr val="lt1"/>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2"/>
                </a:solidFill>
                <a:latin typeface="Josefin Sans"/>
                <a:ea typeface="Josefin Sans"/>
                <a:cs typeface="Josefin Sans"/>
                <a:sym typeface="Josefin Sans"/>
              </a:rPr>
              <a:t>Very high</a:t>
            </a:r>
            <a:endParaRPr>
              <a:solidFill>
                <a:schemeClr val="dk2"/>
              </a:solidFill>
              <a:latin typeface="Josefin Sans"/>
              <a:ea typeface="Josefin Sans"/>
              <a:cs typeface="Josefin Sans"/>
              <a:sym typeface="Josefin Sans"/>
            </a:endParaRPr>
          </a:p>
        </p:txBody>
      </p:sp>
      <p:sp>
        <p:nvSpPr>
          <p:cNvPr id="1093" name="Google Shape;1093;p67"/>
          <p:cNvSpPr/>
          <p:nvPr/>
        </p:nvSpPr>
        <p:spPr>
          <a:xfrm>
            <a:off x="6349800" y="2226444"/>
            <a:ext cx="2074200" cy="352800"/>
          </a:xfrm>
          <a:prstGeom prst="rect">
            <a:avLst/>
          </a:prstGeom>
          <a:solidFill>
            <a:schemeClr val="lt1"/>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2"/>
                </a:solidFill>
                <a:latin typeface="Josefin Sans"/>
                <a:ea typeface="Josefin Sans"/>
                <a:cs typeface="Josefin Sans"/>
                <a:sym typeface="Josefin Sans"/>
              </a:rPr>
              <a:t>High</a:t>
            </a:r>
            <a:endParaRPr>
              <a:solidFill>
                <a:schemeClr val="dk2"/>
              </a:solidFill>
              <a:latin typeface="Josefin Sans"/>
              <a:ea typeface="Josefin Sans"/>
              <a:cs typeface="Josefin Sans"/>
              <a:sym typeface="Josefin Sans"/>
            </a:endParaRPr>
          </a:p>
        </p:txBody>
      </p:sp>
      <p:sp>
        <p:nvSpPr>
          <p:cNvPr id="1094" name="Google Shape;1094;p67"/>
          <p:cNvSpPr/>
          <p:nvPr/>
        </p:nvSpPr>
        <p:spPr>
          <a:xfrm>
            <a:off x="6349800" y="3238581"/>
            <a:ext cx="2074200" cy="352800"/>
          </a:xfrm>
          <a:prstGeom prst="rect">
            <a:avLst/>
          </a:prstGeom>
          <a:solidFill>
            <a:schemeClr val="lt1"/>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2"/>
                </a:solidFill>
                <a:latin typeface="Josefin Sans"/>
                <a:ea typeface="Josefin Sans"/>
                <a:cs typeface="Josefin Sans"/>
                <a:sym typeface="Josefin Sans"/>
              </a:rPr>
              <a:t>High</a:t>
            </a:r>
            <a:endParaRPr>
              <a:solidFill>
                <a:schemeClr val="dk2"/>
              </a:solidFill>
              <a:latin typeface="Josefin Sans"/>
              <a:ea typeface="Josefin Sans"/>
              <a:cs typeface="Josefin Sans"/>
              <a:sym typeface="Josefin Sans"/>
            </a:endParaRPr>
          </a:p>
        </p:txBody>
      </p:sp>
      <p:sp>
        <p:nvSpPr>
          <p:cNvPr id="1095" name="Google Shape;1095;p67"/>
          <p:cNvSpPr/>
          <p:nvPr/>
        </p:nvSpPr>
        <p:spPr>
          <a:xfrm>
            <a:off x="6349800" y="2732512"/>
            <a:ext cx="2074200" cy="352800"/>
          </a:xfrm>
          <a:prstGeom prst="rect">
            <a:avLst/>
          </a:prstGeom>
          <a:solidFill>
            <a:schemeClr val="lt1"/>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2"/>
                </a:solidFill>
                <a:latin typeface="Josefin Sans"/>
                <a:ea typeface="Josefin Sans"/>
                <a:cs typeface="Josefin Sans"/>
                <a:sym typeface="Josefin Sans"/>
              </a:rPr>
              <a:t>Low</a:t>
            </a:r>
            <a:endParaRPr>
              <a:solidFill>
                <a:schemeClr val="dk2"/>
              </a:solidFill>
              <a:latin typeface="Josefin Sans"/>
              <a:ea typeface="Josefin Sans"/>
              <a:cs typeface="Josefin Sans"/>
              <a:sym typeface="Josefin Sans"/>
            </a:endParaRPr>
          </a:p>
        </p:txBody>
      </p:sp>
      <p:sp>
        <p:nvSpPr>
          <p:cNvPr id="1096" name="Google Shape;1096;p67"/>
          <p:cNvSpPr/>
          <p:nvPr/>
        </p:nvSpPr>
        <p:spPr>
          <a:xfrm>
            <a:off x="6349800" y="3744630"/>
            <a:ext cx="2074200" cy="352800"/>
          </a:xfrm>
          <a:prstGeom prst="rect">
            <a:avLst/>
          </a:prstGeom>
          <a:solidFill>
            <a:schemeClr val="lt1"/>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2"/>
                </a:solidFill>
                <a:latin typeface="Josefin Sans"/>
                <a:ea typeface="Josefin Sans"/>
                <a:cs typeface="Josefin Sans"/>
                <a:sym typeface="Josefin Sans"/>
              </a:rPr>
              <a:t>Very high</a:t>
            </a:r>
            <a:endParaRPr>
              <a:solidFill>
                <a:schemeClr val="dk2"/>
              </a:solidFill>
              <a:latin typeface="Josefin Sans"/>
              <a:ea typeface="Josefin Sans"/>
              <a:cs typeface="Josefin Sans"/>
              <a:sym typeface="Josefin Sans"/>
            </a:endParaRPr>
          </a:p>
        </p:txBody>
      </p:sp>
      <p:sp>
        <p:nvSpPr>
          <p:cNvPr id="1097" name="Google Shape;1097;p67"/>
          <p:cNvSpPr/>
          <p:nvPr/>
        </p:nvSpPr>
        <p:spPr>
          <a:xfrm>
            <a:off x="6349800" y="4250699"/>
            <a:ext cx="2074200" cy="352800"/>
          </a:xfrm>
          <a:prstGeom prst="rect">
            <a:avLst/>
          </a:prstGeom>
          <a:solidFill>
            <a:schemeClr val="lt1"/>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2"/>
                </a:solidFill>
                <a:latin typeface="Josefin Sans"/>
                <a:ea typeface="Josefin Sans"/>
                <a:cs typeface="Josefin Sans"/>
                <a:sym typeface="Josefin Sans"/>
              </a:rPr>
              <a:t>High</a:t>
            </a:r>
            <a:endParaRPr>
              <a:solidFill>
                <a:schemeClr val="dk2"/>
              </a:solidFill>
              <a:latin typeface="Josefin Sans"/>
              <a:ea typeface="Josefin Sans"/>
              <a:cs typeface="Josefin Sans"/>
              <a:sym typeface="Josefin Sans"/>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101"/>
        <p:cNvGrpSpPr/>
        <p:nvPr/>
      </p:nvGrpSpPr>
      <p:grpSpPr>
        <a:xfrm>
          <a:off x="0" y="0"/>
          <a:ext cx="0" cy="0"/>
          <a:chOff x="0" y="0"/>
          <a:chExt cx="0" cy="0"/>
        </a:xfrm>
      </p:grpSpPr>
      <p:sp>
        <p:nvSpPr>
          <p:cNvPr id="1102" name="Google Shape;1102;p68"/>
          <p:cNvSpPr txBox="1">
            <a:spLocks noGrp="1"/>
          </p:cNvSpPr>
          <p:nvPr>
            <p:ph type="title"/>
          </p:nvPr>
        </p:nvSpPr>
        <p:spPr>
          <a:xfrm>
            <a:off x="1473150" y="1865450"/>
            <a:ext cx="6197700" cy="1794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Clr>
                <a:schemeClr val="dk1"/>
              </a:buClr>
              <a:buSzPts val="1100"/>
              <a:buFont typeface="Arial"/>
              <a:buNone/>
            </a:pPr>
            <a:r>
              <a:rPr lang="en"/>
              <a:t>Change </a:t>
            </a:r>
            <a:r>
              <a:rPr lang="en">
                <a:solidFill>
                  <a:schemeClr val="lt2"/>
                </a:solidFill>
              </a:rPr>
              <a:t>management</a:t>
            </a:r>
            <a:endParaRPr>
              <a:solidFill>
                <a:schemeClr val="lt2"/>
              </a:solidFill>
            </a:endParaRPr>
          </a:p>
        </p:txBody>
      </p:sp>
      <p:sp>
        <p:nvSpPr>
          <p:cNvPr id="1103" name="Google Shape;1103;p68"/>
          <p:cNvSpPr txBox="1">
            <a:spLocks noGrp="1"/>
          </p:cNvSpPr>
          <p:nvPr>
            <p:ph type="title" idx="2"/>
          </p:nvPr>
        </p:nvSpPr>
        <p:spPr>
          <a:xfrm>
            <a:off x="3790800" y="955500"/>
            <a:ext cx="15624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1104" name="Google Shape;1104;p68"/>
          <p:cNvSpPr txBox="1">
            <a:spLocks noGrp="1"/>
          </p:cNvSpPr>
          <p:nvPr>
            <p:ph type="subTitle" idx="1"/>
          </p:nvPr>
        </p:nvSpPr>
        <p:spPr>
          <a:xfrm>
            <a:off x="1473150" y="3735900"/>
            <a:ext cx="6197700" cy="4521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Clr>
                <a:schemeClr val="dk1"/>
              </a:buClr>
              <a:buSzPts val="1100"/>
              <a:buFont typeface="Arial"/>
              <a:buNone/>
            </a:pPr>
            <a:r>
              <a:rPr lang="en"/>
              <a:t>You can enter a subtitle here if you need it</a:t>
            </a:r>
            <a:endParaRPr/>
          </a:p>
        </p:txBody>
      </p:sp>
      <p:sp>
        <p:nvSpPr>
          <p:cNvPr id="1105" name="Google Shape;1105;p68"/>
          <p:cNvSpPr/>
          <p:nvPr/>
        </p:nvSpPr>
        <p:spPr>
          <a:xfrm>
            <a:off x="2829424" y="672550"/>
            <a:ext cx="637292" cy="460199"/>
          </a:xfrm>
          <a:custGeom>
            <a:avLst/>
            <a:gdLst/>
            <a:ahLst/>
            <a:cxnLst/>
            <a:rect l="l" t="t" r="r" b="b"/>
            <a:pathLst>
              <a:path w="1004" h="725" extrusionOk="0">
                <a:moveTo>
                  <a:pt x="433" y="620"/>
                </a:moveTo>
                <a:cubicBezTo>
                  <a:pt x="437" y="678"/>
                  <a:pt x="491" y="715"/>
                  <a:pt x="544" y="719"/>
                </a:cubicBezTo>
                <a:lnTo>
                  <a:pt x="590" y="723"/>
                </a:lnTo>
                <a:cubicBezTo>
                  <a:pt x="603" y="724"/>
                  <a:pt x="617" y="725"/>
                  <a:pt x="628" y="719"/>
                </a:cubicBezTo>
                <a:cubicBezTo>
                  <a:pt x="642" y="711"/>
                  <a:pt x="649" y="694"/>
                  <a:pt x="648" y="678"/>
                </a:cubicBezTo>
                <a:cubicBezTo>
                  <a:pt x="648" y="663"/>
                  <a:pt x="642" y="648"/>
                  <a:pt x="635" y="634"/>
                </a:cubicBezTo>
                <a:cubicBezTo>
                  <a:pt x="625" y="615"/>
                  <a:pt x="615" y="597"/>
                  <a:pt x="602" y="581"/>
                </a:cubicBezTo>
                <a:cubicBezTo>
                  <a:pt x="596" y="573"/>
                  <a:pt x="590" y="566"/>
                  <a:pt x="581" y="560"/>
                </a:cubicBezTo>
                <a:cubicBezTo>
                  <a:pt x="573" y="557"/>
                  <a:pt x="564" y="555"/>
                  <a:pt x="556" y="553"/>
                </a:cubicBezTo>
                <a:cubicBezTo>
                  <a:pt x="549" y="553"/>
                  <a:pt x="540" y="552"/>
                  <a:pt x="530" y="552"/>
                </a:cubicBezTo>
                <a:cubicBezTo>
                  <a:pt x="486" y="552"/>
                  <a:pt x="428" y="567"/>
                  <a:pt x="433" y="620"/>
                </a:cubicBezTo>
                <a:close/>
                <a:moveTo>
                  <a:pt x="814" y="546"/>
                </a:moveTo>
                <a:cubicBezTo>
                  <a:pt x="825" y="612"/>
                  <a:pt x="895" y="625"/>
                  <a:pt x="949" y="602"/>
                </a:cubicBezTo>
                <a:cubicBezTo>
                  <a:pt x="970" y="594"/>
                  <a:pt x="990" y="577"/>
                  <a:pt x="999" y="556"/>
                </a:cubicBezTo>
                <a:cubicBezTo>
                  <a:pt x="1002" y="550"/>
                  <a:pt x="1004" y="543"/>
                  <a:pt x="1003" y="537"/>
                </a:cubicBezTo>
                <a:cubicBezTo>
                  <a:pt x="1001" y="526"/>
                  <a:pt x="991" y="518"/>
                  <a:pt x="983" y="512"/>
                </a:cubicBezTo>
                <a:cubicBezTo>
                  <a:pt x="963" y="497"/>
                  <a:pt x="945" y="483"/>
                  <a:pt x="922" y="475"/>
                </a:cubicBezTo>
                <a:cubicBezTo>
                  <a:pt x="914" y="471"/>
                  <a:pt x="903" y="470"/>
                  <a:pt x="894" y="470"/>
                </a:cubicBezTo>
                <a:cubicBezTo>
                  <a:pt x="851" y="470"/>
                  <a:pt x="806" y="498"/>
                  <a:pt x="814" y="546"/>
                </a:cubicBezTo>
                <a:close/>
                <a:moveTo>
                  <a:pt x="79" y="312"/>
                </a:moveTo>
                <a:cubicBezTo>
                  <a:pt x="0" y="332"/>
                  <a:pt x="79" y="424"/>
                  <a:pt x="112" y="455"/>
                </a:cubicBezTo>
                <a:cubicBezTo>
                  <a:pt x="127" y="470"/>
                  <a:pt x="144" y="481"/>
                  <a:pt x="162" y="491"/>
                </a:cubicBezTo>
                <a:cubicBezTo>
                  <a:pt x="168" y="495"/>
                  <a:pt x="173" y="498"/>
                  <a:pt x="180" y="499"/>
                </a:cubicBezTo>
                <a:cubicBezTo>
                  <a:pt x="196" y="502"/>
                  <a:pt x="210" y="488"/>
                  <a:pt x="220" y="475"/>
                </a:cubicBezTo>
                <a:cubicBezTo>
                  <a:pt x="229" y="464"/>
                  <a:pt x="238" y="454"/>
                  <a:pt x="242" y="441"/>
                </a:cubicBezTo>
                <a:cubicBezTo>
                  <a:pt x="250" y="419"/>
                  <a:pt x="244" y="394"/>
                  <a:pt x="231" y="374"/>
                </a:cubicBezTo>
                <a:cubicBezTo>
                  <a:pt x="218" y="355"/>
                  <a:pt x="198" y="341"/>
                  <a:pt x="178" y="330"/>
                </a:cubicBezTo>
                <a:cubicBezTo>
                  <a:pt x="155" y="318"/>
                  <a:pt x="129" y="308"/>
                  <a:pt x="103" y="308"/>
                </a:cubicBezTo>
                <a:cubicBezTo>
                  <a:pt x="95" y="308"/>
                  <a:pt x="87" y="309"/>
                  <a:pt x="79" y="312"/>
                </a:cubicBezTo>
                <a:close/>
                <a:moveTo>
                  <a:pt x="450" y="335"/>
                </a:moveTo>
                <a:cubicBezTo>
                  <a:pt x="458" y="407"/>
                  <a:pt x="596" y="420"/>
                  <a:pt x="587" y="344"/>
                </a:cubicBezTo>
                <a:cubicBezTo>
                  <a:pt x="583" y="307"/>
                  <a:pt x="536" y="280"/>
                  <a:pt x="497" y="280"/>
                </a:cubicBezTo>
                <a:cubicBezTo>
                  <a:pt x="469" y="280"/>
                  <a:pt x="446" y="295"/>
                  <a:pt x="450" y="335"/>
                </a:cubicBezTo>
                <a:close/>
                <a:moveTo>
                  <a:pt x="801" y="90"/>
                </a:moveTo>
                <a:cubicBezTo>
                  <a:pt x="787" y="92"/>
                  <a:pt x="774" y="94"/>
                  <a:pt x="762" y="100"/>
                </a:cubicBezTo>
                <a:cubicBezTo>
                  <a:pt x="749" y="107"/>
                  <a:pt x="738" y="119"/>
                  <a:pt x="729" y="131"/>
                </a:cubicBezTo>
                <a:cubicBezTo>
                  <a:pt x="700" y="172"/>
                  <a:pt x="654" y="249"/>
                  <a:pt x="715" y="284"/>
                </a:cubicBezTo>
                <a:cubicBezTo>
                  <a:pt x="760" y="310"/>
                  <a:pt x="862" y="315"/>
                  <a:pt x="887" y="256"/>
                </a:cubicBezTo>
                <a:cubicBezTo>
                  <a:pt x="893" y="244"/>
                  <a:pt x="893" y="229"/>
                  <a:pt x="893" y="215"/>
                </a:cubicBezTo>
                <a:cubicBezTo>
                  <a:pt x="893" y="198"/>
                  <a:pt x="893" y="181"/>
                  <a:pt x="894" y="163"/>
                </a:cubicBezTo>
                <a:cubicBezTo>
                  <a:pt x="894" y="143"/>
                  <a:pt x="893" y="120"/>
                  <a:pt x="880" y="106"/>
                </a:cubicBezTo>
                <a:cubicBezTo>
                  <a:pt x="867" y="92"/>
                  <a:pt x="850" y="87"/>
                  <a:pt x="831" y="87"/>
                </a:cubicBezTo>
                <a:cubicBezTo>
                  <a:pt x="821" y="87"/>
                  <a:pt x="811" y="89"/>
                  <a:pt x="801" y="90"/>
                </a:cubicBezTo>
                <a:close/>
                <a:moveTo>
                  <a:pt x="350" y="3"/>
                </a:moveTo>
                <a:cubicBezTo>
                  <a:pt x="327" y="6"/>
                  <a:pt x="302" y="5"/>
                  <a:pt x="279" y="9"/>
                </a:cubicBezTo>
                <a:cubicBezTo>
                  <a:pt x="254" y="13"/>
                  <a:pt x="247" y="29"/>
                  <a:pt x="250" y="52"/>
                </a:cubicBezTo>
                <a:cubicBezTo>
                  <a:pt x="254" y="78"/>
                  <a:pt x="272" y="104"/>
                  <a:pt x="292" y="119"/>
                </a:cubicBezTo>
                <a:cubicBezTo>
                  <a:pt x="316" y="134"/>
                  <a:pt x="371" y="153"/>
                  <a:pt x="398" y="149"/>
                </a:cubicBezTo>
                <a:cubicBezTo>
                  <a:pt x="416" y="147"/>
                  <a:pt x="430" y="132"/>
                  <a:pt x="435" y="115"/>
                </a:cubicBezTo>
                <a:cubicBezTo>
                  <a:pt x="441" y="99"/>
                  <a:pt x="439" y="81"/>
                  <a:pt x="436" y="64"/>
                </a:cubicBezTo>
                <a:cubicBezTo>
                  <a:pt x="433" y="44"/>
                  <a:pt x="425" y="22"/>
                  <a:pt x="408" y="10"/>
                </a:cubicBezTo>
                <a:cubicBezTo>
                  <a:pt x="398" y="3"/>
                  <a:pt x="385" y="1"/>
                  <a:pt x="373" y="1"/>
                </a:cubicBezTo>
                <a:cubicBezTo>
                  <a:pt x="365" y="1"/>
                  <a:pt x="357" y="2"/>
                  <a:pt x="350" y="3"/>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2"/>
        <p:cNvGrpSpPr/>
        <p:nvPr/>
      </p:nvGrpSpPr>
      <p:grpSpPr>
        <a:xfrm>
          <a:off x="0" y="0"/>
          <a:ext cx="0" cy="0"/>
          <a:chOff x="0" y="0"/>
          <a:chExt cx="0" cy="0"/>
        </a:xfrm>
      </p:grpSpPr>
      <p:sp>
        <p:nvSpPr>
          <p:cNvPr id="603" name="Google Shape;603;p42"/>
          <p:cNvSpPr txBox="1">
            <a:spLocks noGrp="1"/>
          </p:cNvSpPr>
          <p:nvPr>
            <p:ph type="title" idx="14"/>
          </p:nvPr>
        </p:nvSpPr>
        <p:spPr>
          <a:xfrm>
            <a:off x="4535425" y="1257302"/>
            <a:ext cx="775800" cy="862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604" name="Google Shape;604;p42"/>
          <p:cNvSpPr txBox="1">
            <a:spLocks noGrp="1"/>
          </p:cNvSpPr>
          <p:nvPr>
            <p:ph type="title" idx="15"/>
          </p:nvPr>
        </p:nvSpPr>
        <p:spPr>
          <a:xfrm>
            <a:off x="4535425" y="2934277"/>
            <a:ext cx="775800" cy="862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605" name="Google Shape;605;p42"/>
          <p:cNvSpPr txBox="1">
            <a:spLocks noGrp="1"/>
          </p:cNvSpPr>
          <p:nvPr>
            <p:ph type="title" idx="13"/>
          </p:nvPr>
        </p:nvSpPr>
        <p:spPr>
          <a:xfrm>
            <a:off x="715375" y="2934277"/>
            <a:ext cx="775800" cy="862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606" name="Google Shape;606;p42"/>
          <p:cNvSpPr txBox="1">
            <a:spLocks noGrp="1"/>
          </p:cNvSpPr>
          <p:nvPr>
            <p:ph type="title" idx="9"/>
          </p:nvPr>
        </p:nvSpPr>
        <p:spPr>
          <a:xfrm>
            <a:off x="715375" y="1257302"/>
            <a:ext cx="775800" cy="862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607" name="Google Shape;607;p4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Table of </a:t>
            </a:r>
            <a:r>
              <a:rPr lang="en">
                <a:solidFill>
                  <a:schemeClr val="lt2"/>
                </a:solidFill>
              </a:rPr>
              <a:t>contents</a:t>
            </a:r>
            <a:endParaRPr>
              <a:solidFill>
                <a:schemeClr val="lt2"/>
              </a:solidFill>
            </a:endParaRPr>
          </a:p>
        </p:txBody>
      </p:sp>
      <p:sp>
        <p:nvSpPr>
          <p:cNvPr id="608" name="Google Shape;608;p42"/>
          <p:cNvSpPr txBox="1">
            <a:spLocks noGrp="1"/>
          </p:cNvSpPr>
          <p:nvPr>
            <p:ph type="title" idx="2"/>
          </p:nvPr>
        </p:nvSpPr>
        <p:spPr>
          <a:xfrm>
            <a:off x="1643701" y="1257300"/>
            <a:ext cx="2746800" cy="862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Project &amp; strategy </a:t>
            </a:r>
            <a:endParaRPr/>
          </a:p>
        </p:txBody>
      </p:sp>
      <p:sp>
        <p:nvSpPr>
          <p:cNvPr id="609" name="Google Shape;609;p42"/>
          <p:cNvSpPr txBox="1">
            <a:spLocks noGrp="1"/>
          </p:cNvSpPr>
          <p:nvPr>
            <p:ph type="title" idx="3"/>
          </p:nvPr>
        </p:nvSpPr>
        <p:spPr>
          <a:xfrm>
            <a:off x="5463626" y="1257300"/>
            <a:ext cx="2746800" cy="862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Consulting proposal</a:t>
            </a:r>
            <a:endParaRPr/>
          </a:p>
        </p:txBody>
      </p:sp>
      <p:sp>
        <p:nvSpPr>
          <p:cNvPr id="610" name="Google Shape;610;p42"/>
          <p:cNvSpPr txBox="1">
            <a:spLocks noGrp="1"/>
          </p:cNvSpPr>
          <p:nvPr>
            <p:ph type="subTitle" idx="1"/>
          </p:nvPr>
        </p:nvSpPr>
        <p:spPr>
          <a:xfrm>
            <a:off x="1643675" y="2119875"/>
            <a:ext cx="2746800" cy="63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You can describe the topic of the section here</a:t>
            </a:r>
            <a:endParaRPr/>
          </a:p>
        </p:txBody>
      </p:sp>
      <p:sp>
        <p:nvSpPr>
          <p:cNvPr id="611" name="Google Shape;611;p42"/>
          <p:cNvSpPr txBox="1">
            <a:spLocks noGrp="1"/>
          </p:cNvSpPr>
          <p:nvPr>
            <p:ph type="subTitle" idx="4"/>
          </p:nvPr>
        </p:nvSpPr>
        <p:spPr>
          <a:xfrm>
            <a:off x="5463600" y="2119875"/>
            <a:ext cx="2746800" cy="63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You can describe the topic of the section here</a:t>
            </a:r>
            <a:endParaRPr/>
          </a:p>
        </p:txBody>
      </p:sp>
      <p:sp>
        <p:nvSpPr>
          <p:cNvPr id="612" name="Google Shape;612;p42"/>
          <p:cNvSpPr txBox="1">
            <a:spLocks noGrp="1"/>
          </p:cNvSpPr>
          <p:nvPr>
            <p:ph type="title" idx="5"/>
          </p:nvPr>
        </p:nvSpPr>
        <p:spPr>
          <a:xfrm>
            <a:off x="1643701" y="2934275"/>
            <a:ext cx="2746800" cy="862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Change management</a:t>
            </a:r>
            <a:endParaRPr/>
          </a:p>
        </p:txBody>
      </p:sp>
      <p:sp>
        <p:nvSpPr>
          <p:cNvPr id="613" name="Google Shape;613;p42"/>
          <p:cNvSpPr txBox="1">
            <a:spLocks noGrp="1"/>
          </p:cNvSpPr>
          <p:nvPr>
            <p:ph type="title" idx="6"/>
          </p:nvPr>
        </p:nvSpPr>
        <p:spPr>
          <a:xfrm>
            <a:off x="5463626" y="2934275"/>
            <a:ext cx="2746800" cy="862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Implementing changes</a:t>
            </a:r>
            <a:endParaRPr/>
          </a:p>
        </p:txBody>
      </p:sp>
      <p:sp>
        <p:nvSpPr>
          <p:cNvPr id="614" name="Google Shape;614;p42"/>
          <p:cNvSpPr txBox="1">
            <a:spLocks noGrp="1"/>
          </p:cNvSpPr>
          <p:nvPr>
            <p:ph type="subTitle" idx="7"/>
          </p:nvPr>
        </p:nvSpPr>
        <p:spPr>
          <a:xfrm>
            <a:off x="1643700" y="3796775"/>
            <a:ext cx="2746800" cy="63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You can describe the topic of the section here</a:t>
            </a:r>
            <a:endParaRPr/>
          </a:p>
        </p:txBody>
      </p:sp>
      <p:sp>
        <p:nvSpPr>
          <p:cNvPr id="615" name="Google Shape;615;p42"/>
          <p:cNvSpPr txBox="1">
            <a:spLocks noGrp="1"/>
          </p:cNvSpPr>
          <p:nvPr>
            <p:ph type="subTitle" idx="8"/>
          </p:nvPr>
        </p:nvSpPr>
        <p:spPr>
          <a:xfrm>
            <a:off x="5463600" y="3796775"/>
            <a:ext cx="2746800" cy="63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You can describe the topic of the section here</a:t>
            </a:r>
            <a:endParaRPr/>
          </a:p>
        </p:txBody>
      </p:sp>
      <p:sp>
        <p:nvSpPr>
          <p:cNvPr id="616" name="Google Shape;616;p42"/>
          <p:cNvSpPr/>
          <p:nvPr/>
        </p:nvSpPr>
        <p:spPr>
          <a:xfrm>
            <a:off x="607172" y="2377473"/>
            <a:ext cx="493828" cy="427419"/>
          </a:xfrm>
          <a:custGeom>
            <a:avLst/>
            <a:gdLst/>
            <a:ahLst/>
            <a:cxnLst/>
            <a:rect l="l" t="t" r="r" b="b"/>
            <a:pathLst>
              <a:path w="2374" h="2055" extrusionOk="0">
                <a:moveTo>
                  <a:pt x="420" y="1724"/>
                </a:moveTo>
                <a:cubicBezTo>
                  <a:pt x="386" y="1727"/>
                  <a:pt x="355" y="1751"/>
                  <a:pt x="340" y="1782"/>
                </a:cubicBezTo>
                <a:cubicBezTo>
                  <a:pt x="322" y="1819"/>
                  <a:pt x="298" y="1889"/>
                  <a:pt x="308" y="1930"/>
                </a:cubicBezTo>
                <a:cubicBezTo>
                  <a:pt x="315" y="1959"/>
                  <a:pt x="328" y="1989"/>
                  <a:pt x="352" y="2007"/>
                </a:cubicBezTo>
                <a:cubicBezTo>
                  <a:pt x="365" y="2017"/>
                  <a:pt x="381" y="2023"/>
                  <a:pt x="397" y="2028"/>
                </a:cubicBezTo>
                <a:cubicBezTo>
                  <a:pt x="447" y="2044"/>
                  <a:pt x="502" y="2055"/>
                  <a:pt x="552" y="2037"/>
                </a:cubicBezTo>
                <a:cubicBezTo>
                  <a:pt x="602" y="2020"/>
                  <a:pt x="642" y="1966"/>
                  <a:pt x="628" y="1915"/>
                </a:cubicBezTo>
                <a:cubicBezTo>
                  <a:pt x="625" y="1904"/>
                  <a:pt x="619" y="1894"/>
                  <a:pt x="618" y="1883"/>
                </a:cubicBezTo>
                <a:cubicBezTo>
                  <a:pt x="617" y="1874"/>
                  <a:pt x="618" y="1865"/>
                  <a:pt x="618" y="1857"/>
                </a:cubicBezTo>
                <a:cubicBezTo>
                  <a:pt x="616" y="1809"/>
                  <a:pt x="570" y="1775"/>
                  <a:pt x="527" y="1752"/>
                </a:cubicBezTo>
                <a:cubicBezTo>
                  <a:pt x="498" y="1736"/>
                  <a:pt x="467" y="1723"/>
                  <a:pt x="434" y="1723"/>
                </a:cubicBezTo>
                <a:cubicBezTo>
                  <a:pt x="430" y="1723"/>
                  <a:pt x="425" y="1723"/>
                  <a:pt x="420" y="1724"/>
                </a:cubicBezTo>
                <a:close/>
                <a:moveTo>
                  <a:pt x="1048" y="1385"/>
                </a:moveTo>
                <a:cubicBezTo>
                  <a:pt x="1038" y="1393"/>
                  <a:pt x="1032" y="1404"/>
                  <a:pt x="1026" y="1415"/>
                </a:cubicBezTo>
                <a:cubicBezTo>
                  <a:pt x="1012" y="1438"/>
                  <a:pt x="1000" y="1465"/>
                  <a:pt x="999" y="1493"/>
                </a:cubicBezTo>
                <a:cubicBezTo>
                  <a:pt x="999" y="1527"/>
                  <a:pt x="1018" y="1559"/>
                  <a:pt x="1041" y="1585"/>
                </a:cubicBezTo>
                <a:cubicBezTo>
                  <a:pt x="1079" y="1630"/>
                  <a:pt x="1129" y="1664"/>
                  <a:pt x="1184" y="1685"/>
                </a:cubicBezTo>
                <a:cubicBezTo>
                  <a:pt x="1221" y="1698"/>
                  <a:pt x="1263" y="1704"/>
                  <a:pt x="1298" y="1688"/>
                </a:cubicBezTo>
                <a:cubicBezTo>
                  <a:pt x="1348" y="1666"/>
                  <a:pt x="1406" y="1574"/>
                  <a:pt x="1397" y="1519"/>
                </a:cubicBezTo>
                <a:cubicBezTo>
                  <a:pt x="1389" y="1468"/>
                  <a:pt x="1296" y="1416"/>
                  <a:pt x="1256" y="1397"/>
                </a:cubicBezTo>
                <a:cubicBezTo>
                  <a:pt x="1221" y="1380"/>
                  <a:pt x="1182" y="1375"/>
                  <a:pt x="1144" y="1370"/>
                </a:cubicBezTo>
                <a:cubicBezTo>
                  <a:pt x="1132" y="1369"/>
                  <a:pt x="1120" y="1367"/>
                  <a:pt x="1107" y="1367"/>
                </a:cubicBezTo>
                <a:cubicBezTo>
                  <a:pt x="1085" y="1367"/>
                  <a:pt x="1064" y="1371"/>
                  <a:pt x="1048" y="1385"/>
                </a:cubicBezTo>
                <a:close/>
                <a:moveTo>
                  <a:pt x="1974" y="1023"/>
                </a:moveTo>
                <a:cubicBezTo>
                  <a:pt x="1947" y="1033"/>
                  <a:pt x="1925" y="1053"/>
                  <a:pt x="1900" y="1067"/>
                </a:cubicBezTo>
                <a:cubicBezTo>
                  <a:pt x="1873" y="1084"/>
                  <a:pt x="1844" y="1094"/>
                  <a:pt x="1820" y="1114"/>
                </a:cubicBezTo>
                <a:cubicBezTo>
                  <a:pt x="1761" y="1163"/>
                  <a:pt x="1753" y="1258"/>
                  <a:pt x="1794" y="1322"/>
                </a:cubicBezTo>
                <a:cubicBezTo>
                  <a:pt x="1835" y="1387"/>
                  <a:pt x="1915" y="1421"/>
                  <a:pt x="1992" y="1417"/>
                </a:cubicBezTo>
                <a:cubicBezTo>
                  <a:pt x="2011" y="1416"/>
                  <a:pt x="2031" y="1412"/>
                  <a:pt x="2051" y="1414"/>
                </a:cubicBezTo>
                <a:cubicBezTo>
                  <a:pt x="2070" y="1415"/>
                  <a:pt x="2088" y="1420"/>
                  <a:pt x="2105" y="1424"/>
                </a:cubicBezTo>
                <a:cubicBezTo>
                  <a:pt x="2167" y="1441"/>
                  <a:pt x="2235" y="1453"/>
                  <a:pt x="2291" y="1423"/>
                </a:cubicBezTo>
                <a:cubicBezTo>
                  <a:pt x="2373" y="1376"/>
                  <a:pt x="2365" y="1269"/>
                  <a:pt x="2329" y="1196"/>
                </a:cubicBezTo>
                <a:cubicBezTo>
                  <a:pt x="2283" y="1101"/>
                  <a:pt x="2169" y="1034"/>
                  <a:pt x="2069" y="1018"/>
                </a:cubicBezTo>
                <a:cubicBezTo>
                  <a:pt x="2055" y="1016"/>
                  <a:pt x="2042" y="1014"/>
                  <a:pt x="2028" y="1014"/>
                </a:cubicBezTo>
                <a:cubicBezTo>
                  <a:pt x="2009" y="1014"/>
                  <a:pt x="1992" y="1017"/>
                  <a:pt x="1974" y="1023"/>
                </a:cubicBezTo>
                <a:close/>
                <a:moveTo>
                  <a:pt x="70" y="878"/>
                </a:moveTo>
                <a:cubicBezTo>
                  <a:pt x="54" y="882"/>
                  <a:pt x="43" y="894"/>
                  <a:pt x="33" y="907"/>
                </a:cubicBezTo>
                <a:cubicBezTo>
                  <a:pt x="16" y="927"/>
                  <a:pt x="0" y="950"/>
                  <a:pt x="3" y="976"/>
                </a:cubicBezTo>
                <a:cubicBezTo>
                  <a:pt x="6" y="996"/>
                  <a:pt x="19" y="1012"/>
                  <a:pt x="34" y="1025"/>
                </a:cubicBezTo>
                <a:cubicBezTo>
                  <a:pt x="78" y="1067"/>
                  <a:pt x="135" y="1094"/>
                  <a:pt x="191" y="1119"/>
                </a:cubicBezTo>
                <a:cubicBezTo>
                  <a:pt x="197" y="1121"/>
                  <a:pt x="203" y="1124"/>
                  <a:pt x="210" y="1123"/>
                </a:cubicBezTo>
                <a:cubicBezTo>
                  <a:pt x="217" y="1123"/>
                  <a:pt x="223" y="1118"/>
                  <a:pt x="228" y="1114"/>
                </a:cubicBezTo>
                <a:cubicBezTo>
                  <a:pt x="307" y="1044"/>
                  <a:pt x="331" y="956"/>
                  <a:pt x="223" y="908"/>
                </a:cubicBezTo>
                <a:cubicBezTo>
                  <a:pt x="187" y="892"/>
                  <a:pt x="149" y="884"/>
                  <a:pt x="109" y="878"/>
                </a:cubicBezTo>
                <a:cubicBezTo>
                  <a:pt x="102" y="877"/>
                  <a:pt x="95" y="875"/>
                  <a:pt x="87" y="875"/>
                </a:cubicBezTo>
                <a:cubicBezTo>
                  <a:pt x="81" y="875"/>
                  <a:pt x="75" y="876"/>
                  <a:pt x="70" y="878"/>
                </a:cubicBezTo>
                <a:close/>
                <a:moveTo>
                  <a:pt x="844" y="524"/>
                </a:moveTo>
                <a:cubicBezTo>
                  <a:pt x="818" y="528"/>
                  <a:pt x="789" y="531"/>
                  <a:pt x="768" y="547"/>
                </a:cubicBezTo>
                <a:cubicBezTo>
                  <a:pt x="748" y="562"/>
                  <a:pt x="737" y="585"/>
                  <a:pt x="729" y="608"/>
                </a:cubicBezTo>
                <a:cubicBezTo>
                  <a:pt x="719" y="642"/>
                  <a:pt x="714" y="680"/>
                  <a:pt x="728" y="712"/>
                </a:cubicBezTo>
                <a:cubicBezTo>
                  <a:pt x="748" y="763"/>
                  <a:pt x="803" y="789"/>
                  <a:pt x="852" y="810"/>
                </a:cubicBezTo>
                <a:cubicBezTo>
                  <a:pt x="895" y="828"/>
                  <a:pt x="938" y="846"/>
                  <a:pt x="980" y="864"/>
                </a:cubicBezTo>
                <a:cubicBezTo>
                  <a:pt x="998" y="872"/>
                  <a:pt x="1017" y="880"/>
                  <a:pt x="1036" y="880"/>
                </a:cubicBezTo>
                <a:cubicBezTo>
                  <a:pt x="1079" y="880"/>
                  <a:pt x="1113" y="844"/>
                  <a:pt x="1141" y="811"/>
                </a:cubicBezTo>
                <a:cubicBezTo>
                  <a:pt x="1150" y="798"/>
                  <a:pt x="1161" y="785"/>
                  <a:pt x="1165" y="770"/>
                </a:cubicBezTo>
                <a:cubicBezTo>
                  <a:pt x="1169" y="758"/>
                  <a:pt x="1167" y="744"/>
                  <a:pt x="1166" y="732"/>
                </a:cubicBezTo>
                <a:cubicBezTo>
                  <a:pt x="1162" y="697"/>
                  <a:pt x="1156" y="663"/>
                  <a:pt x="1150" y="629"/>
                </a:cubicBezTo>
                <a:cubicBezTo>
                  <a:pt x="1138" y="565"/>
                  <a:pt x="1050" y="529"/>
                  <a:pt x="990" y="521"/>
                </a:cubicBezTo>
                <a:cubicBezTo>
                  <a:pt x="974" y="519"/>
                  <a:pt x="957" y="518"/>
                  <a:pt x="941" y="518"/>
                </a:cubicBezTo>
                <a:cubicBezTo>
                  <a:pt x="908" y="518"/>
                  <a:pt x="876" y="521"/>
                  <a:pt x="844" y="524"/>
                </a:cubicBezTo>
                <a:close/>
                <a:moveTo>
                  <a:pt x="1809" y="357"/>
                </a:moveTo>
                <a:cubicBezTo>
                  <a:pt x="1785" y="362"/>
                  <a:pt x="1767" y="377"/>
                  <a:pt x="1755" y="392"/>
                </a:cubicBezTo>
                <a:cubicBezTo>
                  <a:pt x="1743" y="407"/>
                  <a:pt x="1734" y="426"/>
                  <a:pt x="1741" y="445"/>
                </a:cubicBezTo>
                <a:cubicBezTo>
                  <a:pt x="1744" y="453"/>
                  <a:pt x="1749" y="461"/>
                  <a:pt x="1755" y="467"/>
                </a:cubicBezTo>
                <a:cubicBezTo>
                  <a:pt x="1782" y="499"/>
                  <a:pt x="1827" y="521"/>
                  <a:pt x="1869" y="523"/>
                </a:cubicBezTo>
                <a:cubicBezTo>
                  <a:pt x="1911" y="526"/>
                  <a:pt x="1949" y="507"/>
                  <a:pt x="1960" y="476"/>
                </a:cubicBezTo>
                <a:cubicBezTo>
                  <a:pt x="1963" y="470"/>
                  <a:pt x="1965" y="462"/>
                  <a:pt x="1964" y="455"/>
                </a:cubicBezTo>
                <a:cubicBezTo>
                  <a:pt x="1963" y="448"/>
                  <a:pt x="1960" y="442"/>
                  <a:pt x="1957" y="436"/>
                </a:cubicBezTo>
                <a:cubicBezTo>
                  <a:pt x="1937" y="399"/>
                  <a:pt x="1871" y="357"/>
                  <a:pt x="1822" y="357"/>
                </a:cubicBezTo>
                <a:cubicBezTo>
                  <a:pt x="1817" y="357"/>
                  <a:pt x="1813" y="357"/>
                  <a:pt x="1809" y="357"/>
                </a:cubicBezTo>
                <a:close/>
                <a:moveTo>
                  <a:pt x="269" y="114"/>
                </a:moveTo>
                <a:cubicBezTo>
                  <a:pt x="282" y="158"/>
                  <a:pt x="321" y="192"/>
                  <a:pt x="366" y="200"/>
                </a:cubicBezTo>
                <a:cubicBezTo>
                  <a:pt x="386" y="204"/>
                  <a:pt x="408" y="202"/>
                  <a:pt x="426" y="192"/>
                </a:cubicBezTo>
                <a:cubicBezTo>
                  <a:pt x="446" y="184"/>
                  <a:pt x="461" y="167"/>
                  <a:pt x="467" y="147"/>
                </a:cubicBezTo>
                <a:cubicBezTo>
                  <a:pt x="481" y="96"/>
                  <a:pt x="425" y="10"/>
                  <a:pt x="373" y="1"/>
                </a:cubicBezTo>
                <a:cubicBezTo>
                  <a:pt x="370" y="0"/>
                  <a:pt x="365" y="0"/>
                  <a:pt x="362" y="0"/>
                </a:cubicBezTo>
                <a:cubicBezTo>
                  <a:pt x="308" y="0"/>
                  <a:pt x="254" y="63"/>
                  <a:pt x="269" y="114"/>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109"/>
        <p:cNvGrpSpPr/>
        <p:nvPr/>
      </p:nvGrpSpPr>
      <p:grpSpPr>
        <a:xfrm>
          <a:off x="0" y="0"/>
          <a:ext cx="0" cy="0"/>
          <a:chOff x="0" y="0"/>
          <a:chExt cx="0" cy="0"/>
        </a:xfrm>
      </p:grpSpPr>
      <p:sp>
        <p:nvSpPr>
          <p:cNvPr id="1110" name="Google Shape;1110;p69"/>
          <p:cNvSpPr txBox="1">
            <a:spLocks noGrp="1"/>
          </p:cNvSpPr>
          <p:nvPr>
            <p:ph type="body" idx="1"/>
          </p:nvPr>
        </p:nvSpPr>
        <p:spPr>
          <a:xfrm>
            <a:off x="720000" y="1570575"/>
            <a:ext cx="4990800" cy="227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Do you know what helps you make your point clear?</a:t>
            </a:r>
            <a:endParaRPr/>
          </a:p>
          <a:p>
            <a:pPr marL="0" lvl="0" indent="0" algn="l" rtl="0">
              <a:spcBef>
                <a:spcPts val="1000"/>
              </a:spcBef>
              <a:spcAft>
                <a:spcPts val="0"/>
              </a:spcAft>
              <a:buClr>
                <a:srgbClr val="273D40"/>
              </a:buClr>
              <a:buSzPts val="600"/>
              <a:buFont typeface="Arial"/>
              <a:buNone/>
            </a:pPr>
            <a:r>
              <a:rPr lang="en"/>
              <a:t>Lists like this one:</a:t>
            </a:r>
            <a:endParaRPr/>
          </a:p>
          <a:p>
            <a:pPr marL="241300" lvl="0" indent="-215900" algn="l" rtl="0">
              <a:spcBef>
                <a:spcPts val="1000"/>
              </a:spcBef>
              <a:spcAft>
                <a:spcPts val="0"/>
              </a:spcAft>
              <a:buClr>
                <a:schemeClr val="dk2"/>
              </a:buClr>
              <a:buSzPts val="1400"/>
              <a:buFont typeface="Anaheim"/>
              <a:buChar char="-"/>
            </a:pPr>
            <a:r>
              <a:rPr lang="en"/>
              <a:t>They’re simple </a:t>
            </a:r>
            <a:endParaRPr/>
          </a:p>
          <a:p>
            <a:pPr marL="241300" lvl="0" indent="-215900" algn="l" rtl="0">
              <a:spcBef>
                <a:spcPts val="0"/>
              </a:spcBef>
              <a:spcAft>
                <a:spcPts val="0"/>
              </a:spcAft>
              <a:buClr>
                <a:schemeClr val="dk2"/>
              </a:buClr>
              <a:buSzPts val="1400"/>
              <a:buFont typeface="Anaheim"/>
              <a:buChar char="-"/>
            </a:pPr>
            <a:r>
              <a:rPr lang="en"/>
              <a:t>You can organize your ideas clearly</a:t>
            </a:r>
            <a:endParaRPr/>
          </a:p>
          <a:p>
            <a:pPr marL="241300" lvl="0" indent="-215900" algn="l" rtl="0">
              <a:spcBef>
                <a:spcPts val="0"/>
              </a:spcBef>
              <a:spcAft>
                <a:spcPts val="0"/>
              </a:spcAft>
              <a:buClr>
                <a:schemeClr val="dk2"/>
              </a:buClr>
              <a:buSzPts val="1400"/>
              <a:buFont typeface="Anaheim"/>
              <a:buChar char="-"/>
            </a:pPr>
            <a:r>
              <a:rPr lang="en"/>
              <a:t>You’ll never forget to buy milk!</a:t>
            </a:r>
            <a:endParaRPr/>
          </a:p>
          <a:p>
            <a:pPr marL="0" lvl="0" indent="0" algn="l" rtl="0">
              <a:spcBef>
                <a:spcPts val="1000"/>
              </a:spcBef>
              <a:spcAft>
                <a:spcPts val="0"/>
              </a:spcAft>
              <a:buClr>
                <a:srgbClr val="273D40"/>
              </a:buClr>
              <a:buSzPts val="600"/>
              <a:buFont typeface="Arial"/>
              <a:buNone/>
            </a:pPr>
            <a:r>
              <a:rPr lang="en"/>
              <a:t>And the most important thing: the audience won’t miss the point of your presentation</a:t>
            </a:r>
            <a:endParaRPr/>
          </a:p>
        </p:txBody>
      </p:sp>
      <p:sp>
        <p:nvSpPr>
          <p:cNvPr id="1111" name="Google Shape;1111;p6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Change management </a:t>
            </a:r>
            <a:r>
              <a:rPr lang="en">
                <a:solidFill>
                  <a:schemeClr val="lt2"/>
                </a:solidFill>
              </a:rPr>
              <a:t>approach</a:t>
            </a:r>
            <a:endParaRPr>
              <a:solidFill>
                <a:schemeClr val="lt2"/>
              </a:solidFill>
            </a:endParaRPr>
          </a:p>
        </p:txBody>
      </p:sp>
      <p:grpSp>
        <p:nvGrpSpPr>
          <p:cNvPr id="1112" name="Google Shape;1112;p69"/>
          <p:cNvGrpSpPr/>
          <p:nvPr/>
        </p:nvGrpSpPr>
        <p:grpSpPr>
          <a:xfrm flipH="1">
            <a:off x="6071856" y="1407360"/>
            <a:ext cx="2238692" cy="2695951"/>
            <a:chOff x="6307050" y="1241582"/>
            <a:chExt cx="633096" cy="762430"/>
          </a:xfrm>
        </p:grpSpPr>
        <p:sp>
          <p:nvSpPr>
            <p:cNvPr id="1113" name="Google Shape;1113;p69"/>
            <p:cNvSpPr/>
            <p:nvPr/>
          </p:nvSpPr>
          <p:spPr>
            <a:xfrm>
              <a:off x="6307050" y="1241582"/>
              <a:ext cx="633096" cy="762430"/>
            </a:xfrm>
            <a:custGeom>
              <a:avLst/>
              <a:gdLst/>
              <a:ahLst/>
              <a:cxnLst/>
              <a:rect l="l" t="t" r="r" b="b"/>
              <a:pathLst>
                <a:path w="4572" h="5506" extrusionOk="0">
                  <a:moveTo>
                    <a:pt x="137" y="1"/>
                  </a:moveTo>
                  <a:cubicBezTo>
                    <a:pt x="62" y="1"/>
                    <a:pt x="0" y="61"/>
                    <a:pt x="0" y="136"/>
                  </a:cubicBezTo>
                  <a:lnTo>
                    <a:pt x="0" y="5370"/>
                  </a:lnTo>
                  <a:cubicBezTo>
                    <a:pt x="0" y="5445"/>
                    <a:pt x="62" y="5506"/>
                    <a:pt x="137" y="5506"/>
                  </a:cubicBezTo>
                  <a:lnTo>
                    <a:pt x="4435" y="5506"/>
                  </a:lnTo>
                  <a:cubicBezTo>
                    <a:pt x="4510" y="5506"/>
                    <a:pt x="4571" y="5445"/>
                    <a:pt x="4571" y="5370"/>
                  </a:cubicBezTo>
                  <a:lnTo>
                    <a:pt x="4571" y="136"/>
                  </a:lnTo>
                  <a:cubicBezTo>
                    <a:pt x="4571" y="61"/>
                    <a:pt x="4510" y="1"/>
                    <a:pt x="44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69"/>
            <p:cNvSpPr/>
            <p:nvPr/>
          </p:nvSpPr>
          <p:spPr>
            <a:xfrm>
              <a:off x="6342776" y="1277308"/>
              <a:ext cx="561506" cy="691116"/>
            </a:xfrm>
            <a:custGeom>
              <a:avLst/>
              <a:gdLst/>
              <a:ahLst/>
              <a:cxnLst/>
              <a:rect l="l" t="t" r="r" b="b"/>
              <a:pathLst>
                <a:path w="4055" h="4991" extrusionOk="0">
                  <a:moveTo>
                    <a:pt x="76" y="0"/>
                  </a:moveTo>
                  <a:cubicBezTo>
                    <a:pt x="34" y="0"/>
                    <a:pt x="1" y="34"/>
                    <a:pt x="1" y="75"/>
                  </a:cubicBezTo>
                  <a:lnTo>
                    <a:pt x="1" y="4915"/>
                  </a:lnTo>
                  <a:cubicBezTo>
                    <a:pt x="1" y="4956"/>
                    <a:pt x="34" y="4990"/>
                    <a:pt x="76" y="4990"/>
                  </a:cubicBezTo>
                  <a:lnTo>
                    <a:pt x="3981" y="4990"/>
                  </a:lnTo>
                  <a:cubicBezTo>
                    <a:pt x="4022" y="4990"/>
                    <a:pt x="4055" y="4956"/>
                    <a:pt x="4055" y="4915"/>
                  </a:cubicBezTo>
                  <a:lnTo>
                    <a:pt x="4055" y="75"/>
                  </a:lnTo>
                  <a:cubicBezTo>
                    <a:pt x="4055" y="34"/>
                    <a:pt x="4022" y="0"/>
                    <a:pt x="3981" y="0"/>
                  </a:cubicBezTo>
                  <a:close/>
                </a:path>
              </a:pathLst>
            </a:custGeom>
            <a:solidFill>
              <a:srgbClr val="7B70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69"/>
            <p:cNvSpPr/>
            <p:nvPr/>
          </p:nvSpPr>
          <p:spPr>
            <a:xfrm>
              <a:off x="6361885" y="1439461"/>
              <a:ext cx="447543" cy="309763"/>
            </a:xfrm>
            <a:custGeom>
              <a:avLst/>
              <a:gdLst/>
              <a:ahLst/>
              <a:cxnLst/>
              <a:rect l="l" t="t" r="r" b="b"/>
              <a:pathLst>
                <a:path w="3232" h="2237" extrusionOk="0">
                  <a:moveTo>
                    <a:pt x="1892" y="0"/>
                  </a:moveTo>
                  <a:cubicBezTo>
                    <a:pt x="1823" y="0"/>
                    <a:pt x="1757" y="24"/>
                    <a:pt x="1713" y="77"/>
                  </a:cubicBezTo>
                  <a:cubicBezTo>
                    <a:pt x="1614" y="197"/>
                    <a:pt x="1680" y="384"/>
                    <a:pt x="1616" y="526"/>
                  </a:cubicBezTo>
                  <a:cubicBezTo>
                    <a:pt x="1604" y="553"/>
                    <a:pt x="1586" y="579"/>
                    <a:pt x="1558" y="590"/>
                  </a:cubicBezTo>
                  <a:cubicBezTo>
                    <a:pt x="1547" y="594"/>
                    <a:pt x="1535" y="595"/>
                    <a:pt x="1523" y="595"/>
                  </a:cubicBezTo>
                  <a:cubicBezTo>
                    <a:pt x="1511" y="595"/>
                    <a:pt x="1499" y="594"/>
                    <a:pt x="1487" y="592"/>
                  </a:cubicBezTo>
                  <a:cubicBezTo>
                    <a:pt x="1378" y="573"/>
                    <a:pt x="1276" y="524"/>
                    <a:pt x="1168" y="499"/>
                  </a:cubicBezTo>
                  <a:cubicBezTo>
                    <a:pt x="1127" y="489"/>
                    <a:pt x="1084" y="483"/>
                    <a:pt x="1041" y="483"/>
                  </a:cubicBezTo>
                  <a:cubicBezTo>
                    <a:pt x="972" y="483"/>
                    <a:pt x="904" y="499"/>
                    <a:pt x="850" y="541"/>
                  </a:cubicBezTo>
                  <a:cubicBezTo>
                    <a:pt x="734" y="631"/>
                    <a:pt x="726" y="799"/>
                    <a:pt x="708" y="946"/>
                  </a:cubicBezTo>
                  <a:cubicBezTo>
                    <a:pt x="705" y="971"/>
                    <a:pt x="700" y="999"/>
                    <a:pt x="684" y="1019"/>
                  </a:cubicBezTo>
                  <a:cubicBezTo>
                    <a:pt x="663" y="1044"/>
                    <a:pt x="628" y="1053"/>
                    <a:pt x="595" y="1058"/>
                  </a:cubicBezTo>
                  <a:cubicBezTo>
                    <a:pt x="483" y="1078"/>
                    <a:pt x="367" y="1085"/>
                    <a:pt x="259" y="1126"/>
                  </a:cubicBezTo>
                  <a:cubicBezTo>
                    <a:pt x="152" y="1165"/>
                    <a:pt x="51" y="1246"/>
                    <a:pt x="26" y="1359"/>
                  </a:cubicBezTo>
                  <a:cubicBezTo>
                    <a:pt x="1" y="1478"/>
                    <a:pt x="66" y="1596"/>
                    <a:pt x="143" y="1691"/>
                  </a:cubicBezTo>
                  <a:cubicBezTo>
                    <a:pt x="450" y="2066"/>
                    <a:pt x="956" y="2230"/>
                    <a:pt x="1441" y="2236"/>
                  </a:cubicBezTo>
                  <a:cubicBezTo>
                    <a:pt x="1451" y="2236"/>
                    <a:pt x="1461" y="2236"/>
                    <a:pt x="1471" y="2236"/>
                  </a:cubicBezTo>
                  <a:cubicBezTo>
                    <a:pt x="1901" y="2236"/>
                    <a:pt x="2329" y="2128"/>
                    <a:pt x="2712" y="1933"/>
                  </a:cubicBezTo>
                  <a:cubicBezTo>
                    <a:pt x="2867" y="1854"/>
                    <a:pt x="3021" y="1757"/>
                    <a:pt x="3116" y="1610"/>
                  </a:cubicBezTo>
                  <a:cubicBezTo>
                    <a:pt x="3210" y="1464"/>
                    <a:pt x="3231" y="1258"/>
                    <a:pt x="3126" y="1120"/>
                  </a:cubicBezTo>
                  <a:cubicBezTo>
                    <a:pt x="3007" y="964"/>
                    <a:pt x="2758" y="920"/>
                    <a:pt x="2695" y="734"/>
                  </a:cubicBezTo>
                  <a:cubicBezTo>
                    <a:pt x="2668" y="653"/>
                    <a:pt x="2686" y="566"/>
                    <a:pt x="2687" y="480"/>
                  </a:cubicBezTo>
                  <a:cubicBezTo>
                    <a:pt x="2687" y="396"/>
                    <a:pt x="2663" y="298"/>
                    <a:pt x="2587" y="259"/>
                  </a:cubicBezTo>
                  <a:cubicBezTo>
                    <a:pt x="2558" y="244"/>
                    <a:pt x="2524" y="240"/>
                    <a:pt x="2491" y="240"/>
                  </a:cubicBezTo>
                  <a:cubicBezTo>
                    <a:pt x="2485" y="240"/>
                    <a:pt x="2478" y="240"/>
                    <a:pt x="2472" y="240"/>
                  </a:cubicBezTo>
                  <a:cubicBezTo>
                    <a:pt x="2405" y="244"/>
                    <a:pt x="2338" y="259"/>
                    <a:pt x="2276" y="285"/>
                  </a:cubicBezTo>
                  <a:cubicBezTo>
                    <a:pt x="2217" y="192"/>
                    <a:pt x="2152" y="102"/>
                    <a:pt x="2059" y="46"/>
                  </a:cubicBezTo>
                  <a:cubicBezTo>
                    <a:pt x="2010" y="17"/>
                    <a:pt x="1951" y="0"/>
                    <a:pt x="1892" y="0"/>
                  </a:cubicBezTo>
                  <a:close/>
                </a:path>
              </a:pathLst>
            </a:custGeom>
            <a:solidFill>
              <a:srgbClr val="5A50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69"/>
            <p:cNvSpPr/>
            <p:nvPr/>
          </p:nvSpPr>
          <p:spPr>
            <a:xfrm>
              <a:off x="6343053" y="1651463"/>
              <a:ext cx="560537" cy="316964"/>
            </a:xfrm>
            <a:custGeom>
              <a:avLst/>
              <a:gdLst/>
              <a:ahLst/>
              <a:cxnLst/>
              <a:rect l="l" t="t" r="r" b="b"/>
              <a:pathLst>
                <a:path w="4048" h="2289" extrusionOk="0">
                  <a:moveTo>
                    <a:pt x="1895" y="1"/>
                  </a:moveTo>
                  <a:cubicBezTo>
                    <a:pt x="1674" y="1"/>
                    <a:pt x="1455" y="5"/>
                    <a:pt x="1237" y="13"/>
                  </a:cubicBezTo>
                  <a:cubicBezTo>
                    <a:pt x="677" y="34"/>
                    <a:pt x="212" y="449"/>
                    <a:pt x="129" y="1003"/>
                  </a:cubicBezTo>
                  <a:cubicBezTo>
                    <a:pt x="72" y="1378"/>
                    <a:pt x="34" y="1789"/>
                    <a:pt x="3" y="2216"/>
                  </a:cubicBezTo>
                  <a:cubicBezTo>
                    <a:pt x="1" y="2254"/>
                    <a:pt x="32" y="2288"/>
                    <a:pt x="71" y="2288"/>
                  </a:cubicBezTo>
                  <a:lnTo>
                    <a:pt x="3974" y="2288"/>
                  </a:lnTo>
                  <a:cubicBezTo>
                    <a:pt x="4015" y="2288"/>
                    <a:pt x="4048" y="2251"/>
                    <a:pt x="4041" y="2210"/>
                  </a:cubicBezTo>
                  <a:cubicBezTo>
                    <a:pt x="3967" y="1745"/>
                    <a:pt x="3884" y="1301"/>
                    <a:pt x="3784" y="892"/>
                  </a:cubicBezTo>
                  <a:cubicBezTo>
                    <a:pt x="3662" y="399"/>
                    <a:pt x="3230" y="41"/>
                    <a:pt x="2723" y="19"/>
                  </a:cubicBezTo>
                  <a:cubicBezTo>
                    <a:pt x="2445" y="7"/>
                    <a:pt x="2169" y="1"/>
                    <a:pt x="1895" y="1"/>
                  </a:cubicBezTo>
                  <a:close/>
                </a:path>
              </a:pathLst>
            </a:custGeom>
            <a:solidFill>
              <a:srgbClr val="FFB1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69"/>
            <p:cNvSpPr/>
            <p:nvPr/>
          </p:nvSpPr>
          <p:spPr>
            <a:xfrm>
              <a:off x="6520714" y="1651602"/>
              <a:ext cx="202308" cy="84468"/>
            </a:xfrm>
            <a:custGeom>
              <a:avLst/>
              <a:gdLst/>
              <a:ahLst/>
              <a:cxnLst/>
              <a:rect l="l" t="t" r="r" b="b"/>
              <a:pathLst>
                <a:path w="1461" h="610" extrusionOk="0">
                  <a:moveTo>
                    <a:pt x="624" y="0"/>
                  </a:moveTo>
                  <a:cubicBezTo>
                    <a:pt x="415" y="0"/>
                    <a:pt x="207" y="4"/>
                    <a:pt x="0" y="11"/>
                  </a:cubicBezTo>
                  <a:cubicBezTo>
                    <a:pt x="72" y="233"/>
                    <a:pt x="266" y="607"/>
                    <a:pt x="758" y="610"/>
                  </a:cubicBezTo>
                  <a:cubicBezTo>
                    <a:pt x="759" y="610"/>
                    <a:pt x="760" y="610"/>
                    <a:pt x="762" y="610"/>
                  </a:cubicBezTo>
                  <a:cubicBezTo>
                    <a:pt x="1277" y="610"/>
                    <a:pt x="1421" y="221"/>
                    <a:pt x="1461" y="20"/>
                  </a:cubicBezTo>
                  <a:cubicBezTo>
                    <a:pt x="1454" y="20"/>
                    <a:pt x="1447" y="18"/>
                    <a:pt x="1440" y="18"/>
                  </a:cubicBezTo>
                  <a:cubicBezTo>
                    <a:pt x="1166" y="6"/>
                    <a:pt x="894" y="0"/>
                    <a:pt x="6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69"/>
            <p:cNvSpPr/>
            <p:nvPr/>
          </p:nvSpPr>
          <p:spPr>
            <a:xfrm>
              <a:off x="6761658" y="1832171"/>
              <a:ext cx="23125" cy="127256"/>
            </a:xfrm>
            <a:custGeom>
              <a:avLst/>
              <a:gdLst/>
              <a:ahLst/>
              <a:cxnLst/>
              <a:rect l="l" t="t" r="r" b="b"/>
              <a:pathLst>
                <a:path w="167" h="919" extrusionOk="0">
                  <a:moveTo>
                    <a:pt x="6" y="0"/>
                  </a:moveTo>
                  <a:cubicBezTo>
                    <a:pt x="3" y="1"/>
                    <a:pt x="0" y="4"/>
                    <a:pt x="1" y="6"/>
                  </a:cubicBezTo>
                  <a:lnTo>
                    <a:pt x="156" y="914"/>
                  </a:lnTo>
                  <a:cubicBezTo>
                    <a:pt x="156" y="917"/>
                    <a:pt x="158" y="919"/>
                    <a:pt x="161" y="919"/>
                  </a:cubicBezTo>
                  <a:lnTo>
                    <a:pt x="162" y="919"/>
                  </a:lnTo>
                  <a:cubicBezTo>
                    <a:pt x="165" y="918"/>
                    <a:pt x="166" y="915"/>
                    <a:pt x="166" y="913"/>
                  </a:cubicBezTo>
                  <a:lnTo>
                    <a:pt x="12" y="4"/>
                  </a:lnTo>
                  <a:cubicBezTo>
                    <a:pt x="11" y="2"/>
                    <a:pt x="8" y="0"/>
                    <a:pt x="6" y="0"/>
                  </a:cubicBezTo>
                  <a:close/>
                </a:path>
              </a:pathLst>
            </a:custGeom>
            <a:solidFill>
              <a:srgbClr val="5A50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69"/>
            <p:cNvSpPr/>
            <p:nvPr/>
          </p:nvSpPr>
          <p:spPr>
            <a:xfrm>
              <a:off x="6495651" y="1845049"/>
              <a:ext cx="15786" cy="107593"/>
            </a:xfrm>
            <a:custGeom>
              <a:avLst/>
              <a:gdLst/>
              <a:ahLst/>
              <a:cxnLst/>
              <a:rect l="l" t="t" r="r" b="b"/>
              <a:pathLst>
                <a:path w="114" h="777" extrusionOk="0">
                  <a:moveTo>
                    <a:pt x="109" y="1"/>
                  </a:moveTo>
                  <a:cubicBezTo>
                    <a:pt x="105" y="1"/>
                    <a:pt x="103" y="2"/>
                    <a:pt x="103" y="5"/>
                  </a:cubicBezTo>
                  <a:lnTo>
                    <a:pt x="1" y="771"/>
                  </a:lnTo>
                  <a:cubicBezTo>
                    <a:pt x="0" y="774"/>
                    <a:pt x="3" y="777"/>
                    <a:pt x="6" y="777"/>
                  </a:cubicBezTo>
                  <a:lnTo>
                    <a:pt x="7" y="777"/>
                  </a:lnTo>
                  <a:cubicBezTo>
                    <a:pt x="9" y="777"/>
                    <a:pt x="11" y="775"/>
                    <a:pt x="12" y="772"/>
                  </a:cubicBezTo>
                  <a:lnTo>
                    <a:pt x="113" y="7"/>
                  </a:lnTo>
                  <a:cubicBezTo>
                    <a:pt x="113" y="4"/>
                    <a:pt x="111" y="1"/>
                    <a:pt x="109" y="1"/>
                  </a:cubicBezTo>
                  <a:close/>
                </a:path>
              </a:pathLst>
            </a:custGeom>
            <a:solidFill>
              <a:srgbClr val="5A50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69"/>
            <p:cNvSpPr/>
            <p:nvPr/>
          </p:nvSpPr>
          <p:spPr>
            <a:xfrm>
              <a:off x="6553117" y="1510497"/>
              <a:ext cx="188046" cy="203001"/>
            </a:xfrm>
            <a:custGeom>
              <a:avLst/>
              <a:gdLst/>
              <a:ahLst/>
              <a:cxnLst/>
              <a:rect l="l" t="t" r="r" b="b"/>
              <a:pathLst>
                <a:path w="1358" h="1466" extrusionOk="0">
                  <a:moveTo>
                    <a:pt x="968" y="1"/>
                  </a:moveTo>
                  <a:cubicBezTo>
                    <a:pt x="960" y="14"/>
                    <a:pt x="947" y="28"/>
                    <a:pt x="939" y="37"/>
                  </a:cubicBezTo>
                  <a:cubicBezTo>
                    <a:pt x="924" y="57"/>
                    <a:pt x="909" y="77"/>
                    <a:pt x="892" y="95"/>
                  </a:cubicBezTo>
                  <a:cubicBezTo>
                    <a:pt x="829" y="158"/>
                    <a:pt x="738" y="192"/>
                    <a:pt x="647" y="192"/>
                  </a:cubicBezTo>
                  <a:cubicBezTo>
                    <a:pt x="608" y="192"/>
                    <a:pt x="569" y="186"/>
                    <a:pt x="533" y="173"/>
                  </a:cubicBezTo>
                  <a:cubicBezTo>
                    <a:pt x="516" y="166"/>
                    <a:pt x="500" y="158"/>
                    <a:pt x="488" y="145"/>
                  </a:cubicBezTo>
                  <a:cubicBezTo>
                    <a:pt x="484" y="139"/>
                    <a:pt x="480" y="132"/>
                    <a:pt x="478" y="126"/>
                  </a:cubicBezTo>
                  <a:cubicBezTo>
                    <a:pt x="440" y="134"/>
                    <a:pt x="412" y="175"/>
                    <a:pt x="412" y="225"/>
                  </a:cubicBezTo>
                  <a:cubicBezTo>
                    <a:pt x="412" y="281"/>
                    <a:pt x="447" y="326"/>
                    <a:pt x="490" y="326"/>
                  </a:cubicBezTo>
                  <a:cubicBezTo>
                    <a:pt x="501" y="326"/>
                    <a:pt x="512" y="324"/>
                    <a:pt x="521" y="318"/>
                  </a:cubicBezTo>
                  <a:lnTo>
                    <a:pt x="521" y="318"/>
                  </a:lnTo>
                  <a:lnTo>
                    <a:pt x="236" y="1020"/>
                  </a:lnTo>
                  <a:cubicBezTo>
                    <a:pt x="157" y="1021"/>
                    <a:pt x="79" y="1022"/>
                    <a:pt x="0" y="1024"/>
                  </a:cubicBezTo>
                  <a:cubicBezTo>
                    <a:pt x="81" y="1232"/>
                    <a:pt x="239" y="1465"/>
                    <a:pt x="540" y="1466"/>
                  </a:cubicBezTo>
                  <a:cubicBezTo>
                    <a:pt x="541" y="1466"/>
                    <a:pt x="542" y="1466"/>
                    <a:pt x="543" y="1466"/>
                  </a:cubicBezTo>
                  <a:cubicBezTo>
                    <a:pt x="855" y="1466"/>
                    <a:pt x="991" y="1231"/>
                    <a:pt x="1051" y="1032"/>
                  </a:cubicBezTo>
                  <a:cubicBezTo>
                    <a:pt x="986" y="1029"/>
                    <a:pt x="921" y="1028"/>
                    <a:pt x="855" y="1026"/>
                  </a:cubicBezTo>
                  <a:lnTo>
                    <a:pt x="846" y="731"/>
                  </a:lnTo>
                  <a:lnTo>
                    <a:pt x="846" y="731"/>
                  </a:lnTo>
                  <a:cubicBezTo>
                    <a:pt x="846" y="731"/>
                    <a:pt x="1001" y="800"/>
                    <a:pt x="1129" y="800"/>
                  </a:cubicBezTo>
                  <a:cubicBezTo>
                    <a:pt x="1175" y="800"/>
                    <a:pt x="1217" y="791"/>
                    <a:pt x="1248" y="768"/>
                  </a:cubicBezTo>
                  <a:cubicBezTo>
                    <a:pt x="1357" y="688"/>
                    <a:pt x="1027" y="103"/>
                    <a:pt x="968" y="1"/>
                  </a:cubicBezTo>
                  <a:close/>
                </a:path>
              </a:pathLst>
            </a:custGeom>
            <a:solidFill>
              <a:srgbClr val="FEAD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69"/>
            <p:cNvSpPr/>
            <p:nvPr/>
          </p:nvSpPr>
          <p:spPr>
            <a:xfrm>
              <a:off x="6666665" y="1538469"/>
              <a:ext cx="10247" cy="3046"/>
            </a:xfrm>
            <a:custGeom>
              <a:avLst/>
              <a:gdLst/>
              <a:ahLst/>
              <a:cxnLst/>
              <a:rect l="l" t="t" r="r" b="b"/>
              <a:pathLst>
                <a:path w="74" h="22" extrusionOk="0">
                  <a:moveTo>
                    <a:pt x="32" y="0"/>
                  </a:moveTo>
                  <a:cubicBezTo>
                    <a:pt x="21" y="0"/>
                    <a:pt x="11" y="3"/>
                    <a:pt x="3" y="10"/>
                  </a:cubicBezTo>
                  <a:cubicBezTo>
                    <a:pt x="0" y="12"/>
                    <a:pt x="0" y="15"/>
                    <a:pt x="2" y="18"/>
                  </a:cubicBezTo>
                  <a:cubicBezTo>
                    <a:pt x="3" y="19"/>
                    <a:pt x="5" y="20"/>
                    <a:pt x="6" y="20"/>
                  </a:cubicBezTo>
                  <a:cubicBezTo>
                    <a:pt x="8" y="20"/>
                    <a:pt x="9" y="19"/>
                    <a:pt x="10" y="19"/>
                  </a:cubicBezTo>
                  <a:cubicBezTo>
                    <a:pt x="16" y="13"/>
                    <a:pt x="24" y="11"/>
                    <a:pt x="32" y="11"/>
                  </a:cubicBezTo>
                  <a:cubicBezTo>
                    <a:pt x="43" y="11"/>
                    <a:pt x="55" y="15"/>
                    <a:pt x="65" y="20"/>
                  </a:cubicBezTo>
                  <a:cubicBezTo>
                    <a:pt x="66" y="21"/>
                    <a:pt x="66" y="21"/>
                    <a:pt x="67" y="21"/>
                  </a:cubicBezTo>
                  <a:cubicBezTo>
                    <a:pt x="69" y="21"/>
                    <a:pt x="71" y="20"/>
                    <a:pt x="72" y="19"/>
                  </a:cubicBezTo>
                  <a:cubicBezTo>
                    <a:pt x="73" y="16"/>
                    <a:pt x="73" y="13"/>
                    <a:pt x="70" y="12"/>
                  </a:cubicBezTo>
                  <a:cubicBezTo>
                    <a:pt x="59" y="5"/>
                    <a:pt x="45" y="0"/>
                    <a:pt x="32" y="0"/>
                  </a:cubicBezTo>
                  <a:close/>
                </a:path>
              </a:pathLst>
            </a:custGeom>
            <a:solidFill>
              <a:srgbClr val="5A50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69"/>
            <p:cNvSpPr/>
            <p:nvPr/>
          </p:nvSpPr>
          <p:spPr>
            <a:xfrm>
              <a:off x="6692421" y="1536530"/>
              <a:ext cx="8585" cy="3323"/>
            </a:xfrm>
            <a:custGeom>
              <a:avLst/>
              <a:gdLst/>
              <a:ahLst/>
              <a:cxnLst/>
              <a:rect l="l" t="t" r="r" b="b"/>
              <a:pathLst>
                <a:path w="62" h="24" extrusionOk="0">
                  <a:moveTo>
                    <a:pt x="31" y="0"/>
                  </a:moveTo>
                  <a:cubicBezTo>
                    <a:pt x="30" y="0"/>
                    <a:pt x="29" y="0"/>
                    <a:pt x="28" y="0"/>
                  </a:cubicBezTo>
                  <a:cubicBezTo>
                    <a:pt x="17" y="1"/>
                    <a:pt x="7" y="7"/>
                    <a:pt x="2" y="16"/>
                  </a:cubicBezTo>
                  <a:cubicBezTo>
                    <a:pt x="0" y="19"/>
                    <a:pt x="1" y="21"/>
                    <a:pt x="4" y="23"/>
                  </a:cubicBezTo>
                  <a:cubicBezTo>
                    <a:pt x="4" y="24"/>
                    <a:pt x="5" y="24"/>
                    <a:pt x="6" y="24"/>
                  </a:cubicBezTo>
                  <a:cubicBezTo>
                    <a:pt x="8" y="24"/>
                    <a:pt x="10" y="23"/>
                    <a:pt x="11" y="21"/>
                  </a:cubicBezTo>
                  <a:cubicBezTo>
                    <a:pt x="14" y="15"/>
                    <a:pt x="21" y="12"/>
                    <a:pt x="29" y="11"/>
                  </a:cubicBezTo>
                  <a:cubicBezTo>
                    <a:pt x="30" y="11"/>
                    <a:pt x="31" y="11"/>
                    <a:pt x="31" y="11"/>
                  </a:cubicBezTo>
                  <a:cubicBezTo>
                    <a:pt x="39" y="11"/>
                    <a:pt x="46" y="14"/>
                    <a:pt x="51" y="19"/>
                  </a:cubicBezTo>
                  <a:cubicBezTo>
                    <a:pt x="52" y="21"/>
                    <a:pt x="53" y="22"/>
                    <a:pt x="55" y="22"/>
                  </a:cubicBezTo>
                  <a:cubicBezTo>
                    <a:pt x="56" y="22"/>
                    <a:pt x="57" y="21"/>
                    <a:pt x="59" y="20"/>
                  </a:cubicBezTo>
                  <a:cubicBezTo>
                    <a:pt x="60" y="19"/>
                    <a:pt x="61" y="15"/>
                    <a:pt x="59" y="13"/>
                  </a:cubicBezTo>
                  <a:cubicBezTo>
                    <a:pt x="52" y="5"/>
                    <a:pt x="41" y="0"/>
                    <a:pt x="31" y="0"/>
                  </a:cubicBezTo>
                  <a:close/>
                </a:path>
              </a:pathLst>
            </a:custGeom>
            <a:solidFill>
              <a:srgbClr val="5A50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69"/>
            <p:cNvSpPr/>
            <p:nvPr/>
          </p:nvSpPr>
          <p:spPr>
            <a:xfrm>
              <a:off x="6681066" y="1540823"/>
              <a:ext cx="22433" cy="35449"/>
            </a:xfrm>
            <a:custGeom>
              <a:avLst/>
              <a:gdLst/>
              <a:ahLst/>
              <a:cxnLst/>
              <a:rect l="l" t="t" r="r" b="b"/>
              <a:pathLst>
                <a:path w="162" h="256" extrusionOk="0">
                  <a:moveTo>
                    <a:pt x="45" y="1"/>
                  </a:moveTo>
                  <a:cubicBezTo>
                    <a:pt x="43" y="1"/>
                    <a:pt x="42" y="2"/>
                    <a:pt x="41" y="3"/>
                  </a:cubicBezTo>
                  <a:cubicBezTo>
                    <a:pt x="39" y="6"/>
                    <a:pt x="40" y="9"/>
                    <a:pt x="43" y="10"/>
                  </a:cubicBezTo>
                  <a:cubicBezTo>
                    <a:pt x="59" y="21"/>
                    <a:pt x="76" y="31"/>
                    <a:pt x="93" y="43"/>
                  </a:cubicBezTo>
                  <a:cubicBezTo>
                    <a:pt x="107" y="51"/>
                    <a:pt x="121" y="60"/>
                    <a:pt x="134" y="69"/>
                  </a:cubicBezTo>
                  <a:lnTo>
                    <a:pt x="107" y="78"/>
                  </a:lnTo>
                  <a:cubicBezTo>
                    <a:pt x="106" y="78"/>
                    <a:pt x="104" y="80"/>
                    <a:pt x="104" y="82"/>
                  </a:cubicBezTo>
                  <a:cubicBezTo>
                    <a:pt x="104" y="85"/>
                    <a:pt x="105" y="86"/>
                    <a:pt x="106" y="87"/>
                  </a:cubicBezTo>
                  <a:cubicBezTo>
                    <a:pt x="118" y="95"/>
                    <a:pt x="130" y="104"/>
                    <a:pt x="141" y="113"/>
                  </a:cubicBezTo>
                  <a:cubicBezTo>
                    <a:pt x="97" y="114"/>
                    <a:pt x="52" y="115"/>
                    <a:pt x="7" y="115"/>
                  </a:cubicBezTo>
                  <a:cubicBezTo>
                    <a:pt x="4" y="115"/>
                    <a:pt x="2" y="118"/>
                    <a:pt x="2" y="120"/>
                  </a:cubicBezTo>
                  <a:cubicBezTo>
                    <a:pt x="0" y="154"/>
                    <a:pt x="11" y="187"/>
                    <a:pt x="32" y="211"/>
                  </a:cubicBezTo>
                  <a:cubicBezTo>
                    <a:pt x="54" y="236"/>
                    <a:pt x="85" y="253"/>
                    <a:pt x="117" y="256"/>
                  </a:cubicBezTo>
                  <a:lnTo>
                    <a:pt x="118" y="256"/>
                  </a:lnTo>
                  <a:cubicBezTo>
                    <a:pt x="121" y="256"/>
                    <a:pt x="123" y="254"/>
                    <a:pt x="123" y="251"/>
                  </a:cubicBezTo>
                  <a:cubicBezTo>
                    <a:pt x="123" y="248"/>
                    <a:pt x="121" y="245"/>
                    <a:pt x="118" y="245"/>
                  </a:cubicBezTo>
                  <a:cubicBezTo>
                    <a:pt x="88" y="243"/>
                    <a:pt x="60" y="228"/>
                    <a:pt x="40" y="204"/>
                  </a:cubicBezTo>
                  <a:cubicBezTo>
                    <a:pt x="22" y="183"/>
                    <a:pt x="11" y="154"/>
                    <a:pt x="12" y="126"/>
                  </a:cubicBezTo>
                  <a:cubicBezTo>
                    <a:pt x="60" y="126"/>
                    <a:pt x="109" y="125"/>
                    <a:pt x="156" y="124"/>
                  </a:cubicBezTo>
                  <a:cubicBezTo>
                    <a:pt x="158" y="124"/>
                    <a:pt x="161" y="122"/>
                    <a:pt x="162" y="120"/>
                  </a:cubicBezTo>
                  <a:cubicBezTo>
                    <a:pt x="162" y="119"/>
                    <a:pt x="162" y="116"/>
                    <a:pt x="160" y="114"/>
                  </a:cubicBezTo>
                  <a:cubicBezTo>
                    <a:pt x="147" y="104"/>
                    <a:pt x="134" y="93"/>
                    <a:pt x="121" y="85"/>
                  </a:cubicBezTo>
                  <a:lnTo>
                    <a:pt x="148" y="75"/>
                  </a:lnTo>
                  <a:cubicBezTo>
                    <a:pt x="150" y="74"/>
                    <a:pt x="152" y="72"/>
                    <a:pt x="152" y="71"/>
                  </a:cubicBezTo>
                  <a:cubicBezTo>
                    <a:pt x="152" y="68"/>
                    <a:pt x="151" y="66"/>
                    <a:pt x="149" y="65"/>
                  </a:cubicBezTo>
                  <a:cubicBezTo>
                    <a:pt x="133" y="55"/>
                    <a:pt x="115" y="44"/>
                    <a:pt x="99" y="34"/>
                  </a:cubicBezTo>
                  <a:cubicBezTo>
                    <a:pt x="82" y="23"/>
                    <a:pt x="65" y="12"/>
                    <a:pt x="48" y="2"/>
                  </a:cubicBezTo>
                  <a:cubicBezTo>
                    <a:pt x="47" y="1"/>
                    <a:pt x="46" y="1"/>
                    <a:pt x="45" y="1"/>
                  </a:cubicBezTo>
                  <a:close/>
                </a:path>
              </a:pathLst>
            </a:custGeom>
            <a:solidFill>
              <a:srgbClr val="5A50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24" name="Google Shape;1124;p69"/>
          <p:cNvSpPr/>
          <p:nvPr/>
        </p:nvSpPr>
        <p:spPr>
          <a:xfrm>
            <a:off x="3741124" y="4148200"/>
            <a:ext cx="637292" cy="460199"/>
          </a:xfrm>
          <a:custGeom>
            <a:avLst/>
            <a:gdLst/>
            <a:ahLst/>
            <a:cxnLst/>
            <a:rect l="l" t="t" r="r" b="b"/>
            <a:pathLst>
              <a:path w="1004" h="725" extrusionOk="0">
                <a:moveTo>
                  <a:pt x="433" y="620"/>
                </a:moveTo>
                <a:cubicBezTo>
                  <a:pt x="437" y="678"/>
                  <a:pt x="491" y="715"/>
                  <a:pt x="544" y="719"/>
                </a:cubicBezTo>
                <a:lnTo>
                  <a:pt x="590" y="723"/>
                </a:lnTo>
                <a:cubicBezTo>
                  <a:pt x="603" y="724"/>
                  <a:pt x="617" y="725"/>
                  <a:pt x="628" y="719"/>
                </a:cubicBezTo>
                <a:cubicBezTo>
                  <a:pt x="642" y="711"/>
                  <a:pt x="649" y="694"/>
                  <a:pt x="648" y="678"/>
                </a:cubicBezTo>
                <a:cubicBezTo>
                  <a:pt x="648" y="663"/>
                  <a:pt x="642" y="648"/>
                  <a:pt x="635" y="634"/>
                </a:cubicBezTo>
                <a:cubicBezTo>
                  <a:pt x="625" y="615"/>
                  <a:pt x="615" y="597"/>
                  <a:pt x="602" y="581"/>
                </a:cubicBezTo>
                <a:cubicBezTo>
                  <a:pt x="596" y="573"/>
                  <a:pt x="590" y="566"/>
                  <a:pt x="581" y="560"/>
                </a:cubicBezTo>
                <a:cubicBezTo>
                  <a:pt x="573" y="557"/>
                  <a:pt x="564" y="555"/>
                  <a:pt x="556" y="553"/>
                </a:cubicBezTo>
                <a:cubicBezTo>
                  <a:pt x="549" y="553"/>
                  <a:pt x="540" y="552"/>
                  <a:pt x="530" y="552"/>
                </a:cubicBezTo>
                <a:cubicBezTo>
                  <a:pt x="486" y="552"/>
                  <a:pt x="428" y="567"/>
                  <a:pt x="433" y="620"/>
                </a:cubicBezTo>
                <a:close/>
                <a:moveTo>
                  <a:pt x="814" y="546"/>
                </a:moveTo>
                <a:cubicBezTo>
                  <a:pt x="825" y="612"/>
                  <a:pt x="895" y="625"/>
                  <a:pt x="949" y="602"/>
                </a:cubicBezTo>
                <a:cubicBezTo>
                  <a:pt x="970" y="594"/>
                  <a:pt x="990" y="577"/>
                  <a:pt x="999" y="556"/>
                </a:cubicBezTo>
                <a:cubicBezTo>
                  <a:pt x="1002" y="550"/>
                  <a:pt x="1004" y="543"/>
                  <a:pt x="1003" y="537"/>
                </a:cubicBezTo>
                <a:cubicBezTo>
                  <a:pt x="1001" y="526"/>
                  <a:pt x="991" y="518"/>
                  <a:pt x="983" y="512"/>
                </a:cubicBezTo>
                <a:cubicBezTo>
                  <a:pt x="963" y="497"/>
                  <a:pt x="945" y="483"/>
                  <a:pt x="922" y="475"/>
                </a:cubicBezTo>
                <a:cubicBezTo>
                  <a:pt x="914" y="471"/>
                  <a:pt x="903" y="470"/>
                  <a:pt x="894" y="470"/>
                </a:cubicBezTo>
                <a:cubicBezTo>
                  <a:pt x="851" y="470"/>
                  <a:pt x="806" y="498"/>
                  <a:pt x="814" y="546"/>
                </a:cubicBezTo>
                <a:close/>
                <a:moveTo>
                  <a:pt x="79" y="312"/>
                </a:moveTo>
                <a:cubicBezTo>
                  <a:pt x="0" y="332"/>
                  <a:pt x="79" y="424"/>
                  <a:pt x="112" y="455"/>
                </a:cubicBezTo>
                <a:cubicBezTo>
                  <a:pt x="127" y="470"/>
                  <a:pt x="144" y="481"/>
                  <a:pt x="162" y="491"/>
                </a:cubicBezTo>
                <a:cubicBezTo>
                  <a:pt x="168" y="495"/>
                  <a:pt x="173" y="498"/>
                  <a:pt x="180" y="499"/>
                </a:cubicBezTo>
                <a:cubicBezTo>
                  <a:pt x="196" y="502"/>
                  <a:pt x="210" y="488"/>
                  <a:pt x="220" y="475"/>
                </a:cubicBezTo>
                <a:cubicBezTo>
                  <a:pt x="229" y="464"/>
                  <a:pt x="238" y="454"/>
                  <a:pt x="242" y="441"/>
                </a:cubicBezTo>
                <a:cubicBezTo>
                  <a:pt x="250" y="419"/>
                  <a:pt x="244" y="394"/>
                  <a:pt x="231" y="374"/>
                </a:cubicBezTo>
                <a:cubicBezTo>
                  <a:pt x="218" y="355"/>
                  <a:pt x="198" y="341"/>
                  <a:pt x="178" y="330"/>
                </a:cubicBezTo>
                <a:cubicBezTo>
                  <a:pt x="155" y="318"/>
                  <a:pt x="129" y="308"/>
                  <a:pt x="103" y="308"/>
                </a:cubicBezTo>
                <a:cubicBezTo>
                  <a:pt x="95" y="308"/>
                  <a:pt x="87" y="309"/>
                  <a:pt x="79" y="312"/>
                </a:cubicBezTo>
                <a:close/>
                <a:moveTo>
                  <a:pt x="450" y="335"/>
                </a:moveTo>
                <a:cubicBezTo>
                  <a:pt x="458" y="407"/>
                  <a:pt x="596" y="420"/>
                  <a:pt x="587" y="344"/>
                </a:cubicBezTo>
                <a:cubicBezTo>
                  <a:pt x="583" y="307"/>
                  <a:pt x="536" y="280"/>
                  <a:pt x="497" y="280"/>
                </a:cubicBezTo>
                <a:cubicBezTo>
                  <a:pt x="469" y="280"/>
                  <a:pt x="446" y="295"/>
                  <a:pt x="450" y="335"/>
                </a:cubicBezTo>
                <a:close/>
                <a:moveTo>
                  <a:pt x="801" y="90"/>
                </a:moveTo>
                <a:cubicBezTo>
                  <a:pt x="787" y="92"/>
                  <a:pt x="774" y="94"/>
                  <a:pt x="762" y="100"/>
                </a:cubicBezTo>
                <a:cubicBezTo>
                  <a:pt x="749" y="107"/>
                  <a:pt x="738" y="119"/>
                  <a:pt x="729" y="131"/>
                </a:cubicBezTo>
                <a:cubicBezTo>
                  <a:pt x="700" y="172"/>
                  <a:pt x="654" y="249"/>
                  <a:pt x="715" y="284"/>
                </a:cubicBezTo>
                <a:cubicBezTo>
                  <a:pt x="760" y="310"/>
                  <a:pt x="862" y="315"/>
                  <a:pt x="887" y="256"/>
                </a:cubicBezTo>
                <a:cubicBezTo>
                  <a:pt x="893" y="244"/>
                  <a:pt x="893" y="229"/>
                  <a:pt x="893" y="215"/>
                </a:cubicBezTo>
                <a:cubicBezTo>
                  <a:pt x="893" y="198"/>
                  <a:pt x="893" y="181"/>
                  <a:pt x="894" y="163"/>
                </a:cubicBezTo>
                <a:cubicBezTo>
                  <a:pt x="894" y="143"/>
                  <a:pt x="893" y="120"/>
                  <a:pt x="880" y="106"/>
                </a:cubicBezTo>
                <a:cubicBezTo>
                  <a:pt x="867" y="92"/>
                  <a:pt x="850" y="87"/>
                  <a:pt x="831" y="87"/>
                </a:cubicBezTo>
                <a:cubicBezTo>
                  <a:pt x="821" y="87"/>
                  <a:pt x="811" y="89"/>
                  <a:pt x="801" y="90"/>
                </a:cubicBezTo>
                <a:close/>
                <a:moveTo>
                  <a:pt x="350" y="3"/>
                </a:moveTo>
                <a:cubicBezTo>
                  <a:pt x="327" y="6"/>
                  <a:pt x="302" y="5"/>
                  <a:pt x="279" y="9"/>
                </a:cubicBezTo>
                <a:cubicBezTo>
                  <a:pt x="254" y="13"/>
                  <a:pt x="247" y="29"/>
                  <a:pt x="250" y="52"/>
                </a:cubicBezTo>
                <a:cubicBezTo>
                  <a:pt x="254" y="78"/>
                  <a:pt x="272" y="104"/>
                  <a:pt x="292" y="119"/>
                </a:cubicBezTo>
                <a:cubicBezTo>
                  <a:pt x="316" y="134"/>
                  <a:pt x="371" y="153"/>
                  <a:pt x="398" y="149"/>
                </a:cubicBezTo>
                <a:cubicBezTo>
                  <a:pt x="416" y="147"/>
                  <a:pt x="430" y="132"/>
                  <a:pt x="435" y="115"/>
                </a:cubicBezTo>
                <a:cubicBezTo>
                  <a:pt x="441" y="99"/>
                  <a:pt x="439" y="81"/>
                  <a:pt x="436" y="64"/>
                </a:cubicBezTo>
                <a:cubicBezTo>
                  <a:pt x="433" y="44"/>
                  <a:pt x="425" y="22"/>
                  <a:pt x="408" y="10"/>
                </a:cubicBezTo>
                <a:cubicBezTo>
                  <a:pt x="398" y="3"/>
                  <a:pt x="385" y="1"/>
                  <a:pt x="373" y="1"/>
                </a:cubicBezTo>
                <a:cubicBezTo>
                  <a:pt x="365" y="1"/>
                  <a:pt x="357" y="2"/>
                  <a:pt x="350" y="3"/>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128"/>
        <p:cNvGrpSpPr/>
        <p:nvPr/>
      </p:nvGrpSpPr>
      <p:grpSpPr>
        <a:xfrm>
          <a:off x="0" y="0"/>
          <a:ext cx="0" cy="0"/>
          <a:chOff x="0" y="0"/>
          <a:chExt cx="0" cy="0"/>
        </a:xfrm>
      </p:grpSpPr>
      <p:sp>
        <p:nvSpPr>
          <p:cNvPr id="1129" name="Google Shape;1129;p7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Business </a:t>
            </a:r>
            <a:r>
              <a:rPr lang="en">
                <a:solidFill>
                  <a:schemeClr val="lt2"/>
                </a:solidFill>
              </a:rPr>
              <a:t>case</a:t>
            </a:r>
            <a:endParaRPr>
              <a:solidFill>
                <a:schemeClr val="lt2"/>
              </a:solidFill>
            </a:endParaRPr>
          </a:p>
        </p:txBody>
      </p:sp>
      <p:sp>
        <p:nvSpPr>
          <p:cNvPr id="1130" name="Google Shape;1130;p70"/>
          <p:cNvSpPr/>
          <p:nvPr/>
        </p:nvSpPr>
        <p:spPr>
          <a:xfrm>
            <a:off x="720000" y="1310527"/>
            <a:ext cx="658500" cy="789000"/>
          </a:xfrm>
          <a:prstGeom prst="rect">
            <a:avLst/>
          </a:pr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dk1"/>
                </a:solidFill>
                <a:latin typeface="Dela Gothic One"/>
                <a:ea typeface="Dela Gothic One"/>
                <a:cs typeface="Dela Gothic One"/>
                <a:sym typeface="Dela Gothic One"/>
              </a:rPr>
              <a:t>1</a:t>
            </a:r>
            <a:endParaRPr sz="2000">
              <a:solidFill>
                <a:schemeClr val="dk1"/>
              </a:solidFill>
              <a:latin typeface="Dela Gothic One"/>
              <a:ea typeface="Dela Gothic One"/>
              <a:cs typeface="Dela Gothic One"/>
              <a:sym typeface="Dela Gothic One"/>
            </a:endParaRPr>
          </a:p>
        </p:txBody>
      </p:sp>
      <p:sp>
        <p:nvSpPr>
          <p:cNvPr id="1131" name="Google Shape;1131;p70"/>
          <p:cNvSpPr/>
          <p:nvPr/>
        </p:nvSpPr>
        <p:spPr>
          <a:xfrm>
            <a:off x="1378400" y="1310525"/>
            <a:ext cx="2222100" cy="7890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2"/>
                </a:solidFill>
                <a:latin typeface="Josefin Sans"/>
                <a:ea typeface="Josefin Sans"/>
                <a:cs typeface="Josefin Sans"/>
                <a:sym typeface="Josefin Sans"/>
              </a:rPr>
              <a:t>Mercury is the closest planet to the Sun</a:t>
            </a:r>
            <a:endParaRPr sz="2000">
              <a:solidFill>
                <a:schemeClr val="dk2"/>
              </a:solidFill>
              <a:latin typeface="Josefin Sans"/>
              <a:ea typeface="Josefin Sans"/>
              <a:cs typeface="Josefin Sans"/>
              <a:sym typeface="Josefin Sans"/>
            </a:endParaRPr>
          </a:p>
        </p:txBody>
      </p:sp>
      <p:sp>
        <p:nvSpPr>
          <p:cNvPr id="1132" name="Google Shape;1132;p70"/>
          <p:cNvSpPr/>
          <p:nvPr/>
        </p:nvSpPr>
        <p:spPr>
          <a:xfrm>
            <a:off x="720000" y="2411227"/>
            <a:ext cx="658500" cy="789000"/>
          </a:xfrm>
          <a:prstGeom prst="rect">
            <a:avLst/>
          </a:pr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dk1"/>
                </a:solidFill>
                <a:latin typeface="Dela Gothic One"/>
                <a:ea typeface="Dela Gothic One"/>
                <a:cs typeface="Dela Gothic One"/>
                <a:sym typeface="Dela Gothic One"/>
              </a:rPr>
              <a:t>2</a:t>
            </a:r>
            <a:endParaRPr sz="2000">
              <a:solidFill>
                <a:schemeClr val="dk1"/>
              </a:solidFill>
              <a:latin typeface="Dela Gothic One"/>
              <a:ea typeface="Dela Gothic One"/>
              <a:cs typeface="Dela Gothic One"/>
              <a:sym typeface="Dela Gothic One"/>
            </a:endParaRPr>
          </a:p>
        </p:txBody>
      </p:sp>
      <p:sp>
        <p:nvSpPr>
          <p:cNvPr id="1133" name="Google Shape;1133;p70"/>
          <p:cNvSpPr/>
          <p:nvPr/>
        </p:nvSpPr>
        <p:spPr>
          <a:xfrm>
            <a:off x="1378400" y="2411226"/>
            <a:ext cx="2222100" cy="7890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2"/>
                </a:solidFill>
                <a:latin typeface="Josefin Sans"/>
                <a:ea typeface="Josefin Sans"/>
                <a:cs typeface="Josefin Sans"/>
                <a:sym typeface="Josefin Sans"/>
              </a:rPr>
              <a:t>Jupiter is the biggest planet of them all</a:t>
            </a:r>
            <a:endParaRPr sz="2000">
              <a:solidFill>
                <a:schemeClr val="dk2"/>
              </a:solidFill>
              <a:latin typeface="Josefin Sans"/>
              <a:ea typeface="Josefin Sans"/>
              <a:cs typeface="Josefin Sans"/>
              <a:sym typeface="Josefin Sans"/>
            </a:endParaRPr>
          </a:p>
        </p:txBody>
      </p:sp>
      <p:sp>
        <p:nvSpPr>
          <p:cNvPr id="1134" name="Google Shape;1134;p70"/>
          <p:cNvSpPr/>
          <p:nvPr/>
        </p:nvSpPr>
        <p:spPr>
          <a:xfrm>
            <a:off x="720000" y="3511927"/>
            <a:ext cx="658500" cy="789000"/>
          </a:xfrm>
          <a:prstGeom prst="rect">
            <a:avLst/>
          </a:pr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dk1"/>
                </a:solidFill>
                <a:latin typeface="Dela Gothic One"/>
                <a:ea typeface="Dela Gothic One"/>
                <a:cs typeface="Dela Gothic One"/>
                <a:sym typeface="Dela Gothic One"/>
              </a:rPr>
              <a:t>3</a:t>
            </a:r>
            <a:endParaRPr sz="2000">
              <a:solidFill>
                <a:schemeClr val="dk1"/>
              </a:solidFill>
              <a:latin typeface="Dela Gothic One"/>
              <a:ea typeface="Dela Gothic One"/>
              <a:cs typeface="Dela Gothic One"/>
              <a:sym typeface="Dela Gothic One"/>
            </a:endParaRPr>
          </a:p>
        </p:txBody>
      </p:sp>
      <p:sp>
        <p:nvSpPr>
          <p:cNvPr id="1135" name="Google Shape;1135;p70"/>
          <p:cNvSpPr/>
          <p:nvPr/>
        </p:nvSpPr>
        <p:spPr>
          <a:xfrm>
            <a:off x="1378400" y="3511927"/>
            <a:ext cx="2222100" cy="7890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2"/>
                </a:solidFill>
                <a:latin typeface="Josefin Sans"/>
                <a:ea typeface="Josefin Sans"/>
                <a:cs typeface="Josefin Sans"/>
                <a:sym typeface="Josefin Sans"/>
              </a:rPr>
              <a:t>Venus is the second planet from the Sun</a:t>
            </a:r>
            <a:endParaRPr sz="2000">
              <a:solidFill>
                <a:schemeClr val="dk2"/>
              </a:solidFill>
              <a:latin typeface="Josefin Sans"/>
              <a:ea typeface="Josefin Sans"/>
              <a:cs typeface="Josefin Sans"/>
              <a:sym typeface="Josefin Sans"/>
            </a:endParaRPr>
          </a:p>
        </p:txBody>
      </p:sp>
      <p:sp>
        <p:nvSpPr>
          <p:cNvPr id="1136" name="Google Shape;1136;p70"/>
          <p:cNvSpPr/>
          <p:nvPr/>
        </p:nvSpPr>
        <p:spPr>
          <a:xfrm>
            <a:off x="5543501" y="1310527"/>
            <a:ext cx="658500" cy="789000"/>
          </a:xfrm>
          <a:prstGeom prst="rect">
            <a:avLst/>
          </a:pr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dk1"/>
                </a:solidFill>
                <a:latin typeface="Dela Gothic One"/>
                <a:ea typeface="Dela Gothic One"/>
                <a:cs typeface="Dela Gothic One"/>
                <a:sym typeface="Dela Gothic One"/>
              </a:rPr>
              <a:t>4</a:t>
            </a:r>
            <a:endParaRPr sz="2000">
              <a:solidFill>
                <a:schemeClr val="dk1"/>
              </a:solidFill>
              <a:latin typeface="Dela Gothic One"/>
              <a:ea typeface="Dela Gothic One"/>
              <a:cs typeface="Dela Gothic One"/>
              <a:sym typeface="Dela Gothic One"/>
            </a:endParaRPr>
          </a:p>
        </p:txBody>
      </p:sp>
      <p:sp>
        <p:nvSpPr>
          <p:cNvPr id="1137" name="Google Shape;1137;p70"/>
          <p:cNvSpPr/>
          <p:nvPr/>
        </p:nvSpPr>
        <p:spPr>
          <a:xfrm>
            <a:off x="6201900" y="1310525"/>
            <a:ext cx="2222100" cy="7890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2"/>
                </a:solidFill>
                <a:latin typeface="Josefin Sans"/>
                <a:ea typeface="Josefin Sans"/>
                <a:cs typeface="Josefin Sans"/>
                <a:sym typeface="Josefin Sans"/>
              </a:rPr>
              <a:t>Saturn is composed of hydrogen and helium</a:t>
            </a:r>
            <a:endParaRPr sz="2000">
              <a:solidFill>
                <a:schemeClr val="dk2"/>
              </a:solidFill>
              <a:latin typeface="Josefin Sans"/>
              <a:ea typeface="Josefin Sans"/>
              <a:cs typeface="Josefin Sans"/>
              <a:sym typeface="Josefin Sans"/>
            </a:endParaRPr>
          </a:p>
        </p:txBody>
      </p:sp>
      <p:sp>
        <p:nvSpPr>
          <p:cNvPr id="1138" name="Google Shape;1138;p70"/>
          <p:cNvSpPr/>
          <p:nvPr/>
        </p:nvSpPr>
        <p:spPr>
          <a:xfrm>
            <a:off x="5543501" y="2411227"/>
            <a:ext cx="658500" cy="789000"/>
          </a:xfrm>
          <a:prstGeom prst="rect">
            <a:avLst/>
          </a:pr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dk1"/>
                </a:solidFill>
                <a:latin typeface="Dela Gothic One"/>
                <a:ea typeface="Dela Gothic One"/>
                <a:cs typeface="Dela Gothic One"/>
                <a:sym typeface="Dela Gothic One"/>
              </a:rPr>
              <a:t>5</a:t>
            </a:r>
            <a:endParaRPr sz="2000">
              <a:solidFill>
                <a:schemeClr val="dk1"/>
              </a:solidFill>
              <a:latin typeface="Dela Gothic One"/>
              <a:ea typeface="Dela Gothic One"/>
              <a:cs typeface="Dela Gothic One"/>
              <a:sym typeface="Dela Gothic One"/>
            </a:endParaRPr>
          </a:p>
        </p:txBody>
      </p:sp>
      <p:sp>
        <p:nvSpPr>
          <p:cNvPr id="1139" name="Google Shape;1139;p70"/>
          <p:cNvSpPr/>
          <p:nvPr/>
        </p:nvSpPr>
        <p:spPr>
          <a:xfrm>
            <a:off x="6201900" y="2411226"/>
            <a:ext cx="2222100" cy="7890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2"/>
                </a:solidFill>
                <a:latin typeface="Josefin Sans"/>
                <a:ea typeface="Josefin Sans"/>
                <a:cs typeface="Josefin Sans"/>
                <a:sym typeface="Josefin Sans"/>
              </a:rPr>
              <a:t>Mars is actually a very cold place</a:t>
            </a:r>
            <a:endParaRPr sz="2000">
              <a:solidFill>
                <a:schemeClr val="dk2"/>
              </a:solidFill>
              <a:latin typeface="Josefin Sans"/>
              <a:ea typeface="Josefin Sans"/>
              <a:cs typeface="Josefin Sans"/>
              <a:sym typeface="Josefin Sans"/>
            </a:endParaRPr>
          </a:p>
        </p:txBody>
      </p:sp>
      <p:sp>
        <p:nvSpPr>
          <p:cNvPr id="1140" name="Google Shape;1140;p70"/>
          <p:cNvSpPr/>
          <p:nvPr/>
        </p:nvSpPr>
        <p:spPr>
          <a:xfrm>
            <a:off x="5543501" y="3511927"/>
            <a:ext cx="658500" cy="789000"/>
          </a:xfrm>
          <a:prstGeom prst="rect">
            <a:avLst/>
          </a:pr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dk1"/>
                </a:solidFill>
                <a:latin typeface="Dela Gothic One"/>
                <a:ea typeface="Dela Gothic One"/>
                <a:cs typeface="Dela Gothic One"/>
                <a:sym typeface="Dela Gothic One"/>
              </a:rPr>
              <a:t>6</a:t>
            </a:r>
            <a:endParaRPr sz="2000">
              <a:solidFill>
                <a:schemeClr val="dk1"/>
              </a:solidFill>
              <a:latin typeface="Dela Gothic One"/>
              <a:ea typeface="Dela Gothic One"/>
              <a:cs typeface="Dela Gothic One"/>
              <a:sym typeface="Dela Gothic One"/>
            </a:endParaRPr>
          </a:p>
        </p:txBody>
      </p:sp>
      <p:sp>
        <p:nvSpPr>
          <p:cNvPr id="1141" name="Google Shape;1141;p70"/>
          <p:cNvSpPr/>
          <p:nvPr/>
        </p:nvSpPr>
        <p:spPr>
          <a:xfrm>
            <a:off x="6201900" y="3511927"/>
            <a:ext cx="2222100" cy="7890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2"/>
                </a:solidFill>
                <a:latin typeface="Josefin Sans"/>
                <a:ea typeface="Josefin Sans"/>
                <a:cs typeface="Josefin Sans"/>
                <a:sym typeface="Josefin Sans"/>
              </a:rPr>
              <a:t>Neptune is the farthest planet from the Sun</a:t>
            </a:r>
            <a:endParaRPr sz="2000">
              <a:solidFill>
                <a:schemeClr val="dk2"/>
              </a:solidFill>
              <a:latin typeface="Josefin Sans"/>
              <a:ea typeface="Josefin Sans"/>
              <a:cs typeface="Josefin Sans"/>
              <a:sym typeface="Josefin Sans"/>
            </a:endParaRPr>
          </a:p>
        </p:txBody>
      </p:sp>
      <p:sp>
        <p:nvSpPr>
          <p:cNvPr id="1142" name="Google Shape;1142;p70"/>
          <p:cNvSpPr/>
          <p:nvPr/>
        </p:nvSpPr>
        <p:spPr>
          <a:xfrm>
            <a:off x="3869375" y="2067411"/>
            <a:ext cx="1405200" cy="14766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dk1"/>
                </a:solidFill>
                <a:latin typeface="Dela Gothic One"/>
                <a:ea typeface="Dela Gothic One"/>
                <a:cs typeface="Dela Gothic One"/>
                <a:sym typeface="Dela Gothic One"/>
              </a:rPr>
              <a:t>Company </a:t>
            </a:r>
            <a:endParaRPr sz="1600">
              <a:solidFill>
                <a:schemeClr val="dk1"/>
              </a:solidFill>
              <a:latin typeface="Dela Gothic One"/>
              <a:ea typeface="Dela Gothic One"/>
              <a:cs typeface="Dela Gothic One"/>
              <a:sym typeface="Dela Gothic One"/>
            </a:endParaRPr>
          </a:p>
          <a:p>
            <a:pPr marL="0" lvl="0" indent="0" algn="ctr" rtl="0">
              <a:spcBef>
                <a:spcPts val="0"/>
              </a:spcBef>
              <a:spcAft>
                <a:spcPts val="0"/>
              </a:spcAft>
              <a:buNone/>
            </a:pPr>
            <a:r>
              <a:rPr lang="en" sz="1600">
                <a:solidFill>
                  <a:schemeClr val="dk1"/>
                </a:solidFill>
                <a:latin typeface="Dela Gothic One"/>
                <a:ea typeface="Dela Gothic One"/>
                <a:cs typeface="Dela Gothic One"/>
                <a:sym typeface="Dela Gothic One"/>
              </a:rPr>
              <a:t>logo here</a:t>
            </a:r>
            <a:endParaRPr sz="1600">
              <a:solidFill>
                <a:schemeClr val="dk1"/>
              </a:solidFill>
              <a:latin typeface="Dela Gothic One"/>
              <a:ea typeface="Dela Gothic One"/>
              <a:cs typeface="Dela Gothic One"/>
              <a:sym typeface="Dela Gothic One"/>
            </a:endParaRPr>
          </a:p>
        </p:txBody>
      </p:sp>
      <p:sp>
        <p:nvSpPr>
          <p:cNvPr id="1143" name="Google Shape;1143;p70"/>
          <p:cNvSpPr/>
          <p:nvPr/>
        </p:nvSpPr>
        <p:spPr>
          <a:xfrm>
            <a:off x="3869375" y="1310525"/>
            <a:ext cx="1405200" cy="519600"/>
          </a:xfrm>
          <a:prstGeom prst="rect">
            <a:avLst/>
          </a:pr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Dela Gothic One"/>
                <a:ea typeface="Dela Gothic One"/>
                <a:cs typeface="Dela Gothic One"/>
                <a:sym typeface="Dela Gothic One"/>
              </a:rPr>
              <a:t>Business name</a:t>
            </a:r>
            <a:endParaRPr>
              <a:solidFill>
                <a:schemeClr val="dk1"/>
              </a:solidFill>
              <a:latin typeface="Dela Gothic One"/>
              <a:ea typeface="Dela Gothic One"/>
              <a:cs typeface="Dela Gothic One"/>
              <a:sym typeface="Dela Gothic One"/>
            </a:endParaRPr>
          </a:p>
        </p:txBody>
      </p:sp>
      <p:sp>
        <p:nvSpPr>
          <p:cNvPr id="1144" name="Google Shape;1144;p70"/>
          <p:cNvSpPr/>
          <p:nvPr/>
        </p:nvSpPr>
        <p:spPr>
          <a:xfrm>
            <a:off x="3869400" y="3781517"/>
            <a:ext cx="1405200" cy="519600"/>
          </a:xfrm>
          <a:prstGeom prst="rect">
            <a:avLst/>
          </a:pr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Dela Gothic One"/>
                <a:ea typeface="Dela Gothic One"/>
                <a:cs typeface="Dela Gothic One"/>
                <a:sym typeface="Dela Gothic One"/>
              </a:rPr>
              <a:t>XX/XX/XX</a:t>
            </a:r>
            <a:endParaRPr>
              <a:solidFill>
                <a:schemeClr val="dk1"/>
              </a:solidFill>
              <a:latin typeface="Dela Gothic One"/>
              <a:ea typeface="Dela Gothic One"/>
              <a:cs typeface="Dela Gothic One"/>
              <a:sym typeface="Dela Gothic One"/>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148"/>
        <p:cNvGrpSpPr/>
        <p:nvPr/>
      </p:nvGrpSpPr>
      <p:grpSpPr>
        <a:xfrm>
          <a:off x="0" y="0"/>
          <a:ext cx="0" cy="0"/>
          <a:chOff x="0" y="0"/>
          <a:chExt cx="0" cy="0"/>
        </a:xfrm>
      </p:grpSpPr>
      <p:sp>
        <p:nvSpPr>
          <p:cNvPr id="1149" name="Google Shape;1149;p7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Competitor </a:t>
            </a:r>
            <a:r>
              <a:rPr lang="en">
                <a:solidFill>
                  <a:schemeClr val="lt2"/>
                </a:solidFill>
              </a:rPr>
              <a:t>comparison table</a:t>
            </a:r>
            <a:endParaRPr>
              <a:solidFill>
                <a:schemeClr val="lt2"/>
              </a:solidFill>
            </a:endParaRPr>
          </a:p>
        </p:txBody>
      </p:sp>
      <p:graphicFrame>
        <p:nvGraphicFramePr>
          <p:cNvPr id="1150" name="Google Shape;1150;p71"/>
          <p:cNvGraphicFramePr/>
          <p:nvPr/>
        </p:nvGraphicFramePr>
        <p:xfrm>
          <a:off x="720000" y="1313100"/>
          <a:ext cx="3000000" cy="3000000"/>
        </p:xfrm>
        <a:graphic>
          <a:graphicData uri="http://schemas.openxmlformats.org/drawingml/2006/table">
            <a:tbl>
              <a:tblPr>
                <a:noFill/>
                <a:tableStyleId>{84514040-930E-4D3D-BC98-B5D46138C568}</a:tableStyleId>
              </a:tblPr>
              <a:tblGrid>
                <a:gridCol w="1926000">
                  <a:extLst>
                    <a:ext uri="{9D8B030D-6E8A-4147-A177-3AD203B41FA5}">
                      <a16:colId xmlns:a16="http://schemas.microsoft.com/office/drawing/2014/main" val="20000"/>
                    </a:ext>
                  </a:extLst>
                </a:gridCol>
                <a:gridCol w="1926000">
                  <a:extLst>
                    <a:ext uri="{9D8B030D-6E8A-4147-A177-3AD203B41FA5}">
                      <a16:colId xmlns:a16="http://schemas.microsoft.com/office/drawing/2014/main" val="20001"/>
                    </a:ext>
                  </a:extLst>
                </a:gridCol>
                <a:gridCol w="1926000">
                  <a:extLst>
                    <a:ext uri="{9D8B030D-6E8A-4147-A177-3AD203B41FA5}">
                      <a16:colId xmlns:a16="http://schemas.microsoft.com/office/drawing/2014/main" val="20002"/>
                    </a:ext>
                  </a:extLst>
                </a:gridCol>
                <a:gridCol w="1926000">
                  <a:extLst>
                    <a:ext uri="{9D8B030D-6E8A-4147-A177-3AD203B41FA5}">
                      <a16:colId xmlns:a16="http://schemas.microsoft.com/office/drawing/2014/main" val="20003"/>
                    </a:ext>
                  </a:extLst>
                </a:gridCol>
              </a:tblGrid>
              <a:tr h="523825">
                <a:tc>
                  <a:txBody>
                    <a:bodyPr/>
                    <a:lstStyle/>
                    <a:p>
                      <a:pPr marL="0" lvl="0" indent="0" algn="l" rtl="0">
                        <a:spcBef>
                          <a:spcPts val="0"/>
                        </a:spcBef>
                        <a:spcAft>
                          <a:spcPts val="0"/>
                        </a:spcAft>
                        <a:buNone/>
                      </a:pPr>
                      <a:r>
                        <a:rPr lang="en" sz="1600">
                          <a:solidFill>
                            <a:schemeClr val="dk1"/>
                          </a:solidFill>
                          <a:latin typeface="Dela Gothic One"/>
                          <a:ea typeface="Dela Gothic One"/>
                          <a:cs typeface="Dela Gothic One"/>
                          <a:sym typeface="Dela Gothic One"/>
                        </a:rPr>
                        <a:t>Attributes</a:t>
                      </a:r>
                      <a:endParaRPr sz="1600">
                        <a:solidFill>
                          <a:schemeClr val="dk1"/>
                        </a:solidFill>
                        <a:latin typeface="Dela Gothic One"/>
                        <a:ea typeface="Dela Gothic One"/>
                        <a:cs typeface="Dela Gothic One"/>
                        <a:sym typeface="Dela Gothic One"/>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1"/>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1600">
                          <a:solidFill>
                            <a:schemeClr val="dk1"/>
                          </a:solidFill>
                          <a:latin typeface="Dela Gothic One"/>
                          <a:ea typeface="Dela Gothic One"/>
                          <a:cs typeface="Dela Gothic One"/>
                          <a:sym typeface="Dela Gothic One"/>
                        </a:rPr>
                        <a:t>Competitor A</a:t>
                      </a:r>
                      <a:endParaRPr sz="1600">
                        <a:solidFill>
                          <a:schemeClr val="dk1"/>
                        </a:solidFill>
                        <a:latin typeface="Dela Gothic One"/>
                        <a:ea typeface="Dela Gothic One"/>
                        <a:cs typeface="Dela Gothic One"/>
                        <a:sym typeface="Dela Gothic One"/>
                      </a:endParaRPr>
                    </a:p>
                  </a:txBody>
                  <a:tcPr marL="91425" marR="91425"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1600">
                          <a:solidFill>
                            <a:schemeClr val="dk1"/>
                          </a:solidFill>
                          <a:latin typeface="Dela Gothic One"/>
                          <a:ea typeface="Dela Gothic One"/>
                          <a:cs typeface="Dela Gothic One"/>
                          <a:sym typeface="Dela Gothic One"/>
                        </a:rPr>
                        <a:t>Competitor B</a:t>
                      </a:r>
                      <a:endParaRPr sz="1600">
                        <a:solidFill>
                          <a:schemeClr val="dk1"/>
                        </a:solidFill>
                        <a:latin typeface="Dela Gothic One"/>
                        <a:ea typeface="Dela Gothic One"/>
                        <a:cs typeface="Dela Gothic One"/>
                        <a:sym typeface="Dela Gothic One"/>
                      </a:endParaRPr>
                    </a:p>
                  </a:txBody>
                  <a:tcPr marL="91425" marR="91425"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1600">
                          <a:solidFill>
                            <a:schemeClr val="dk1"/>
                          </a:solidFill>
                          <a:latin typeface="Dela Gothic One"/>
                          <a:ea typeface="Dela Gothic One"/>
                          <a:cs typeface="Dela Gothic One"/>
                          <a:sym typeface="Dela Gothic One"/>
                        </a:rPr>
                        <a:t>My Business</a:t>
                      </a:r>
                      <a:endParaRPr sz="1600">
                        <a:solidFill>
                          <a:schemeClr val="dk1"/>
                        </a:solidFill>
                        <a:latin typeface="Dela Gothic One"/>
                        <a:ea typeface="Dela Gothic One"/>
                        <a:cs typeface="Dela Gothic One"/>
                        <a:sym typeface="Dela Gothic One"/>
                      </a:endParaRPr>
                    </a:p>
                  </a:txBody>
                  <a:tcPr marL="91425" marR="91425" marT="91425" marB="91425" anchor="ctr">
                    <a:lnL w="19050" cap="flat" cmpd="sng">
                      <a:solidFill>
                        <a:schemeClr val="lt1"/>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lt2"/>
                    </a:solidFill>
                  </a:tcPr>
                </a:tc>
                <a:extLst>
                  <a:ext uri="{0D108BD9-81ED-4DB2-BD59-A6C34878D82A}">
                    <a16:rowId xmlns:a16="http://schemas.microsoft.com/office/drawing/2014/main" val="10000"/>
                  </a:ext>
                </a:extLst>
              </a:tr>
              <a:tr h="523825">
                <a:tc>
                  <a:txBody>
                    <a:bodyPr/>
                    <a:lstStyle/>
                    <a:p>
                      <a:pPr marL="0" lvl="0" indent="0" algn="l" rtl="0">
                        <a:spcBef>
                          <a:spcPts val="0"/>
                        </a:spcBef>
                        <a:spcAft>
                          <a:spcPts val="0"/>
                        </a:spcAft>
                        <a:buNone/>
                      </a:pPr>
                      <a:r>
                        <a:rPr lang="en">
                          <a:solidFill>
                            <a:schemeClr val="dk1"/>
                          </a:solidFill>
                          <a:latin typeface="Dela Gothic One"/>
                          <a:ea typeface="Dela Gothic One"/>
                          <a:cs typeface="Dela Gothic One"/>
                          <a:sym typeface="Dela Gothic One"/>
                        </a:rPr>
                        <a:t>Price</a:t>
                      </a:r>
                      <a:endParaRPr>
                        <a:solidFill>
                          <a:schemeClr val="dk1"/>
                        </a:solidFill>
                        <a:latin typeface="Dela Gothic One"/>
                        <a:ea typeface="Dela Gothic One"/>
                        <a:cs typeface="Dela Gothic One"/>
                        <a:sym typeface="Dela Gothic One"/>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1600">
                          <a:solidFill>
                            <a:schemeClr val="dk2"/>
                          </a:solidFill>
                          <a:latin typeface="Josefin Sans"/>
                          <a:ea typeface="Josefin Sans"/>
                          <a:cs typeface="Josefin Sans"/>
                          <a:sym typeface="Josefin Sans"/>
                        </a:rPr>
                        <a:t>$360</a:t>
                      </a:r>
                      <a:endParaRPr sz="1600">
                        <a:solidFill>
                          <a:schemeClr val="dk2"/>
                        </a:solidFill>
                        <a:latin typeface="Josefin Sans"/>
                        <a:ea typeface="Josefin Sans"/>
                        <a:cs typeface="Josefin Sans"/>
                        <a:sym typeface="Josefin Sans"/>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600">
                          <a:solidFill>
                            <a:schemeClr val="dk2"/>
                          </a:solidFill>
                          <a:latin typeface="Josefin Sans"/>
                          <a:ea typeface="Josefin Sans"/>
                          <a:cs typeface="Josefin Sans"/>
                          <a:sym typeface="Josefin Sans"/>
                        </a:rPr>
                        <a:t>$320</a:t>
                      </a:r>
                      <a:endParaRPr sz="1600">
                        <a:solidFill>
                          <a:schemeClr val="dk2"/>
                        </a:solidFill>
                        <a:latin typeface="Josefin Sans"/>
                        <a:ea typeface="Josefin Sans"/>
                        <a:cs typeface="Josefin Sans"/>
                        <a:sym typeface="Josefin Sans"/>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600">
                          <a:solidFill>
                            <a:schemeClr val="dk2"/>
                          </a:solidFill>
                          <a:latin typeface="Josefin Sans"/>
                          <a:ea typeface="Josefin Sans"/>
                          <a:cs typeface="Josefin Sans"/>
                          <a:sym typeface="Josefin Sans"/>
                        </a:rPr>
                        <a:t>$300</a:t>
                      </a:r>
                      <a:endParaRPr sz="1600">
                        <a:solidFill>
                          <a:schemeClr val="dk2"/>
                        </a:solidFill>
                        <a:latin typeface="Josefin Sans"/>
                        <a:ea typeface="Josefin Sans"/>
                        <a:cs typeface="Josefin Sans"/>
                        <a:sym typeface="Josefin Sans"/>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extLst>
                  <a:ext uri="{0D108BD9-81ED-4DB2-BD59-A6C34878D82A}">
                    <a16:rowId xmlns:a16="http://schemas.microsoft.com/office/drawing/2014/main" val="10001"/>
                  </a:ext>
                </a:extLst>
              </a:tr>
              <a:tr h="523825">
                <a:tc>
                  <a:txBody>
                    <a:bodyPr/>
                    <a:lstStyle/>
                    <a:p>
                      <a:pPr marL="0" lvl="0" indent="0" algn="l" rtl="0">
                        <a:spcBef>
                          <a:spcPts val="0"/>
                        </a:spcBef>
                        <a:spcAft>
                          <a:spcPts val="0"/>
                        </a:spcAft>
                        <a:buNone/>
                      </a:pPr>
                      <a:r>
                        <a:rPr lang="en">
                          <a:solidFill>
                            <a:schemeClr val="dk1"/>
                          </a:solidFill>
                          <a:latin typeface="Dela Gothic One"/>
                          <a:ea typeface="Dela Gothic One"/>
                          <a:cs typeface="Dela Gothic One"/>
                          <a:sym typeface="Dela Gothic One"/>
                        </a:rPr>
                        <a:t>Quality</a:t>
                      </a:r>
                      <a:endParaRPr>
                        <a:solidFill>
                          <a:schemeClr val="dk1"/>
                        </a:solidFill>
                        <a:latin typeface="Dela Gothic One"/>
                        <a:ea typeface="Dela Gothic One"/>
                        <a:cs typeface="Dela Gothic One"/>
                        <a:sym typeface="Dela Gothic One"/>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1600">
                          <a:solidFill>
                            <a:schemeClr val="dk2"/>
                          </a:solidFill>
                          <a:latin typeface="Josefin Sans"/>
                          <a:ea typeface="Josefin Sans"/>
                          <a:cs typeface="Josefin Sans"/>
                          <a:sym typeface="Josefin Sans"/>
                        </a:rPr>
                        <a:t>Low</a:t>
                      </a:r>
                      <a:endParaRPr sz="1600">
                        <a:solidFill>
                          <a:schemeClr val="dk2"/>
                        </a:solidFill>
                        <a:latin typeface="Josefin Sans"/>
                        <a:ea typeface="Josefin Sans"/>
                        <a:cs typeface="Josefin Sans"/>
                        <a:sym typeface="Josefin Sans"/>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600">
                          <a:solidFill>
                            <a:schemeClr val="dk2"/>
                          </a:solidFill>
                          <a:latin typeface="Josefin Sans"/>
                          <a:ea typeface="Josefin Sans"/>
                          <a:cs typeface="Josefin Sans"/>
                          <a:sym typeface="Josefin Sans"/>
                        </a:rPr>
                        <a:t>Medium</a:t>
                      </a:r>
                      <a:endParaRPr sz="1600">
                        <a:solidFill>
                          <a:schemeClr val="dk2"/>
                        </a:solidFill>
                        <a:latin typeface="Josefin Sans"/>
                        <a:ea typeface="Josefin Sans"/>
                        <a:cs typeface="Josefin Sans"/>
                        <a:sym typeface="Josefin Sans"/>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600">
                          <a:solidFill>
                            <a:schemeClr val="dk2"/>
                          </a:solidFill>
                          <a:latin typeface="Josefin Sans"/>
                          <a:ea typeface="Josefin Sans"/>
                          <a:cs typeface="Josefin Sans"/>
                          <a:sym typeface="Josefin Sans"/>
                        </a:rPr>
                        <a:t>High</a:t>
                      </a:r>
                      <a:endParaRPr sz="1600">
                        <a:solidFill>
                          <a:schemeClr val="dk2"/>
                        </a:solidFill>
                        <a:latin typeface="Josefin Sans"/>
                        <a:ea typeface="Josefin Sans"/>
                        <a:cs typeface="Josefin Sans"/>
                        <a:sym typeface="Josefin Sans"/>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extLst>
                  <a:ext uri="{0D108BD9-81ED-4DB2-BD59-A6C34878D82A}">
                    <a16:rowId xmlns:a16="http://schemas.microsoft.com/office/drawing/2014/main" val="10002"/>
                  </a:ext>
                </a:extLst>
              </a:tr>
              <a:tr h="523825">
                <a:tc>
                  <a:txBody>
                    <a:bodyPr/>
                    <a:lstStyle/>
                    <a:p>
                      <a:pPr marL="0" lvl="0" indent="0" algn="l" rtl="0">
                        <a:spcBef>
                          <a:spcPts val="0"/>
                        </a:spcBef>
                        <a:spcAft>
                          <a:spcPts val="0"/>
                        </a:spcAft>
                        <a:buNone/>
                      </a:pPr>
                      <a:r>
                        <a:rPr lang="en">
                          <a:solidFill>
                            <a:schemeClr val="dk1"/>
                          </a:solidFill>
                          <a:latin typeface="Dela Gothic One"/>
                          <a:ea typeface="Dela Gothic One"/>
                          <a:cs typeface="Dela Gothic One"/>
                          <a:sym typeface="Dela Gothic One"/>
                        </a:rPr>
                        <a:t>Customer Age</a:t>
                      </a:r>
                      <a:endParaRPr>
                        <a:solidFill>
                          <a:schemeClr val="dk1"/>
                        </a:solidFill>
                        <a:latin typeface="Dela Gothic One"/>
                        <a:ea typeface="Dela Gothic One"/>
                        <a:cs typeface="Dela Gothic One"/>
                        <a:sym typeface="Dela Gothic One"/>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1600">
                          <a:solidFill>
                            <a:schemeClr val="dk2"/>
                          </a:solidFill>
                          <a:latin typeface="Josefin Sans"/>
                          <a:ea typeface="Josefin Sans"/>
                          <a:cs typeface="Josefin Sans"/>
                          <a:sym typeface="Josefin Sans"/>
                        </a:rPr>
                        <a:t>20-40</a:t>
                      </a:r>
                      <a:endParaRPr sz="1600">
                        <a:solidFill>
                          <a:schemeClr val="dk2"/>
                        </a:solidFill>
                        <a:latin typeface="Josefin Sans"/>
                        <a:ea typeface="Josefin Sans"/>
                        <a:cs typeface="Josefin Sans"/>
                        <a:sym typeface="Josefin Sans"/>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600">
                          <a:solidFill>
                            <a:schemeClr val="dk2"/>
                          </a:solidFill>
                          <a:latin typeface="Josefin Sans"/>
                          <a:ea typeface="Josefin Sans"/>
                          <a:cs typeface="Josefin Sans"/>
                          <a:sym typeface="Josefin Sans"/>
                        </a:rPr>
                        <a:t>18-45</a:t>
                      </a:r>
                      <a:endParaRPr sz="1600">
                        <a:solidFill>
                          <a:schemeClr val="dk2"/>
                        </a:solidFill>
                        <a:latin typeface="Josefin Sans"/>
                        <a:ea typeface="Josefin Sans"/>
                        <a:cs typeface="Josefin Sans"/>
                        <a:sym typeface="Josefin Sans"/>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600">
                          <a:solidFill>
                            <a:schemeClr val="dk2"/>
                          </a:solidFill>
                          <a:latin typeface="Josefin Sans"/>
                          <a:ea typeface="Josefin Sans"/>
                          <a:cs typeface="Josefin Sans"/>
                          <a:sym typeface="Josefin Sans"/>
                        </a:rPr>
                        <a:t>18-50</a:t>
                      </a:r>
                      <a:endParaRPr sz="1600">
                        <a:solidFill>
                          <a:schemeClr val="dk2"/>
                        </a:solidFill>
                        <a:latin typeface="Josefin Sans"/>
                        <a:ea typeface="Josefin Sans"/>
                        <a:cs typeface="Josefin Sans"/>
                        <a:sym typeface="Josefin Sans"/>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extLst>
                  <a:ext uri="{0D108BD9-81ED-4DB2-BD59-A6C34878D82A}">
                    <a16:rowId xmlns:a16="http://schemas.microsoft.com/office/drawing/2014/main" val="10003"/>
                  </a:ext>
                </a:extLst>
              </a:tr>
              <a:tr h="523825">
                <a:tc>
                  <a:txBody>
                    <a:bodyPr/>
                    <a:lstStyle/>
                    <a:p>
                      <a:pPr marL="0" lvl="0" indent="0" algn="l" rtl="0">
                        <a:spcBef>
                          <a:spcPts val="0"/>
                        </a:spcBef>
                        <a:spcAft>
                          <a:spcPts val="0"/>
                        </a:spcAft>
                        <a:buNone/>
                      </a:pPr>
                      <a:r>
                        <a:rPr lang="en">
                          <a:solidFill>
                            <a:schemeClr val="dk1"/>
                          </a:solidFill>
                          <a:latin typeface="Dela Gothic One"/>
                          <a:ea typeface="Dela Gothic One"/>
                          <a:cs typeface="Dela Gothic One"/>
                          <a:sym typeface="Dela Gothic One"/>
                        </a:rPr>
                        <a:t>Reputation</a:t>
                      </a:r>
                      <a:endParaRPr>
                        <a:solidFill>
                          <a:schemeClr val="dk1"/>
                        </a:solidFill>
                        <a:latin typeface="Dela Gothic One"/>
                        <a:ea typeface="Dela Gothic One"/>
                        <a:cs typeface="Dela Gothic One"/>
                        <a:sym typeface="Dela Gothic One"/>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1600">
                          <a:solidFill>
                            <a:schemeClr val="dk2"/>
                          </a:solidFill>
                          <a:latin typeface="Josefin Sans"/>
                          <a:ea typeface="Josefin Sans"/>
                          <a:cs typeface="Josefin Sans"/>
                          <a:sym typeface="Josefin Sans"/>
                        </a:rPr>
                        <a:t>Bad</a:t>
                      </a:r>
                      <a:endParaRPr sz="1600">
                        <a:solidFill>
                          <a:schemeClr val="dk2"/>
                        </a:solidFill>
                        <a:latin typeface="Josefin Sans"/>
                        <a:ea typeface="Josefin Sans"/>
                        <a:cs typeface="Josefin Sans"/>
                        <a:sym typeface="Josefin Sans"/>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1600">
                          <a:solidFill>
                            <a:schemeClr val="dk2"/>
                          </a:solidFill>
                          <a:latin typeface="Josefin Sans"/>
                          <a:ea typeface="Josefin Sans"/>
                          <a:cs typeface="Josefin Sans"/>
                          <a:sym typeface="Josefin Sans"/>
                        </a:rPr>
                        <a:t>Average</a:t>
                      </a:r>
                      <a:endParaRPr sz="1600">
                        <a:solidFill>
                          <a:schemeClr val="dk2"/>
                        </a:solidFill>
                        <a:latin typeface="Josefin Sans"/>
                        <a:ea typeface="Josefin Sans"/>
                        <a:cs typeface="Josefin Sans"/>
                        <a:sym typeface="Josefin Sans"/>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600">
                          <a:solidFill>
                            <a:schemeClr val="dk2"/>
                          </a:solidFill>
                          <a:latin typeface="Josefin Sans"/>
                          <a:ea typeface="Josefin Sans"/>
                          <a:cs typeface="Josefin Sans"/>
                          <a:sym typeface="Josefin Sans"/>
                        </a:rPr>
                        <a:t>Good</a:t>
                      </a:r>
                      <a:endParaRPr sz="1600">
                        <a:solidFill>
                          <a:schemeClr val="dk2"/>
                        </a:solidFill>
                        <a:latin typeface="Josefin Sans"/>
                        <a:ea typeface="Josefin Sans"/>
                        <a:cs typeface="Josefin Sans"/>
                        <a:sym typeface="Josefin Sans"/>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extLst>
                  <a:ext uri="{0D108BD9-81ED-4DB2-BD59-A6C34878D82A}">
                    <a16:rowId xmlns:a16="http://schemas.microsoft.com/office/drawing/2014/main" val="10004"/>
                  </a:ext>
                </a:extLst>
              </a:tr>
              <a:tr h="523825">
                <a:tc>
                  <a:txBody>
                    <a:bodyPr/>
                    <a:lstStyle/>
                    <a:p>
                      <a:pPr marL="0" lvl="0" indent="0" algn="l" rtl="0">
                        <a:spcBef>
                          <a:spcPts val="0"/>
                        </a:spcBef>
                        <a:spcAft>
                          <a:spcPts val="0"/>
                        </a:spcAft>
                        <a:buNone/>
                      </a:pPr>
                      <a:r>
                        <a:rPr lang="en">
                          <a:solidFill>
                            <a:schemeClr val="dk1"/>
                          </a:solidFill>
                          <a:latin typeface="Dela Gothic One"/>
                          <a:ea typeface="Dela Gothic One"/>
                          <a:cs typeface="Dela Gothic One"/>
                          <a:sym typeface="Dela Gothic One"/>
                        </a:rPr>
                        <a:t>Location</a:t>
                      </a:r>
                      <a:endParaRPr>
                        <a:solidFill>
                          <a:schemeClr val="dk1"/>
                        </a:solidFill>
                        <a:latin typeface="Dela Gothic One"/>
                        <a:ea typeface="Dela Gothic One"/>
                        <a:cs typeface="Dela Gothic One"/>
                        <a:sym typeface="Dela Gothic One"/>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1600">
                          <a:solidFill>
                            <a:schemeClr val="dk2"/>
                          </a:solidFill>
                          <a:latin typeface="Josefin Sans"/>
                          <a:ea typeface="Josefin Sans"/>
                          <a:cs typeface="Josefin Sans"/>
                          <a:sym typeface="Josefin Sans"/>
                        </a:rPr>
                        <a:t>Spain</a:t>
                      </a:r>
                      <a:endParaRPr sz="1600">
                        <a:solidFill>
                          <a:schemeClr val="dk2"/>
                        </a:solidFill>
                        <a:latin typeface="Josefin Sans"/>
                        <a:ea typeface="Josefin Sans"/>
                        <a:cs typeface="Josefin Sans"/>
                        <a:sym typeface="Josefin Sans"/>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600">
                          <a:solidFill>
                            <a:schemeClr val="dk2"/>
                          </a:solidFill>
                          <a:latin typeface="Josefin Sans"/>
                          <a:ea typeface="Josefin Sans"/>
                          <a:cs typeface="Josefin Sans"/>
                          <a:sym typeface="Josefin Sans"/>
                        </a:rPr>
                        <a:t>Italy</a:t>
                      </a:r>
                      <a:endParaRPr sz="1600">
                        <a:solidFill>
                          <a:schemeClr val="dk2"/>
                        </a:solidFill>
                        <a:latin typeface="Josefin Sans"/>
                        <a:ea typeface="Josefin Sans"/>
                        <a:cs typeface="Josefin Sans"/>
                        <a:sym typeface="Josefin Sans"/>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600">
                          <a:solidFill>
                            <a:schemeClr val="dk2"/>
                          </a:solidFill>
                          <a:latin typeface="Josefin Sans"/>
                          <a:ea typeface="Josefin Sans"/>
                          <a:cs typeface="Josefin Sans"/>
                          <a:sym typeface="Josefin Sans"/>
                        </a:rPr>
                        <a:t>USA</a:t>
                      </a:r>
                      <a:endParaRPr sz="1600">
                        <a:solidFill>
                          <a:schemeClr val="dk2"/>
                        </a:solidFill>
                        <a:latin typeface="Josefin Sans"/>
                        <a:ea typeface="Josefin Sans"/>
                        <a:cs typeface="Josefin Sans"/>
                        <a:sym typeface="Josefin Sans"/>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154"/>
        <p:cNvGrpSpPr/>
        <p:nvPr/>
      </p:nvGrpSpPr>
      <p:grpSpPr>
        <a:xfrm>
          <a:off x="0" y="0"/>
          <a:ext cx="0" cy="0"/>
          <a:chOff x="0" y="0"/>
          <a:chExt cx="0" cy="0"/>
        </a:xfrm>
      </p:grpSpPr>
      <p:sp>
        <p:nvSpPr>
          <p:cNvPr id="1155" name="Google Shape;1155;p7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Target</a:t>
            </a:r>
            <a:endParaRPr/>
          </a:p>
        </p:txBody>
      </p:sp>
      <p:sp>
        <p:nvSpPr>
          <p:cNvPr id="1156" name="Google Shape;1156;p72"/>
          <p:cNvSpPr/>
          <p:nvPr/>
        </p:nvSpPr>
        <p:spPr>
          <a:xfrm>
            <a:off x="3914350" y="1278600"/>
            <a:ext cx="2002500" cy="174600"/>
          </a:xfrm>
          <a:prstGeom prst="rect">
            <a:avLst/>
          </a:prstGeom>
          <a:solidFill>
            <a:schemeClr val="accen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72"/>
          <p:cNvSpPr/>
          <p:nvPr/>
        </p:nvSpPr>
        <p:spPr>
          <a:xfrm>
            <a:off x="3914350" y="1278600"/>
            <a:ext cx="1629600" cy="174600"/>
          </a:xfrm>
          <a:prstGeom prst="rect">
            <a:avLst/>
          </a:pr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72"/>
          <p:cNvSpPr/>
          <p:nvPr/>
        </p:nvSpPr>
        <p:spPr>
          <a:xfrm>
            <a:off x="3914350" y="1644975"/>
            <a:ext cx="2002500" cy="174600"/>
          </a:xfrm>
          <a:prstGeom prst="rect">
            <a:avLst/>
          </a:prstGeom>
          <a:solidFill>
            <a:schemeClr val="accen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72"/>
          <p:cNvSpPr/>
          <p:nvPr/>
        </p:nvSpPr>
        <p:spPr>
          <a:xfrm>
            <a:off x="3914350" y="1644975"/>
            <a:ext cx="740700" cy="174600"/>
          </a:xfrm>
          <a:prstGeom prst="rect">
            <a:avLst/>
          </a:pr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72"/>
          <p:cNvSpPr/>
          <p:nvPr/>
        </p:nvSpPr>
        <p:spPr>
          <a:xfrm>
            <a:off x="3914350" y="2011350"/>
            <a:ext cx="2002500" cy="174600"/>
          </a:xfrm>
          <a:prstGeom prst="rect">
            <a:avLst/>
          </a:prstGeom>
          <a:solidFill>
            <a:schemeClr val="accen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72"/>
          <p:cNvSpPr/>
          <p:nvPr/>
        </p:nvSpPr>
        <p:spPr>
          <a:xfrm>
            <a:off x="3914350" y="2011350"/>
            <a:ext cx="1018800" cy="174600"/>
          </a:xfrm>
          <a:prstGeom prst="rect">
            <a:avLst/>
          </a:pr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72"/>
          <p:cNvSpPr/>
          <p:nvPr/>
        </p:nvSpPr>
        <p:spPr>
          <a:xfrm>
            <a:off x="3914350" y="2377725"/>
            <a:ext cx="2002500" cy="174600"/>
          </a:xfrm>
          <a:prstGeom prst="rect">
            <a:avLst/>
          </a:prstGeom>
          <a:solidFill>
            <a:schemeClr val="accen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72"/>
          <p:cNvSpPr/>
          <p:nvPr/>
        </p:nvSpPr>
        <p:spPr>
          <a:xfrm>
            <a:off x="3914350" y="2377725"/>
            <a:ext cx="1389300" cy="174600"/>
          </a:xfrm>
          <a:prstGeom prst="rect">
            <a:avLst/>
          </a:pr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72"/>
          <p:cNvSpPr txBox="1"/>
          <p:nvPr/>
        </p:nvSpPr>
        <p:spPr>
          <a:xfrm>
            <a:off x="720000" y="3510825"/>
            <a:ext cx="1080900" cy="256500"/>
          </a:xfrm>
          <a:prstGeom prst="rect">
            <a:avLst/>
          </a:pr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Dela Gothic One"/>
                <a:ea typeface="Dela Gothic One"/>
                <a:cs typeface="Dela Gothic One"/>
                <a:sym typeface="Dela Gothic One"/>
              </a:rPr>
              <a:t>Name</a:t>
            </a:r>
            <a:endParaRPr sz="1000">
              <a:solidFill>
                <a:schemeClr val="dk1"/>
              </a:solidFill>
              <a:latin typeface="Dela Gothic One"/>
              <a:ea typeface="Dela Gothic One"/>
              <a:cs typeface="Dela Gothic One"/>
              <a:sym typeface="Dela Gothic One"/>
            </a:endParaRPr>
          </a:p>
        </p:txBody>
      </p:sp>
      <p:sp>
        <p:nvSpPr>
          <p:cNvPr id="1165" name="Google Shape;1165;p72"/>
          <p:cNvSpPr txBox="1"/>
          <p:nvPr/>
        </p:nvSpPr>
        <p:spPr>
          <a:xfrm>
            <a:off x="720000" y="3910116"/>
            <a:ext cx="1080900" cy="256500"/>
          </a:xfrm>
          <a:prstGeom prst="rect">
            <a:avLst/>
          </a:pr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Dela Gothic One"/>
                <a:ea typeface="Dela Gothic One"/>
                <a:cs typeface="Dela Gothic One"/>
                <a:sym typeface="Dela Gothic One"/>
              </a:rPr>
              <a:t>Age</a:t>
            </a:r>
            <a:endParaRPr sz="1000">
              <a:solidFill>
                <a:schemeClr val="dk1"/>
              </a:solidFill>
              <a:latin typeface="Dela Gothic One"/>
              <a:ea typeface="Dela Gothic One"/>
              <a:cs typeface="Dela Gothic One"/>
              <a:sym typeface="Dela Gothic One"/>
            </a:endParaRPr>
          </a:p>
        </p:txBody>
      </p:sp>
      <p:sp>
        <p:nvSpPr>
          <p:cNvPr id="1166" name="Google Shape;1166;p72"/>
          <p:cNvSpPr txBox="1"/>
          <p:nvPr/>
        </p:nvSpPr>
        <p:spPr>
          <a:xfrm>
            <a:off x="1800850" y="3510825"/>
            <a:ext cx="1021200" cy="2565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2"/>
                </a:solidFill>
                <a:latin typeface="Josefin Sans"/>
                <a:ea typeface="Josefin Sans"/>
                <a:cs typeface="Josefin Sans"/>
                <a:sym typeface="Josefin Sans"/>
              </a:rPr>
              <a:t>Anna Doe</a:t>
            </a:r>
            <a:endParaRPr sz="1200">
              <a:solidFill>
                <a:schemeClr val="dk2"/>
              </a:solidFill>
              <a:latin typeface="Josefin Sans"/>
              <a:ea typeface="Josefin Sans"/>
              <a:cs typeface="Josefin Sans"/>
              <a:sym typeface="Josefin Sans"/>
            </a:endParaRPr>
          </a:p>
        </p:txBody>
      </p:sp>
      <p:sp>
        <p:nvSpPr>
          <p:cNvPr id="1167" name="Google Shape;1167;p72"/>
          <p:cNvSpPr txBox="1"/>
          <p:nvPr/>
        </p:nvSpPr>
        <p:spPr>
          <a:xfrm>
            <a:off x="1800850" y="3910105"/>
            <a:ext cx="1021200" cy="2565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2"/>
                </a:solidFill>
                <a:latin typeface="Josefin Sans"/>
                <a:ea typeface="Josefin Sans"/>
                <a:cs typeface="Josefin Sans"/>
                <a:sym typeface="Josefin Sans"/>
              </a:rPr>
              <a:t>31 years old</a:t>
            </a:r>
            <a:endParaRPr sz="1200">
              <a:solidFill>
                <a:schemeClr val="dk2"/>
              </a:solidFill>
              <a:latin typeface="Josefin Sans"/>
              <a:ea typeface="Josefin Sans"/>
              <a:cs typeface="Josefin Sans"/>
              <a:sym typeface="Josefin Sans"/>
            </a:endParaRPr>
          </a:p>
        </p:txBody>
      </p:sp>
      <p:sp>
        <p:nvSpPr>
          <p:cNvPr id="1168" name="Google Shape;1168;p72"/>
          <p:cNvSpPr txBox="1"/>
          <p:nvPr/>
        </p:nvSpPr>
        <p:spPr>
          <a:xfrm>
            <a:off x="720000" y="4309374"/>
            <a:ext cx="1080900" cy="256500"/>
          </a:xfrm>
          <a:prstGeom prst="rect">
            <a:avLst/>
          </a:pr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Dela Gothic One"/>
                <a:ea typeface="Dela Gothic One"/>
                <a:cs typeface="Dela Gothic One"/>
                <a:sym typeface="Dela Gothic One"/>
              </a:rPr>
              <a:t>Occupation</a:t>
            </a:r>
            <a:endParaRPr sz="1000">
              <a:solidFill>
                <a:schemeClr val="dk1"/>
              </a:solidFill>
              <a:latin typeface="Dela Gothic One"/>
              <a:ea typeface="Dela Gothic One"/>
              <a:cs typeface="Dela Gothic One"/>
              <a:sym typeface="Dela Gothic One"/>
            </a:endParaRPr>
          </a:p>
        </p:txBody>
      </p:sp>
      <p:sp>
        <p:nvSpPr>
          <p:cNvPr id="1169" name="Google Shape;1169;p72"/>
          <p:cNvSpPr txBox="1"/>
          <p:nvPr/>
        </p:nvSpPr>
        <p:spPr>
          <a:xfrm>
            <a:off x="1800850" y="4309374"/>
            <a:ext cx="1021200" cy="2565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2"/>
                </a:solidFill>
                <a:latin typeface="Josefin Sans"/>
                <a:ea typeface="Josefin Sans"/>
                <a:cs typeface="Josefin Sans"/>
                <a:sym typeface="Josefin Sans"/>
              </a:rPr>
              <a:t>Lawyer</a:t>
            </a:r>
            <a:endParaRPr sz="1200">
              <a:solidFill>
                <a:schemeClr val="dk2"/>
              </a:solidFill>
              <a:latin typeface="Josefin Sans"/>
              <a:ea typeface="Josefin Sans"/>
              <a:cs typeface="Josefin Sans"/>
              <a:sym typeface="Josefin Sans"/>
            </a:endParaRPr>
          </a:p>
        </p:txBody>
      </p:sp>
      <p:sp>
        <p:nvSpPr>
          <p:cNvPr id="1170" name="Google Shape;1170;p72"/>
          <p:cNvSpPr txBox="1"/>
          <p:nvPr/>
        </p:nvSpPr>
        <p:spPr>
          <a:xfrm>
            <a:off x="3001600" y="1237650"/>
            <a:ext cx="837000" cy="256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chemeClr val="dk1"/>
                </a:solidFill>
                <a:latin typeface="Dela Gothic One"/>
                <a:ea typeface="Dela Gothic One"/>
                <a:cs typeface="Dela Gothic One"/>
                <a:sym typeface="Dela Gothic One"/>
              </a:rPr>
              <a:t>Hobby 1</a:t>
            </a:r>
            <a:endParaRPr sz="1000">
              <a:solidFill>
                <a:schemeClr val="dk1"/>
              </a:solidFill>
              <a:latin typeface="Dela Gothic One"/>
              <a:ea typeface="Dela Gothic One"/>
              <a:cs typeface="Dela Gothic One"/>
              <a:sym typeface="Dela Gothic One"/>
            </a:endParaRPr>
          </a:p>
        </p:txBody>
      </p:sp>
      <p:sp>
        <p:nvSpPr>
          <p:cNvPr id="1171" name="Google Shape;1171;p72"/>
          <p:cNvSpPr txBox="1"/>
          <p:nvPr/>
        </p:nvSpPr>
        <p:spPr>
          <a:xfrm>
            <a:off x="3001600" y="1604025"/>
            <a:ext cx="837000" cy="256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chemeClr val="dk1"/>
                </a:solidFill>
                <a:latin typeface="Dela Gothic One"/>
                <a:ea typeface="Dela Gothic One"/>
                <a:cs typeface="Dela Gothic One"/>
                <a:sym typeface="Dela Gothic One"/>
              </a:rPr>
              <a:t>Hobby 2</a:t>
            </a:r>
            <a:endParaRPr sz="1000">
              <a:solidFill>
                <a:schemeClr val="dk1"/>
              </a:solidFill>
              <a:latin typeface="Dela Gothic One"/>
              <a:ea typeface="Dela Gothic One"/>
              <a:cs typeface="Dela Gothic One"/>
              <a:sym typeface="Dela Gothic One"/>
            </a:endParaRPr>
          </a:p>
        </p:txBody>
      </p:sp>
      <p:sp>
        <p:nvSpPr>
          <p:cNvPr id="1172" name="Google Shape;1172;p72"/>
          <p:cNvSpPr txBox="1"/>
          <p:nvPr/>
        </p:nvSpPr>
        <p:spPr>
          <a:xfrm>
            <a:off x="3001600" y="1970400"/>
            <a:ext cx="837000" cy="256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chemeClr val="dk1"/>
                </a:solidFill>
                <a:latin typeface="Dela Gothic One"/>
                <a:ea typeface="Dela Gothic One"/>
                <a:cs typeface="Dela Gothic One"/>
                <a:sym typeface="Dela Gothic One"/>
              </a:rPr>
              <a:t>Hobby 3</a:t>
            </a:r>
            <a:endParaRPr sz="1000">
              <a:solidFill>
                <a:schemeClr val="dk1"/>
              </a:solidFill>
              <a:latin typeface="Dela Gothic One"/>
              <a:ea typeface="Dela Gothic One"/>
              <a:cs typeface="Dela Gothic One"/>
              <a:sym typeface="Dela Gothic One"/>
            </a:endParaRPr>
          </a:p>
        </p:txBody>
      </p:sp>
      <p:sp>
        <p:nvSpPr>
          <p:cNvPr id="1173" name="Google Shape;1173;p72"/>
          <p:cNvSpPr txBox="1"/>
          <p:nvPr/>
        </p:nvSpPr>
        <p:spPr>
          <a:xfrm>
            <a:off x="3001600" y="2336775"/>
            <a:ext cx="837000" cy="256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chemeClr val="dk1"/>
                </a:solidFill>
                <a:latin typeface="Dela Gothic One"/>
                <a:ea typeface="Dela Gothic One"/>
                <a:cs typeface="Dela Gothic One"/>
                <a:sym typeface="Dela Gothic One"/>
              </a:rPr>
              <a:t>Hobby 4</a:t>
            </a:r>
            <a:endParaRPr sz="1000">
              <a:solidFill>
                <a:schemeClr val="dk1"/>
              </a:solidFill>
              <a:latin typeface="Dela Gothic One"/>
              <a:ea typeface="Dela Gothic One"/>
              <a:cs typeface="Dela Gothic One"/>
              <a:sym typeface="Dela Gothic One"/>
            </a:endParaRPr>
          </a:p>
        </p:txBody>
      </p:sp>
      <p:sp>
        <p:nvSpPr>
          <p:cNvPr id="1174" name="Google Shape;1174;p72"/>
          <p:cNvSpPr txBox="1"/>
          <p:nvPr/>
        </p:nvSpPr>
        <p:spPr>
          <a:xfrm>
            <a:off x="5917000" y="1237650"/>
            <a:ext cx="519600" cy="2565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a:solidFill>
                  <a:schemeClr val="dk2"/>
                </a:solidFill>
                <a:latin typeface="Josefin Sans"/>
                <a:ea typeface="Josefin Sans"/>
                <a:cs typeface="Josefin Sans"/>
                <a:sym typeface="Josefin Sans"/>
              </a:rPr>
              <a:t>XX%</a:t>
            </a:r>
            <a:endParaRPr sz="1200">
              <a:solidFill>
                <a:schemeClr val="dk2"/>
              </a:solidFill>
              <a:latin typeface="Josefin Sans"/>
              <a:ea typeface="Josefin Sans"/>
              <a:cs typeface="Josefin Sans"/>
              <a:sym typeface="Josefin Sans"/>
            </a:endParaRPr>
          </a:p>
        </p:txBody>
      </p:sp>
      <p:sp>
        <p:nvSpPr>
          <p:cNvPr id="1175" name="Google Shape;1175;p72"/>
          <p:cNvSpPr txBox="1"/>
          <p:nvPr/>
        </p:nvSpPr>
        <p:spPr>
          <a:xfrm>
            <a:off x="5917000" y="1604025"/>
            <a:ext cx="519600" cy="2565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a:solidFill>
                  <a:schemeClr val="dk2"/>
                </a:solidFill>
                <a:latin typeface="Josefin Sans"/>
                <a:ea typeface="Josefin Sans"/>
                <a:cs typeface="Josefin Sans"/>
                <a:sym typeface="Josefin Sans"/>
              </a:rPr>
              <a:t>XX%</a:t>
            </a:r>
            <a:endParaRPr sz="1200">
              <a:solidFill>
                <a:schemeClr val="dk2"/>
              </a:solidFill>
              <a:latin typeface="Josefin Sans"/>
              <a:ea typeface="Josefin Sans"/>
              <a:cs typeface="Josefin Sans"/>
              <a:sym typeface="Josefin Sans"/>
            </a:endParaRPr>
          </a:p>
        </p:txBody>
      </p:sp>
      <p:sp>
        <p:nvSpPr>
          <p:cNvPr id="1176" name="Google Shape;1176;p72"/>
          <p:cNvSpPr txBox="1"/>
          <p:nvPr/>
        </p:nvSpPr>
        <p:spPr>
          <a:xfrm>
            <a:off x="5917000" y="1970400"/>
            <a:ext cx="519600" cy="2565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a:solidFill>
                  <a:schemeClr val="dk2"/>
                </a:solidFill>
                <a:latin typeface="Josefin Sans"/>
                <a:ea typeface="Josefin Sans"/>
                <a:cs typeface="Josefin Sans"/>
                <a:sym typeface="Josefin Sans"/>
              </a:rPr>
              <a:t>XX%</a:t>
            </a:r>
            <a:endParaRPr sz="1200">
              <a:solidFill>
                <a:schemeClr val="dk2"/>
              </a:solidFill>
              <a:latin typeface="Josefin Sans"/>
              <a:ea typeface="Josefin Sans"/>
              <a:cs typeface="Josefin Sans"/>
              <a:sym typeface="Josefin Sans"/>
            </a:endParaRPr>
          </a:p>
        </p:txBody>
      </p:sp>
      <p:sp>
        <p:nvSpPr>
          <p:cNvPr id="1177" name="Google Shape;1177;p72"/>
          <p:cNvSpPr txBox="1"/>
          <p:nvPr/>
        </p:nvSpPr>
        <p:spPr>
          <a:xfrm>
            <a:off x="5917000" y="2336775"/>
            <a:ext cx="519600" cy="2565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a:solidFill>
                  <a:schemeClr val="dk2"/>
                </a:solidFill>
                <a:latin typeface="Josefin Sans"/>
                <a:ea typeface="Josefin Sans"/>
                <a:cs typeface="Josefin Sans"/>
                <a:sym typeface="Josefin Sans"/>
              </a:rPr>
              <a:t>XX%</a:t>
            </a:r>
            <a:endParaRPr sz="1200">
              <a:solidFill>
                <a:schemeClr val="dk2"/>
              </a:solidFill>
              <a:latin typeface="Josefin Sans"/>
              <a:ea typeface="Josefin Sans"/>
              <a:cs typeface="Josefin Sans"/>
              <a:sym typeface="Josefin Sans"/>
            </a:endParaRPr>
          </a:p>
        </p:txBody>
      </p:sp>
      <p:sp>
        <p:nvSpPr>
          <p:cNvPr id="1178" name="Google Shape;1178;p72"/>
          <p:cNvSpPr/>
          <p:nvPr/>
        </p:nvSpPr>
        <p:spPr>
          <a:xfrm>
            <a:off x="6719525" y="3179575"/>
            <a:ext cx="1322700" cy="1322700"/>
          </a:xfrm>
          <a:prstGeom prst="blockArc">
            <a:avLst>
              <a:gd name="adj1" fmla="val 10800000"/>
              <a:gd name="adj2" fmla="val 5388578"/>
              <a:gd name="adj3" fmla="val 24970"/>
            </a:avLst>
          </a:pr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72"/>
          <p:cNvSpPr/>
          <p:nvPr/>
        </p:nvSpPr>
        <p:spPr>
          <a:xfrm rot="10800000">
            <a:off x="6719525" y="3179575"/>
            <a:ext cx="1322700" cy="1322700"/>
          </a:xfrm>
          <a:prstGeom prst="blockArc">
            <a:avLst>
              <a:gd name="adj1" fmla="val 16229309"/>
              <a:gd name="adj2" fmla="val 0"/>
              <a:gd name="adj3" fmla="val 25000"/>
            </a:avLst>
          </a:prstGeom>
          <a:solidFill>
            <a:schemeClr val="accen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72"/>
          <p:cNvSpPr/>
          <p:nvPr/>
        </p:nvSpPr>
        <p:spPr>
          <a:xfrm>
            <a:off x="3109000" y="3161225"/>
            <a:ext cx="3171900" cy="14046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600">
                <a:solidFill>
                  <a:schemeClr val="dk2"/>
                </a:solidFill>
                <a:latin typeface="Josefin Sans"/>
                <a:ea typeface="Josefin Sans"/>
                <a:cs typeface="Josefin Sans"/>
                <a:sym typeface="Josefin Sans"/>
              </a:rPr>
              <a:t>Saturn is a gas giant and has several rings. It's composed mostly of hydrogen and helium. It was named after the Roman god of wealth and agriculture</a:t>
            </a:r>
            <a:endParaRPr sz="1600">
              <a:solidFill>
                <a:schemeClr val="dk2"/>
              </a:solidFill>
              <a:latin typeface="Josefin Sans"/>
              <a:ea typeface="Josefin Sans"/>
              <a:cs typeface="Josefin Sans"/>
              <a:sym typeface="Josefin Sans"/>
            </a:endParaRPr>
          </a:p>
        </p:txBody>
      </p:sp>
      <p:sp>
        <p:nvSpPr>
          <p:cNvPr id="1181" name="Google Shape;1181;p72"/>
          <p:cNvSpPr/>
          <p:nvPr/>
        </p:nvSpPr>
        <p:spPr>
          <a:xfrm>
            <a:off x="6650812" y="1278600"/>
            <a:ext cx="174600" cy="174600"/>
          </a:xfrm>
          <a:prstGeom prst="rect">
            <a:avLst/>
          </a:pr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72"/>
          <p:cNvSpPr/>
          <p:nvPr/>
        </p:nvSpPr>
        <p:spPr>
          <a:xfrm>
            <a:off x="6650812" y="2169675"/>
            <a:ext cx="174600" cy="174600"/>
          </a:xfrm>
          <a:prstGeom prst="rect">
            <a:avLst/>
          </a:prstGeom>
          <a:solidFill>
            <a:schemeClr val="accen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72"/>
          <p:cNvSpPr txBox="1"/>
          <p:nvPr/>
        </p:nvSpPr>
        <p:spPr>
          <a:xfrm>
            <a:off x="3109000" y="2749000"/>
            <a:ext cx="3171900" cy="256500"/>
          </a:xfrm>
          <a:prstGeom prst="rect">
            <a:avLst/>
          </a:pr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Dela Gothic One"/>
                <a:ea typeface="Dela Gothic One"/>
                <a:cs typeface="Dela Gothic One"/>
                <a:sym typeface="Dela Gothic One"/>
              </a:rPr>
              <a:t>Saturn</a:t>
            </a:r>
            <a:endParaRPr sz="1200">
              <a:solidFill>
                <a:schemeClr val="dk1"/>
              </a:solidFill>
              <a:latin typeface="Dela Gothic One"/>
              <a:ea typeface="Dela Gothic One"/>
              <a:cs typeface="Dela Gothic One"/>
              <a:sym typeface="Dela Gothic One"/>
            </a:endParaRPr>
          </a:p>
        </p:txBody>
      </p:sp>
      <p:sp>
        <p:nvSpPr>
          <p:cNvPr id="1184" name="Google Shape;1184;p72"/>
          <p:cNvSpPr txBox="1"/>
          <p:nvPr/>
        </p:nvSpPr>
        <p:spPr>
          <a:xfrm>
            <a:off x="6850625" y="1237650"/>
            <a:ext cx="1573500" cy="256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latin typeface="Dela Gothic One"/>
                <a:ea typeface="Dela Gothic One"/>
                <a:cs typeface="Dela Gothic One"/>
                <a:sym typeface="Dela Gothic One"/>
              </a:rPr>
              <a:t>Mars</a:t>
            </a:r>
            <a:endParaRPr sz="1200">
              <a:solidFill>
                <a:schemeClr val="dk1"/>
              </a:solidFill>
              <a:latin typeface="Dela Gothic One"/>
              <a:ea typeface="Dela Gothic One"/>
              <a:cs typeface="Dela Gothic One"/>
              <a:sym typeface="Dela Gothic One"/>
            </a:endParaRPr>
          </a:p>
        </p:txBody>
      </p:sp>
      <p:sp>
        <p:nvSpPr>
          <p:cNvPr id="1185" name="Google Shape;1185;p72"/>
          <p:cNvSpPr txBox="1"/>
          <p:nvPr/>
        </p:nvSpPr>
        <p:spPr>
          <a:xfrm>
            <a:off x="6850625" y="2128725"/>
            <a:ext cx="1573500" cy="256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latin typeface="Dela Gothic One"/>
                <a:ea typeface="Dela Gothic One"/>
                <a:cs typeface="Dela Gothic One"/>
                <a:sym typeface="Dela Gothic One"/>
              </a:rPr>
              <a:t>Mercury</a:t>
            </a:r>
            <a:endParaRPr sz="1200">
              <a:solidFill>
                <a:schemeClr val="dk1"/>
              </a:solidFill>
              <a:latin typeface="Dela Gothic One"/>
              <a:ea typeface="Dela Gothic One"/>
              <a:cs typeface="Dela Gothic One"/>
              <a:sym typeface="Dela Gothic One"/>
            </a:endParaRPr>
          </a:p>
        </p:txBody>
      </p:sp>
      <p:sp>
        <p:nvSpPr>
          <p:cNvPr id="1186" name="Google Shape;1186;p72"/>
          <p:cNvSpPr/>
          <p:nvPr/>
        </p:nvSpPr>
        <p:spPr>
          <a:xfrm>
            <a:off x="6850625" y="2385225"/>
            <a:ext cx="1573500" cy="416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2"/>
                </a:solidFill>
                <a:latin typeface="Josefin Sans"/>
                <a:ea typeface="Josefin Sans"/>
                <a:cs typeface="Josefin Sans"/>
                <a:sym typeface="Josefin Sans"/>
              </a:rPr>
              <a:t>Mercury is the smallest planet</a:t>
            </a:r>
            <a:endParaRPr sz="1200">
              <a:solidFill>
                <a:schemeClr val="dk2"/>
              </a:solidFill>
              <a:latin typeface="Josefin Sans"/>
              <a:ea typeface="Josefin Sans"/>
              <a:cs typeface="Josefin Sans"/>
              <a:sym typeface="Josefin Sans"/>
            </a:endParaRPr>
          </a:p>
        </p:txBody>
      </p:sp>
      <p:sp>
        <p:nvSpPr>
          <p:cNvPr id="1187" name="Google Shape;1187;p72"/>
          <p:cNvSpPr/>
          <p:nvPr/>
        </p:nvSpPr>
        <p:spPr>
          <a:xfrm>
            <a:off x="6850625" y="1498850"/>
            <a:ext cx="1573500" cy="416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2"/>
                </a:solidFill>
                <a:latin typeface="Josefin Sans"/>
                <a:ea typeface="Josefin Sans"/>
                <a:cs typeface="Josefin Sans"/>
                <a:sym typeface="Josefin Sans"/>
              </a:rPr>
              <a:t>Mars is actually a cold place</a:t>
            </a:r>
            <a:endParaRPr sz="1200">
              <a:solidFill>
                <a:schemeClr val="dk2"/>
              </a:solidFill>
              <a:latin typeface="Josefin Sans"/>
              <a:ea typeface="Josefin Sans"/>
              <a:cs typeface="Josefin Sans"/>
              <a:sym typeface="Josefin Sans"/>
            </a:endParaRPr>
          </a:p>
        </p:txBody>
      </p:sp>
      <p:cxnSp>
        <p:nvCxnSpPr>
          <p:cNvPr id="1188" name="Google Shape;1188;p72"/>
          <p:cNvCxnSpPr/>
          <p:nvPr/>
        </p:nvCxnSpPr>
        <p:spPr>
          <a:xfrm rot="10800000">
            <a:off x="6609400" y="4360163"/>
            <a:ext cx="422400" cy="0"/>
          </a:xfrm>
          <a:prstGeom prst="straightConnector1">
            <a:avLst/>
          </a:prstGeom>
          <a:noFill/>
          <a:ln w="19050" cap="flat" cmpd="sng">
            <a:solidFill>
              <a:schemeClr val="lt2"/>
            </a:solidFill>
            <a:prstDash val="solid"/>
            <a:round/>
            <a:headEnd type="none" w="med" len="med"/>
            <a:tailEnd type="none" w="med" len="med"/>
          </a:ln>
        </p:spPr>
      </p:cxnSp>
      <p:cxnSp>
        <p:nvCxnSpPr>
          <p:cNvPr id="1189" name="Google Shape;1189;p72"/>
          <p:cNvCxnSpPr/>
          <p:nvPr/>
        </p:nvCxnSpPr>
        <p:spPr>
          <a:xfrm rot="10800000">
            <a:off x="7729950" y="3523363"/>
            <a:ext cx="422400" cy="0"/>
          </a:xfrm>
          <a:prstGeom prst="straightConnector1">
            <a:avLst/>
          </a:prstGeom>
          <a:noFill/>
          <a:ln w="19050" cap="flat" cmpd="sng">
            <a:solidFill>
              <a:schemeClr val="lt2"/>
            </a:solidFill>
            <a:prstDash val="solid"/>
            <a:round/>
            <a:headEnd type="none" w="med" len="med"/>
            <a:tailEnd type="none" w="med" len="med"/>
          </a:ln>
        </p:spPr>
      </p:cxnSp>
      <p:sp>
        <p:nvSpPr>
          <p:cNvPr id="1190" name="Google Shape;1190;p72"/>
          <p:cNvSpPr txBox="1"/>
          <p:nvPr/>
        </p:nvSpPr>
        <p:spPr>
          <a:xfrm>
            <a:off x="7904400" y="3266875"/>
            <a:ext cx="519600" cy="2565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a:solidFill>
                  <a:schemeClr val="dk2"/>
                </a:solidFill>
                <a:latin typeface="Josefin Sans"/>
                <a:ea typeface="Josefin Sans"/>
                <a:cs typeface="Josefin Sans"/>
                <a:sym typeface="Josefin Sans"/>
              </a:rPr>
              <a:t>75%</a:t>
            </a:r>
            <a:endParaRPr sz="1200">
              <a:solidFill>
                <a:schemeClr val="dk2"/>
              </a:solidFill>
              <a:latin typeface="Josefin Sans"/>
              <a:ea typeface="Josefin Sans"/>
              <a:cs typeface="Josefin Sans"/>
              <a:sym typeface="Josefin Sans"/>
            </a:endParaRPr>
          </a:p>
        </p:txBody>
      </p:sp>
      <p:sp>
        <p:nvSpPr>
          <p:cNvPr id="1191" name="Google Shape;1191;p72"/>
          <p:cNvSpPr txBox="1"/>
          <p:nvPr/>
        </p:nvSpPr>
        <p:spPr>
          <a:xfrm>
            <a:off x="6358875" y="4098375"/>
            <a:ext cx="519600" cy="2565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a:solidFill>
                  <a:schemeClr val="dk2"/>
                </a:solidFill>
                <a:latin typeface="Josefin Sans"/>
                <a:ea typeface="Josefin Sans"/>
                <a:cs typeface="Josefin Sans"/>
                <a:sym typeface="Josefin Sans"/>
              </a:rPr>
              <a:t>25%</a:t>
            </a:r>
            <a:endParaRPr sz="1200">
              <a:solidFill>
                <a:schemeClr val="dk2"/>
              </a:solidFill>
              <a:latin typeface="Josefin Sans"/>
              <a:ea typeface="Josefin Sans"/>
              <a:cs typeface="Josefin Sans"/>
              <a:sym typeface="Josefin Sans"/>
            </a:endParaRPr>
          </a:p>
        </p:txBody>
      </p:sp>
      <p:pic>
        <p:nvPicPr>
          <p:cNvPr id="1192" name="Google Shape;1192;p72"/>
          <p:cNvPicPr preferRelativeResize="0"/>
          <p:nvPr/>
        </p:nvPicPr>
        <p:blipFill rotWithShape="1">
          <a:blip r:embed="rId3">
            <a:alphaModFix/>
          </a:blip>
          <a:srcRect l="16866" r="16859" b="586"/>
          <a:stretch/>
        </p:blipFill>
        <p:spPr>
          <a:xfrm>
            <a:off x="715125" y="1230750"/>
            <a:ext cx="2102175" cy="2102175"/>
          </a:xfrm>
          <a:prstGeom prst="rect">
            <a:avLst/>
          </a:prstGeom>
          <a:noFill/>
          <a:ln w="19050" cap="flat" cmpd="sng">
            <a:solidFill>
              <a:schemeClr val="lt2"/>
            </a:solidFill>
            <a:prstDash val="solid"/>
            <a:round/>
            <a:headEnd type="none" w="sm" len="sm"/>
            <a:tailEnd type="none" w="sm" len="sm"/>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196"/>
        <p:cNvGrpSpPr/>
        <p:nvPr/>
      </p:nvGrpSpPr>
      <p:grpSpPr>
        <a:xfrm>
          <a:off x="0" y="0"/>
          <a:ext cx="0" cy="0"/>
          <a:chOff x="0" y="0"/>
          <a:chExt cx="0" cy="0"/>
        </a:xfrm>
      </p:grpSpPr>
      <p:sp>
        <p:nvSpPr>
          <p:cNvPr id="1197" name="Google Shape;1197;p73"/>
          <p:cNvSpPr/>
          <p:nvPr/>
        </p:nvSpPr>
        <p:spPr>
          <a:xfrm>
            <a:off x="720000" y="1687825"/>
            <a:ext cx="3808500" cy="320700"/>
          </a:xfrm>
          <a:prstGeom prst="rect">
            <a:avLst/>
          </a:pr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solidFill>
                  <a:schemeClr val="dk1"/>
                </a:solidFill>
                <a:latin typeface="Dela Gothic One"/>
                <a:ea typeface="Dela Gothic One"/>
                <a:cs typeface="Dela Gothic One"/>
                <a:sym typeface="Dela Gothic One"/>
              </a:rPr>
              <a:t>Progress</a:t>
            </a:r>
            <a:endParaRPr>
              <a:solidFill>
                <a:schemeClr val="dk1"/>
              </a:solidFill>
              <a:latin typeface="Dela Gothic One"/>
              <a:ea typeface="Dela Gothic One"/>
              <a:cs typeface="Dela Gothic One"/>
              <a:sym typeface="Dela Gothic One"/>
            </a:endParaRPr>
          </a:p>
        </p:txBody>
      </p:sp>
      <p:sp>
        <p:nvSpPr>
          <p:cNvPr id="1198" name="Google Shape;1198;p7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Implement,</a:t>
            </a:r>
            <a:r>
              <a:rPr lang="en">
                <a:solidFill>
                  <a:schemeClr val="lt2"/>
                </a:solidFill>
              </a:rPr>
              <a:t> track &amp; manage</a:t>
            </a:r>
            <a:endParaRPr>
              <a:solidFill>
                <a:schemeClr val="lt2"/>
              </a:solidFill>
            </a:endParaRPr>
          </a:p>
        </p:txBody>
      </p:sp>
      <p:sp>
        <p:nvSpPr>
          <p:cNvPr id="1199" name="Google Shape;1199;p73"/>
          <p:cNvSpPr/>
          <p:nvPr/>
        </p:nvSpPr>
        <p:spPr>
          <a:xfrm>
            <a:off x="1620300" y="2233436"/>
            <a:ext cx="2228400" cy="168000"/>
          </a:xfrm>
          <a:prstGeom prst="rect">
            <a:avLst/>
          </a:prstGeom>
          <a:solidFill>
            <a:schemeClr val="accen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600">
              <a:solidFill>
                <a:schemeClr val="lt1"/>
              </a:solidFill>
              <a:latin typeface="Bebas Neue"/>
              <a:ea typeface="Bebas Neue"/>
              <a:cs typeface="Bebas Neue"/>
              <a:sym typeface="Bebas Neue"/>
            </a:endParaRPr>
          </a:p>
        </p:txBody>
      </p:sp>
      <p:sp>
        <p:nvSpPr>
          <p:cNvPr id="1200" name="Google Shape;1200;p73"/>
          <p:cNvSpPr/>
          <p:nvPr/>
        </p:nvSpPr>
        <p:spPr>
          <a:xfrm>
            <a:off x="1620300" y="2233436"/>
            <a:ext cx="1098600" cy="168000"/>
          </a:xfrm>
          <a:prstGeom prst="rect">
            <a:avLst/>
          </a:pr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600">
              <a:solidFill>
                <a:schemeClr val="lt1"/>
              </a:solidFill>
              <a:latin typeface="Bebas Neue"/>
              <a:ea typeface="Bebas Neue"/>
              <a:cs typeface="Bebas Neue"/>
              <a:sym typeface="Bebas Neue"/>
            </a:endParaRPr>
          </a:p>
        </p:txBody>
      </p:sp>
      <p:sp>
        <p:nvSpPr>
          <p:cNvPr id="1201" name="Google Shape;1201;p73"/>
          <p:cNvSpPr txBox="1"/>
          <p:nvPr/>
        </p:nvSpPr>
        <p:spPr>
          <a:xfrm>
            <a:off x="720000" y="2109650"/>
            <a:ext cx="900300" cy="41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chemeClr val="dk1"/>
                </a:solidFill>
                <a:latin typeface="Dela Gothic One"/>
                <a:ea typeface="Dela Gothic One"/>
                <a:cs typeface="Dela Gothic One"/>
                <a:sym typeface="Dela Gothic One"/>
              </a:rPr>
              <a:t>Venus</a:t>
            </a:r>
            <a:endParaRPr sz="1000">
              <a:solidFill>
                <a:schemeClr val="dk1"/>
              </a:solidFill>
              <a:latin typeface="Dela Gothic One"/>
              <a:ea typeface="Dela Gothic One"/>
              <a:cs typeface="Dela Gothic One"/>
              <a:sym typeface="Dela Gothic One"/>
            </a:endParaRPr>
          </a:p>
        </p:txBody>
      </p:sp>
      <p:sp>
        <p:nvSpPr>
          <p:cNvPr id="1202" name="Google Shape;1202;p73"/>
          <p:cNvSpPr/>
          <p:nvPr/>
        </p:nvSpPr>
        <p:spPr>
          <a:xfrm>
            <a:off x="720000" y="1154325"/>
            <a:ext cx="7704000" cy="320700"/>
          </a:xfrm>
          <a:prstGeom prst="rect">
            <a:avLst/>
          </a:pr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dk1"/>
                </a:solidFill>
                <a:latin typeface="Dela Gothic One"/>
                <a:ea typeface="Dela Gothic One"/>
                <a:cs typeface="Dela Gothic One"/>
                <a:sym typeface="Dela Gothic One"/>
              </a:rPr>
              <a:t>Manage progress</a:t>
            </a:r>
            <a:endParaRPr sz="1600">
              <a:solidFill>
                <a:schemeClr val="dk1"/>
              </a:solidFill>
              <a:latin typeface="Dela Gothic One"/>
              <a:ea typeface="Dela Gothic One"/>
              <a:cs typeface="Dela Gothic One"/>
              <a:sym typeface="Dela Gothic One"/>
            </a:endParaRPr>
          </a:p>
        </p:txBody>
      </p:sp>
      <p:sp>
        <p:nvSpPr>
          <p:cNvPr id="1203" name="Google Shape;1203;p73"/>
          <p:cNvSpPr/>
          <p:nvPr/>
        </p:nvSpPr>
        <p:spPr>
          <a:xfrm>
            <a:off x="1620300" y="2649126"/>
            <a:ext cx="2228400" cy="168000"/>
          </a:xfrm>
          <a:prstGeom prst="rect">
            <a:avLst/>
          </a:prstGeom>
          <a:solidFill>
            <a:schemeClr val="accen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600">
              <a:solidFill>
                <a:schemeClr val="lt1"/>
              </a:solidFill>
              <a:latin typeface="Bebas Neue"/>
              <a:ea typeface="Bebas Neue"/>
              <a:cs typeface="Bebas Neue"/>
              <a:sym typeface="Bebas Neue"/>
            </a:endParaRPr>
          </a:p>
        </p:txBody>
      </p:sp>
      <p:sp>
        <p:nvSpPr>
          <p:cNvPr id="1204" name="Google Shape;1204;p73"/>
          <p:cNvSpPr/>
          <p:nvPr/>
        </p:nvSpPr>
        <p:spPr>
          <a:xfrm>
            <a:off x="1620300" y="2649126"/>
            <a:ext cx="657600" cy="168000"/>
          </a:xfrm>
          <a:prstGeom prst="rect">
            <a:avLst/>
          </a:pr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600">
              <a:solidFill>
                <a:schemeClr val="lt1"/>
              </a:solidFill>
              <a:latin typeface="Bebas Neue"/>
              <a:ea typeface="Bebas Neue"/>
              <a:cs typeface="Bebas Neue"/>
              <a:sym typeface="Bebas Neue"/>
            </a:endParaRPr>
          </a:p>
        </p:txBody>
      </p:sp>
      <p:sp>
        <p:nvSpPr>
          <p:cNvPr id="1205" name="Google Shape;1205;p73"/>
          <p:cNvSpPr txBox="1"/>
          <p:nvPr/>
        </p:nvSpPr>
        <p:spPr>
          <a:xfrm>
            <a:off x="720000" y="2525338"/>
            <a:ext cx="900300" cy="41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chemeClr val="dk1"/>
                </a:solidFill>
                <a:latin typeface="Dela Gothic One"/>
                <a:ea typeface="Dela Gothic One"/>
                <a:cs typeface="Dela Gothic One"/>
                <a:sym typeface="Dela Gothic One"/>
              </a:rPr>
              <a:t>Mars</a:t>
            </a:r>
            <a:endParaRPr sz="1000">
              <a:solidFill>
                <a:schemeClr val="dk1"/>
              </a:solidFill>
              <a:latin typeface="Dela Gothic One"/>
              <a:ea typeface="Dela Gothic One"/>
              <a:cs typeface="Dela Gothic One"/>
              <a:sym typeface="Dela Gothic One"/>
            </a:endParaRPr>
          </a:p>
        </p:txBody>
      </p:sp>
      <p:sp>
        <p:nvSpPr>
          <p:cNvPr id="1206" name="Google Shape;1206;p73"/>
          <p:cNvSpPr/>
          <p:nvPr/>
        </p:nvSpPr>
        <p:spPr>
          <a:xfrm>
            <a:off x="1620300" y="3064768"/>
            <a:ext cx="2228400" cy="168000"/>
          </a:xfrm>
          <a:prstGeom prst="rect">
            <a:avLst/>
          </a:prstGeom>
          <a:solidFill>
            <a:schemeClr val="accen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600">
              <a:solidFill>
                <a:schemeClr val="lt1"/>
              </a:solidFill>
              <a:latin typeface="Bebas Neue"/>
              <a:ea typeface="Bebas Neue"/>
              <a:cs typeface="Bebas Neue"/>
              <a:sym typeface="Bebas Neue"/>
            </a:endParaRPr>
          </a:p>
        </p:txBody>
      </p:sp>
      <p:sp>
        <p:nvSpPr>
          <p:cNvPr id="1207" name="Google Shape;1207;p73"/>
          <p:cNvSpPr/>
          <p:nvPr/>
        </p:nvSpPr>
        <p:spPr>
          <a:xfrm>
            <a:off x="1620300" y="3064768"/>
            <a:ext cx="1622100" cy="168000"/>
          </a:xfrm>
          <a:prstGeom prst="rect">
            <a:avLst/>
          </a:pr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600">
              <a:solidFill>
                <a:schemeClr val="lt1"/>
              </a:solidFill>
              <a:latin typeface="Bebas Neue"/>
              <a:ea typeface="Bebas Neue"/>
              <a:cs typeface="Bebas Neue"/>
              <a:sym typeface="Bebas Neue"/>
            </a:endParaRPr>
          </a:p>
        </p:txBody>
      </p:sp>
      <p:sp>
        <p:nvSpPr>
          <p:cNvPr id="1208" name="Google Shape;1208;p73"/>
          <p:cNvSpPr txBox="1"/>
          <p:nvPr/>
        </p:nvSpPr>
        <p:spPr>
          <a:xfrm>
            <a:off x="720000" y="2940978"/>
            <a:ext cx="900300" cy="41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chemeClr val="dk1"/>
                </a:solidFill>
                <a:latin typeface="Dela Gothic One"/>
                <a:ea typeface="Dela Gothic One"/>
                <a:cs typeface="Dela Gothic One"/>
                <a:sym typeface="Dela Gothic One"/>
              </a:rPr>
              <a:t>Neptune</a:t>
            </a:r>
            <a:endParaRPr sz="1000">
              <a:solidFill>
                <a:schemeClr val="dk1"/>
              </a:solidFill>
              <a:latin typeface="Dela Gothic One"/>
              <a:ea typeface="Dela Gothic One"/>
              <a:cs typeface="Dela Gothic One"/>
              <a:sym typeface="Dela Gothic One"/>
            </a:endParaRPr>
          </a:p>
        </p:txBody>
      </p:sp>
      <p:sp>
        <p:nvSpPr>
          <p:cNvPr id="1209" name="Google Shape;1209;p73"/>
          <p:cNvSpPr/>
          <p:nvPr/>
        </p:nvSpPr>
        <p:spPr>
          <a:xfrm>
            <a:off x="1620300" y="3480361"/>
            <a:ext cx="2228400" cy="168000"/>
          </a:xfrm>
          <a:prstGeom prst="rect">
            <a:avLst/>
          </a:prstGeom>
          <a:solidFill>
            <a:schemeClr val="accen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600">
              <a:solidFill>
                <a:schemeClr val="lt1"/>
              </a:solidFill>
              <a:latin typeface="Bebas Neue"/>
              <a:ea typeface="Bebas Neue"/>
              <a:cs typeface="Bebas Neue"/>
              <a:sym typeface="Bebas Neue"/>
            </a:endParaRPr>
          </a:p>
        </p:txBody>
      </p:sp>
      <p:sp>
        <p:nvSpPr>
          <p:cNvPr id="1210" name="Google Shape;1210;p73"/>
          <p:cNvSpPr/>
          <p:nvPr/>
        </p:nvSpPr>
        <p:spPr>
          <a:xfrm>
            <a:off x="1620300" y="3480361"/>
            <a:ext cx="418800" cy="168000"/>
          </a:xfrm>
          <a:prstGeom prst="rect">
            <a:avLst/>
          </a:pr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600">
              <a:solidFill>
                <a:schemeClr val="lt1"/>
              </a:solidFill>
              <a:latin typeface="Bebas Neue"/>
              <a:ea typeface="Bebas Neue"/>
              <a:cs typeface="Bebas Neue"/>
              <a:sym typeface="Bebas Neue"/>
            </a:endParaRPr>
          </a:p>
        </p:txBody>
      </p:sp>
      <p:sp>
        <p:nvSpPr>
          <p:cNvPr id="1211" name="Google Shape;1211;p73"/>
          <p:cNvSpPr txBox="1"/>
          <p:nvPr/>
        </p:nvSpPr>
        <p:spPr>
          <a:xfrm>
            <a:off x="720000" y="3356570"/>
            <a:ext cx="900300" cy="41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chemeClr val="dk1"/>
                </a:solidFill>
                <a:latin typeface="Dela Gothic One"/>
                <a:ea typeface="Dela Gothic One"/>
                <a:cs typeface="Dela Gothic One"/>
                <a:sym typeface="Dela Gothic One"/>
              </a:rPr>
              <a:t>Jupiter</a:t>
            </a:r>
            <a:endParaRPr sz="1000">
              <a:solidFill>
                <a:schemeClr val="dk1"/>
              </a:solidFill>
              <a:latin typeface="Dela Gothic One"/>
              <a:ea typeface="Dela Gothic One"/>
              <a:cs typeface="Dela Gothic One"/>
              <a:sym typeface="Dela Gothic One"/>
            </a:endParaRPr>
          </a:p>
        </p:txBody>
      </p:sp>
      <p:sp>
        <p:nvSpPr>
          <p:cNvPr id="1212" name="Google Shape;1212;p73"/>
          <p:cNvSpPr/>
          <p:nvPr/>
        </p:nvSpPr>
        <p:spPr>
          <a:xfrm>
            <a:off x="1620300" y="3895906"/>
            <a:ext cx="2228400" cy="168000"/>
          </a:xfrm>
          <a:prstGeom prst="rect">
            <a:avLst/>
          </a:prstGeom>
          <a:solidFill>
            <a:schemeClr val="accen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600">
              <a:solidFill>
                <a:schemeClr val="lt1"/>
              </a:solidFill>
              <a:latin typeface="Bebas Neue"/>
              <a:ea typeface="Bebas Neue"/>
              <a:cs typeface="Bebas Neue"/>
              <a:sym typeface="Bebas Neue"/>
            </a:endParaRPr>
          </a:p>
        </p:txBody>
      </p:sp>
      <p:sp>
        <p:nvSpPr>
          <p:cNvPr id="1213" name="Google Shape;1213;p73"/>
          <p:cNvSpPr/>
          <p:nvPr/>
        </p:nvSpPr>
        <p:spPr>
          <a:xfrm>
            <a:off x="1620300" y="3895906"/>
            <a:ext cx="1870200" cy="168000"/>
          </a:xfrm>
          <a:prstGeom prst="rect">
            <a:avLst/>
          </a:pr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600">
              <a:solidFill>
                <a:schemeClr val="lt1"/>
              </a:solidFill>
              <a:latin typeface="Bebas Neue"/>
              <a:ea typeface="Bebas Neue"/>
              <a:cs typeface="Bebas Neue"/>
              <a:sym typeface="Bebas Neue"/>
            </a:endParaRPr>
          </a:p>
        </p:txBody>
      </p:sp>
      <p:sp>
        <p:nvSpPr>
          <p:cNvPr id="1214" name="Google Shape;1214;p73"/>
          <p:cNvSpPr txBox="1"/>
          <p:nvPr/>
        </p:nvSpPr>
        <p:spPr>
          <a:xfrm>
            <a:off x="720000" y="3772113"/>
            <a:ext cx="900300" cy="41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chemeClr val="dk1"/>
                </a:solidFill>
                <a:latin typeface="Dela Gothic One"/>
                <a:ea typeface="Dela Gothic One"/>
                <a:cs typeface="Dela Gothic One"/>
                <a:sym typeface="Dela Gothic One"/>
              </a:rPr>
              <a:t>Earth</a:t>
            </a:r>
            <a:endParaRPr sz="1000">
              <a:solidFill>
                <a:schemeClr val="dk1"/>
              </a:solidFill>
              <a:latin typeface="Dela Gothic One"/>
              <a:ea typeface="Dela Gothic One"/>
              <a:cs typeface="Dela Gothic One"/>
              <a:sym typeface="Dela Gothic One"/>
            </a:endParaRPr>
          </a:p>
        </p:txBody>
      </p:sp>
      <p:sp>
        <p:nvSpPr>
          <p:cNvPr id="1215" name="Google Shape;1215;p73"/>
          <p:cNvSpPr txBox="1"/>
          <p:nvPr/>
        </p:nvSpPr>
        <p:spPr>
          <a:xfrm>
            <a:off x="3848750" y="2109650"/>
            <a:ext cx="569400" cy="415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a:solidFill>
                  <a:schemeClr val="dk2"/>
                </a:solidFill>
                <a:latin typeface="Josefin Sans"/>
                <a:ea typeface="Josefin Sans"/>
                <a:cs typeface="Josefin Sans"/>
                <a:sym typeface="Josefin Sans"/>
              </a:rPr>
              <a:t>40%</a:t>
            </a:r>
            <a:endParaRPr>
              <a:solidFill>
                <a:schemeClr val="dk2"/>
              </a:solidFill>
              <a:latin typeface="Josefin Sans"/>
              <a:ea typeface="Josefin Sans"/>
              <a:cs typeface="Josefin Sans"/>
              <a:sym typeface="Josefin Sans"/>
            </a:endParaRPr>
          </a:p>
        </p:txBody>
      </p:sp>
      <p:sp>
        <p:nvSpPr>
          <p:cNvPr id="1216" name="Google Shape;1216;p73"/>
          <p:cNvSpPr txBox="1"/>
          <p:nvPr/>
        </p:nvSpPr>
        <p:spPr>
          <a:xfrm>
            <a:off x="3848750" y="2525340"/>
            <a:ext cx="569400" cy="415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a:solidFill>
                  <a:schemeClr val="dk2"/>
                </a:solidFill>
                <a:latin typeface="Josefin Sans"/>
                <a:ea typeface="Josefin Sans"/>
                <a:cs typeface="Josefin Sans"/>
                <a:sym typeface="Josefin Sans"/>
              </a:rPr>
              <a:t>35%</a:t>
            </a:r>
            <a:endParaRPr>
              <a:solidFill>
                <a:schemeClr val="dk2"/>
              </a:solidFill>
              <a:latin typeface="Josefin Sans"/>
              <a:ea typeface="Josefin Sans"/>
              <a:cs typeface="Josefin Sans"/>
              <a:sym typeface="Josefin Sans"/>
            </a:endParaRPr>
          </a:p>
        </p:txBody>
      </p:sp>
      <p:sp>
        <p:nvSpPr>
          <p:cNvPr id="1217" name="Google Shape;1217;p73"/>
          <p:cNvSpPr txBox="1"/>
          <p:nvPr/>
        </p:nvSpPr>
        <p:spPr>
          <a:xfrm>
            <a:off x="3848750" y="2940982"/>
            <a:ext cx="569400" cy="415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a:solidFill>
                  <a:schemeClr val="dk2"/>
                </a:solidFill>
                <a:latin typeface="Josefin Sans"/>
                <a:ea typeface="Josefin Sans"/>
                <a:cs typeface="Josefin Sans"/>
                <a:sym typeface="Josefin Sans"/>
              </a:rPr>
              <a:t>70%</a:t>
            </a:r>
            <a:endParaRPr>
              <a:solidFill>
                <a:schemeClr val="dk2"/>
              </a:solidFill>
              <a:latin typeface="Josefin Sans"/>
              <a:ea typeface="Josefin Sans"/>
              <a:cs typeface="Josefin Sans"/>
              <a:sym typeface="Josefin Sans"/>
            </a:endParaRPr>
          </a:p>
        </p:txBody>
      </p:sp>
      <p:sp>
        <p:nvSpPr>
          <p:cNvPr id="1218" name="Google Shape;1218;p73"/>
          <p:cNvSpPr txBox="1"/>
          <p:nvPr/>
        </p:nvSpPr>
        <p:spPr>
          <a:xfrm>
            <a:off x="3848750" y="3356575"/>
            <a:ext cx="569400" cy="415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a:solidFill>
                  <a:schemeClr val="dk2"/>
                </a:solidFill>
                <a:latin typeface="Josefin Sans"/>
                <a:ea typeface="Josefin Sans"/>
                <a:cs typeface="Josefin Sans"/>
                <a:sym typeface="Josefin Sans"/>
              </a:rPr>
              <a:t>15%</a:t>
            </a:r>
            <a:endParaRPr>
              <a:solidFill>
                <a:schemeClr val="dk2"/>
              </a:solidFill>
              <a:latin typeface="Josefin Sans"/>
              <a:ea typeface="Josefin Sans"/>
              <a:cs typeface="Josefin Sans"/>
              <a:sym typeface="Josefin Sans"/>
            </a:endParaRPr>
          </a:p>
        </p:txBody>
      </p:sp>
      <p:sp>
        <p:nvSpPr>
          <p:cNvPr id="1219" name="Google Shape;1219;p73"/>
          <p:cNvSpPr txBox="1"/>
          <p:nvPr/>
        </p:nvSpPr>
        <p:spPr>
          <a:xfrm>
            <a:off x="3848750" y="3772120"/>
            <a:ext cx="569400" cy="415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a:solidFill>
                  <a:schemeClr val="dk2"/>
                </a:solidFill>
                <a:latin typeface="Josefin Sans"/>
                <a:ea typeface="Josefin Sans"/>
                <a:cs typeface="Josefin Sans"/>
                <a:sym typeface="Josefin Sans"/>
              </a:rPr>
              <a:t>85%</a:t>
            </a:r>
            <a:endParaRPr>
              <a:solidFill>
                <a:schemeClr val="dk2"/>
              </a:solidFill>
              <a:latin typeface="Josefin Sans"/>
              <a:ea typeface="Josefin Sans"/>
              <a:cs typeface="Josefin Sans"/>
              <a:sym typeface="Josefin Sans"/>
            </a:endParaRPr>
          </a:p>
        </p:txBody>
      </p:sp>
      <p:sp>
        <p:nvSpPr>
          <p:cNvPr id="1220" name="Google Shape;1220;p73"/>
          <p:cNvSpPr/>
          <p:nvPr/>
        </p:nvSpPr>
        <p:spPr>
          <a:xfrm>
            <a:off x="4615500" y="1687825"/>
            <a:ext cx="933600" cy="320700"/>
          </a:xfrm>
          <a:prstGeom prst="rect">
            <a:avLst/>
          </a:pr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Dela Gothic One"/>
                <a:ea typeface="Dela Gothic One"/>
                <a:cs typeface="Dela Gothic One"/>
                <a:sym typeface="Dela Gothic One"/>
              </a:rPr>
              <a:t>Status</a:t>
            </a:r>
            <a:endParaRPr>
              <a:solidFill>
                <a:schemeClr val="dk1"/>
              </a:solidFill>
              <a:latin typeface="Dela Gothic One"/>
              <a:ea typeface="Dela Gothic One"/>
              <a:cs typeface="Dela Gothic One"/>
              <a:sym typeface="Dela Gothic One"/>
            </a:endParaRPr>
          </a:p>
        </p:txBody>
      </p:sp>
      <p:sp>
        <p:nvSpPr>
          <p:cNvPr id="1221" name="Google Shape;1221;p73"/>
          <p:cNvSpPr/>
          <p:nvPr/>
        </p:nvSpPr>
        <p:spPr>
          <a:xfrm>
            <a:off x="1620300" y="4311596"/>
            <a:ext cx="2228400" cy="168000"/>
          </a:xfrm>
          <a:prstGeom prst="rect">
            <a:avLst/>
          </a:prstGeom>
          <a:solidFill>
            <a:schemeClr val="accen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600">
              <a:solidFill>
                <a:schemeClr val="lt1"/>
              </a:solidFill>
              <a:latin typeface="Bebas Neue"/>
              <a:ea typeface="Bebas Neue"/>
              <a:cs typeface="Bebas Neue"/>
              <a:sym typeface="Bebas Neue"/>
            </a:endParaRPr>
          </a:p>
        </p:txBody>
      </p:sp>
      <p:sp>
        <p:nvSpPr>
          <p:cNvPr id="1222" name="Google Shape;1222;p73"/>
          <p:cNvSpPr/>
          <p:nvPr/>
        </p:nvSpPr>
        <p:spPr>
          <a:xfrm>
            <a:off x="1620300" y="4311600"/>
            <a:ext cx="1364700" cy="168000"/>
          </a:xfrm>
          <a:prstGeom prst="rect">
            <a:avLst/>
          </a:pr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600">
              <a:solidFill>
                <a:schemeClr val="lt1"/>
              </a:solidFill>
              <a:latin typeface="Bebas Neue"/>
              <a:ea typeface="Bebas Neue"/>
              <a:cs typeface="Bebas Neue"/>
              <a:sym typeface="Bebas Neue"/>
            </a:endParaRPr>
          </a:p>
        </p:txBody>
      </p:sp>
      <p:sp>
        <p:nvSpPr>
          <p:cNvPr id="1223" name="Google Shape;1223;p73"/>
          <p:cNvSpPr txBox="1"/>
          <p:nvPr/>
        </p:nvSpPr>
        <p:spPr>
          <a:xfrm>
            <a:off x="720000" y="4187802"/>
            <a:ext cx="900300" cy="41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chemeClr val="dk1"/>
                </a:solidFill>
                <a:latin typeface="Dela Gothic One"/>
                <a:ea typeface="Dela Gothic One"/>
                <a:cs typeface="Dela Gothic One"/>
                <a:sym typeface="Dela Gothic One"/>
              </a:rPr>
              <a:t>Ceres</a:t>
            </a:r>
            <a:endParaRPr sz="1000">
              <a:solidFill>
                <a:schemeClr val="dk1"/>
              </a:solidFill>
              <a:latin typeface="Dela Gothic One"/>
              <a:ea typeface="Dela Gothic One"/>
              <a:cs typeface="Dela Gothic One"/>
              <a:sym typeface="Dela Gothic One"/>
            </a:endParaRPr>
          </a:p>
        </p:txBody>
      </p:sp>
      <p:sp>
        <p:nvSpPr>
          <p:cNvPr id="1224" name="Google Shape;1224;p73"/>
          <p:cNvSpPr txBox="1"/>
          <p:nvPr/>
        </p:nvSpPr>
        <p:spPr>
          <a:xfrm>
            <a:off x="3848750" y="4187810"/>
            <a:ext cx="569400" cy="415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a:solidFill>
                  <a:schemeClr val="dk2"/>
                </a:solidFill>
                <a:latin typeface="Josefin Sans"/>
                <a:ea typeface="Josefin Sans"/>
                <a:cs typeface="Josefin Sans"/>
                <a:sym typeface="Josefin Sans"/>
              </a:rPr>
              <a:t>60%</a:t>
            </a:r>
            <a:endParaRPr>
              <a:solidFill>
                <a:schemeClr val="dk2"/>
              </a:solidFill>
              <a:latin typeface="Josefin Sans"/>
              <a:ea typeface="Josefin Sans"/>
              <a:cs typeface="Josefin Sans"/>
              <a:sym typeface="Josefin Sans"/>
            </a:endParaRPr>
          </a:p>
        </p:txBody>
      </p:sp>
      <p:sp>
        <p:nvSpPr>
          <p:cNvPr id="1225" name="Google Shape;1225;p73"/>
          <p:cNvSpPr/>
          <p:nvPr/>
        </p:nvSpPr>
        <p:spPr>
          <a:xfrm>
            <a:off x="4615505" y="2233425"/>
            <a:ext cx="168000" cy="168000"/>
          </a:xfrm>
          <a:prstGeom prst="rect">
            <a:avLst/>
          </a:prstGeom>
          <a:solidFill>
            <a:schemeClr val="accent3"/>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73"/>
          <p:cNvSpPr/>
          <p:nvPr/>
        </p:nvSpPr>
        <p:spPr>
          <a:xfrm>
            <a:off x="4998328" y="2233425"/>
            <a:ext cx="168000" cy="168000"/>
          </a:xfrm>
          <a:prstGeom prst="rect">
            <a:avLst/>
          </a:prstGeom>
          <a:solidFill>
            <a:schemeClr val="accent1"/>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73"/>
          <p:cNvSpPr/>
          <p:nvPr/>
        </p:nvSpPr>
        <p:spPr>
          <a:xfrm>
            <a:off x="5381150" y="2233425"/>
            <a:ext cx="168000" cy="168000"/>
          </a:xfrm>
          <a:prstGeom prst="rect">
            <a:avLst/>
          </a:prstGeom>
          <a:solidFill>
            <a:schemeClr val="accen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73"/>
          <p:cNvSpPr/>
          <p:nvPr/>
        </p:nvSpPr>
        <p:spPr>
          <a:xfrm>
            <a:off x="4615505" y="3064655"/>
            <a:ext cx="168000" cy="168000"/>
          </a:xfrm>
          <a:prstGeom prst="rect">
            <a:avLst/>
          </a:prstGeom>
          <a:solidFill>
            <a:schemeClr val="accent3"/>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73"/>
          <p:cNvSpPr/>
          <p:nvPr/>
        </p:nvSpPr>
        <p:spPr>
          <a:xfrm>
            <a:off x="4998328" y="3064655"/>
            <a:ext cx="168000" cy="168000"/>
          </a:xfrm>
          <a:prstGeom prst="rect">
            <a:avLst/>
          </a:prstGeom>
          <a:solidFill>
            <a:schemeClr val="accent1"/>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73"/>
          <p:cNvSpPr/>
          <p:nvPr/>
        </p:nvSpPr>
        <p:spPr>
          <a:xfrm>
            <a:off x="5381150" y="3064735"/>
            <a:ext cx="168000" cy="168000"/>
          </a:xfrm>
          <a:prstGeom prst="rect">
            <a:avLst/>
          </a:prstGeom>
          <a:solidFill>
            <a:schemeClr val="accen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73"/>
          <p:cNvSpPr/>
          <p:nvPr/>
        </p:nvSpPr>
        <p:spPr>
          <a:xfrm>
            <a:off x="4615505" y="3480270"/>
            <a:ext cx="168000" cy="168000"/>
          </a:xfrm>
          <a:prstGeom prst="rect">
            <a:avLst/>
          </a:prstGeom>
          <a:solidFill>
            <a:schemeClr val="accent3"/>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73"/>
          <p:cNvSpPr/>
          <p:nvPr/>
        </p:nvSpPr>
        <p:spPr>
          <a:xfrm>
            <a:off x="4998328" y="3480270"/>
            <a:ext cx="168000" cy="168000"/>
          </a:xfrm>
          <a:prstGeom prst="rect">
            <a:avLst/>
          </a:prstGeom>
          <a:solidFill>
            <a:schemeClr val="accent1"/>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73"/>
          <p:cNvSpPr/>
          <p:nvPr/>
        </p:nvSpPr>
        <p:spPr>
          <a:xfrm>
            <a:off x="5381150" y="3480390"/>
            <a:ext cx="168000" cy="168000"/>
          </a:xfrm>
          <a:prstGeom prst="rect">
            <a:avLst/>
          </a:prstGeom>
          <a:solidFill>
            <a:schemeClr val="accen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73"/>
          <p:cNvSpPr/>
          <p:nvPr/>
        </p:nvSpPr>
        <p:spPr>
          <a:xfrm>
            <a:off x="4615505" y="3895885"/>
            <a:ext cx="168000" cy="168000"/>
          </a:xfrm>
          <a:prstGeom prst="rect">
            <a:avLst/>
          </a:prstGeom>
          <a:solidFill>
            <a:schemeClr val="accent3"/>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73"/>
          <p:cNvSpPr/>
          <p:nvPr/>
        </p:nvSpPr>
        <p:spPr>
          <a:xfrm>
            <a:off x="4998328" y="3895885"/>
            <a:ext cx="168000" cy="168000"/>
          </a:xfrm>
          <a:prstGeom prst="rect">
            <a:avLst/>
          </a:prstGeom>
          <a:solidFill>
            <a:schemeClr val="accent1"/>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73"/>
          <p:cNvSpPr/>
          <p:nvPr/>
        </p:nvSpPr>
        <p:spPr>
          <a:xfrm>
            <a:off x="5381150" y="3895935"/>
            <a:ext cx="168000" cy="168000"/>
          </a:xfrm>
          <a:prstGeom prst="rect">
            <a:avLst/>
          </a:prstGeom>
          <a:solidFill>
            <a:schemeClr val="accen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73"/>
          <p:cNvSpPr/>
          <p:nvPr/>
        </p:nvSpPr>
        <p:spPr>
          <a:xfrm>
            <a:off x="4615505" y="4311500"/>
            <a:ext cx="168000" cy="168000"/>
          </a:xfrm>
          <a:prstGeom prst="rect">
            <a:avLst/>
          </a:prstGeom>
          <a:solidFill>
            <a:schemeClr val="accent3"/>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73"/>
          <p:cNvSpPr/>
          <p:nvPr/>
        </p:nvSpPr>
        <p:spPr>
          <a:xfrm>
            <a:off x="4998328" y="4311500"/>
            <a:ext cx="168000" cy="168000"/>
          </a:xfrm>
          <a:prstGeom prst="rect">
            <a:avLst/>
          </a:prstGeom>
          <a:solidFill>
            <a:schemeClr val="accent1"/>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73"/>
          <p:cNvSpPr/>
          <p:nvPr/>
        </p:nvSpPr>
        <p:spPr>
          <a:xfrm>
            <a:off x="5381150" y="4311500"/>
            <a:ext cx="168000" cy="168000"/>
          </a:xfrm>
          <a:prstGeom prst="rect">
            <a:avLst/>
          </a:prstGeom>
          <a:solidFill>
            <a:schemeClr val="accen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73"/>
          <p:cNvSpPr/>
          <p:nvPr/>
        </p:nvSpPr>
        <p:spPr>
          <a:xfrm>
            <a:off x="4615500" y="2649040"/>
            <a:ext cx="168000" cy="168000"/>
          </a:xfrm>
          <a:prstGeom prst="rect">
            <a:avLst/>
          </a:prstGeom>
          <a:solidFill>
            <a:schemeClr val="accent3"/>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73"/>
          <p:cNvSpPr/>
          <p:nvPr/>
        </p:nvSpPr>
        <p:spPr>
          <a:xfrm>
            <a:off x="4998325" y="2649040"/>
            <a:ext cx="168000" cy="168000"/>
          </a:xfrm>
          <a:prstGeom prst="rect">
            <a:avLst/>
          </a:prstGeom>
          <a:solidFill>
            <a:schemeClr val="accent1"/>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73"/>
          <p:cNvSpPr/>
          <p:nvPr/>
        </p:nvSpPr>
        <p:spPr>
          <a:xfrm>
            <a:off x="5381149" y="2649080"/>
            <a:ext cx="168000" cy="168000"/>
          </a:xfrm>
          <a:prstGeom prst="rect">
            <a:avLst/>
          </a:prstGeom>
          <a:solidFill>
            <a:schemeClr val="accen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73"/>
          <p:cNvSpPr/>
          <p:nvPr/>
        </p:nvSpPr>
        <p:spPr>
          <a:xfrm>
            <a:off x="5636100" y="1687825"/>
            <a:ext cx="2787900" cy="320700"/>
          </a:xfrm>
          <a:prstGeom prst="rect">
            <a:avLst/>
          </a:pr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Dela Gothic One"/>
                <a:ea typeface="Dela Gothic One"/>
                <a:cs typeface="Dela Gothic One"/>
                <a:sym typeface="Dela Gothic One"/>
              </a:rPr>
              <a:t>Link</a:t>
            </a:r>
            <a:endParaRPr>
              <a:solidFill>
                <a:schemeClr val="dk1"/>
              </a:solidFill>
              <a:latin typeface="Dela Gothic One"/>
              <a:ea typeface="Dela Gothic One"/>
              <a:cs typeface="Dela Gothic One"/>
              <a:sym typeface="Dela Gothic One"/>
            </a:endParaRPr>
          </a:p>
        </p:txBody>
      </p:sp>
      <p:sp>
        <p:nvSpPr>
          <p:cNvPr id="1244" name="Google Shape;1244;p73"/>
          <p:cNvSpPr txBox="1"/>
          <p:nvPr/>
        </p:nvSpPr>
        <p:spPr>
          <a:xfrm>
            <a:off x="5636100" y="2233425"/>
            <a:ext cx="2787900" cy="168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latin typeface="Josefin Sans"/>
                <a:ea typeface="Josefin Sans"/>
                <a:cs typeface="Josefin Sans"/>
                <a:sym typeface="Josefin Sans"/>
              </a:rPr>
              <a:t>www.yourlinkhere.com</a:t>
            </a:r>
            <a:endParaRPr>
              <a:solidFill>
                <a:schemeClr val="dk2"/>
              </a:solidFill>
              <a:latin typeface="Josefin Sans"/>
              <a:ea typeface="Josefin Sans"/>
              <a:cs typeface="Josefin Sans"/>
              <a:sym typeface="Josefin Sans"/>
            </a:endParaRPr>
          </a:p>
        </p:txBody>
      </p:sp>
      <p:sp>
        <p:nvSpPr>
          <p:cNvPr id="1245" name="Google Shape;1245;p73"/>
          <p:cNvSpPr txBox="1"/>
          <p:nvPr/>
        </p:nvSpPr>
        <p:spPr>
          <a:xfrm>
            <a:off x="5636100" y="2649080"/>
            <a:ext cx="2787900" cy="168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latin typeface="Josefin Sans"/>
                <a:ea typeface="Josefin Sans"/>
                <a:cs typeface="Josefin Sans"/>
                <a:sym typeface="Josefin Sans"/>
              </a:rPr>
              <a:t>www.yourlinkhere.com</a:t>
            </a:r>
            <a:endParaRPr>
              <a:solidFill>
                <a:schemeClr val="dk2"/>
              </a:solidFill>
              <a:latin typeface="Josefin Sans"/>
              <a:ea typeface="Josefin Sans"/>
              <a:cs typeface="Josefin Sans"/>
              <a:sym typeface="Josefin Sans"/>
            </a:endParaRPr>
          </a:p>
        </p:txBody>
      </p:sp>
      <p:sp>
        <p:nvSpPr>
          <p:cNvPr id="1246" name="Google Shape;1246;p73"/>
          <p:cNvSpPr txBox="1"/>
          <p:nvPr/>
        </p:nvSpPr>
        <p:spPr>
          <a:xfrm>
            <a:off x="5636100" y="3064735"/>
            <a:ext cx="2787900" cy="168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latin typeface="Josefin Sans"/>
                <a:ea typeface="Josefin Sans"/>
                <a:cs typeface="Josefin Sans"/>
                <a:sym typeface="Josefin Sans"/>
              </a:rPr>
              <a:t>www.yourlinkhere.com</a:t>
            </a:r>
            <a:endParaRPr>
              <a:solidFill>
                <a:schemeClr val="dk2"/>
              </a:solidFill>
              <a:latin typeface="Josefin Sans"/>
              <a:ea typeface="Josefin Sans"/>
              <a:cs typeface="Josefin Sans"/>
              <a:sym typeface="Josefin Sans"/>
            </a:endParaRPr>
          </a:p>
        </p:txBody>
      </p:sp>
      <p:sp>
        <p:nvSpPr>
          <p:cNvPr id="1247" name="Google Shape;1247;p73"/>
          <p:cNvSpPr txBox="1"/>
          <p:nvPr/>
        </p:nvSpPr>
        <p:spPr>
          <a:xfrm>
            <a:off x="5636100" y="3480390"/>
            <a:ext cx="2787900" cy="168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latin typeface="Josefin Sans"/>
                <a:ea typeface="Josefin Sans"/>
                <a:cs typeface="Josefin Sans"/>
                <a:sym typeface="Josefin Sans"/>
              </a:rPr>
              <a:t>www.yourlinkhere.com</a:t>
            </a:r>
            <a:endParaRPr>
              <a:solidFill>
                <a:schemeClr val="dk2"/>
              </a:solidFill>
              <a:latin typeface="Josefin Sans"/>
              <a:ea typeface="Josefin Sans"/>
              <a:cs typeface="Josefin Sans"/>
              <a:sym typeface="Josefin Sans"/>
            </a:endParaRPr>
          </a:p>
        </p:txBody>
      </p:sp>
      <p:sp>
        <p:nvSpPr>
          <p:cNvPr id="1248" name="Google Shape;1248;p73"/>
          <p:cNvSpPr txBox="1"/>
          <p:nvPr/>
        </p:nvSpPr>
        <p:spPr>
          <a:xfrm>
            <a:off x="5636100" y="3896045"/>
            <a:ext cx="2787900" cy="168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latin typeface="Josefin Sans"/>
                <a:ea typeface="Josefin Sans"/>
                <a:cs typeface="Josefin Sans"/>
                <a:sym typeface="Josefin Sans"/>
              </a:rPr>
              <a:t>www.yourlinkhere.com</a:t>
            </a:r>
            <a:endParaRPr>
              <a:solidFill>
                <a:schemeClr val="dk2"/>
              </a:solidFill>
              <a:latin typeface="Josefin Sans"/>
              <a:ea typeface="Josefin Sans"/>
              <a:cs typeface="Josefin Sans"/>
              <a:sym typeface="Josefin Sans"/>
            </a:endParaRPr>
          </a:p>
        </p:txBody>
      </p:sp>
      <p:sp>
        <p:nvSpPr>
          <p:cNvPr id="1249" name="Google Shape;1249;p73"/>
          <p:cNvSpPr txBox="1"/>
          <p:nvPr/>
        </p:nvSpPr>
        <p:spPr>
          <a:xfrm>
            <a:off x="5636100" y="4311700"/>
            <a:ext cx="2787900" cy="168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latin typeface="Josefin Sans"/>
                <a:ea typeface="Josefin Sans"/>
                <a:cs typeface="Josefin Sans"/>
                <a:sym typeface="Josefin Sans"/>
              </a:rPr>
              <a:t>www.yourlinkhere.com</a:t>
            </a:r>
            <a:endParaRPr>
              <a:solidFill>
                <a:schemeClr val="dk2"/>
              </a:solidFill>
              <a:latin typeface="Josefin Sans"/>
              <a:ea typeface="Josefin Sans"/>
              <a:cs typeface="Josefin Sans"/>
              <a:sym typeface="Josefin Sans"/>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253"/>
        <p:cNvGrpSpPr/>
        <p:nvPr/>
      </p:nvGrpSpPr>
      <p:grpSpPr>
        <a:xfrm>
          <a:off x="0" y="0"/>
          <a:ext cx="0" cy="0"/>
          <a:chOff x="0" y="0"/>
          <a:chExt cx="0" cy="0"/>
        </a:xfrm>
      </p:grpSpPr>
      <p:sp>
        <p:nvSpPr>
          <p:cNvPr id="1254" name="Google Shape;1254;p7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Change </a:t>
            </a:r>
            <a:r>
              <a:rPr lang="en">
                <a:solidFill>
                  <a:schemeClr val="lt2"/>
                </a:solidFill>
              </a:rPr>
              <a:t>strategy &amp; plan</a:t>
            </a:r>
            <a:endParaRPr>
              <a:solidFill>
                <a:schemeClr val="lt2"/>
              </a:solidFill>
            </a:endParaRPr>
          </a:p>
        </p:txBody>
      </p:sp>
      <p:graphicFrame>
        <p:nvGraphicFramePr>
          <p:cNvPr id="1255" name="Google Shape;1255;p74"/>
          <p:cNvGraphicFramePr/>
          <p:nvPr/>
        </p:nvGraphicFramePr>
        <p:xfrm>
          <a:off x="720000" y="1050800"/>
          <a:ext cx="3000000" cy="3000000"/>
        </p:xfrm>
        <a:graphic>
          <a:graphicData uri="http://schemas.openxmlformats.org/drawingml/2006/table">
            <a:tbl>
              <a:tblPr>
                <a:noFill/>
                <a:tableStyleId>{84514040-930E-4D3D-BC98-B5D46138C568}</a:tableStyleId>
              </a:tblPr>
              <a:tblGrid>
                <a:gridCol w="1069025">
                  <a:extLst>
                    <a:ext uri="{9D8B030D-6E8A-4147-A177-3AD203B41FA5}">
                      <a16:colId xmlns:a16="http://schemas.microsoft.com/office/drawing/2014/main" val="20000"/>
                    </a:ext>
                  </a:extLst>
                </a:gridCol>
                <a:gridCol w="1245950">
                  <a:extLst>
                    <a:ext uri="{9D8B030D-6E8A-4147-A177-3AD203B41FA5}">
                      <a16:colId xmlns:a16="http://schemas.microsoft.com/office/drawing/2014/main" val="20001"/>
                    </a:ext>
                  </a:extLst>
                </a:gridCol>
                <a:gridCol w="1245950">
                  <a:extLst>
                    <a:ext uri="{9D8B030D-6E8A-4147-A177-3AD203B41FA5}">
                      <a16:colId xmlns:a16="http://schemas.microsoft.com/office/drawing/2014/main" val="20002"/>
                    </a:ext>
                  </a:extLst>
                </a:gridCol>
                <a:gridCol w="1245950">
                  <a:extLst>
                    <a:ext uri="{9D8B030D-6E8A-4147-A177-3AD203B41FA5}">
                      <a16:colId xmlns:a16="http://schemas.microsoft.com/office/drawing/2014/main" val="20003"/>
                    </a:ext>
                  </a:extLst>
                </a:gridCol>
                <a:gridCol w="1245900">
                  <a:extLst>
                    <a:ext uri="{9D8B030D-6E8A-4147-A177-3AD203B41FA5}">
                      <a16:colId xmlns:a16="http://schemas.microsoft.com/office/drawing/2014/main" val="20004"/>
                    </a:ext>
                  </a:extLst>
                </a:gridCol>
                <a:gridCol w="1246000">
                  <a:extLst>
                    <a:ext uri="{9D8B030D-6E8A-4147-A177-3AD203B41FA5}">
                      <a16:colId xmlns:a16="http://schemas.microsoft.com/office/drawing/2014/main" val="20005"/>
                    </a:ext>
                  </a:extLst>
                </a:gridCol>
                <a:gridCol w="405250">
                  <a:extLst>
                    <a:ext uri="{9D8B030D-6E8A-4147-A177-3AD203B41FA5}">
                      <a16:colId xmlns:a16="http://schemas.microsoft.com/office/drawing/2014/main" val="20006"/>
                    </a:ext>
                  </a:extLst>
                </a:gridCol>
              </a:tblGrid>
              <a:tr h="373325">
                <a:tc gridSpan="6">
                  <a:txBody>
                    <a:bodyPr/>
                    <a:lstStyle/>
                    <a:p>
                      <a:pPr marL="0" lvl="0" indent="0" algn="ctr" rtl="0">
                        <a:spcBef>
                          <a:spcPts val="0"/>
                        </a:spcBef>
                        <a:spcAft>
                          <a:spcPts val="0"/>
                        </a:spcAft>
                        <a:buNone/>
                      </a:pPr>
                      <a:r>
                        <a:rPr lang="en">
                          <a:solidFill>
                            <a:schemeClr val="dk1"/>
                          </a:solidFill>
                          <a:latin typeface="Dela Gothic One"/>
                          <a:ea typeface="Dela Gothic One"/>
                          <a:cs typeface="Dela Gothic One"/>
                          <a:sym typeface="Dela Gothic One"/>
                        </a:rPr>
                        <a:t>Size of the Change </a:t>
                      </a:r>
                      <a:endParaRPr>
                        <a:solidFill>
                          <a:schemeClr val="dk1"/>
                        </a:solidFill>
                        <a:latin typeface="Dela Gothic One"/>
                        <a:ea typeface="Dela Gothic One"/>
                        <a:cs typeface="Dela Gothic One"/>
                        <a:sym typeface="Dela Gothic One"/>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hMerge="1">
                  <a:txBody>
                    <a:bodyPr/>
                    <a:lstStyle/>
                    <a:p>
                      <a:endParaRPr lang="ru-RU"/>
                    </a:p>
                  </a:txBody>
                  <a:tcPr/>
                </a:tc>
                <a:tc hMerge="1">
                  <a:txBody>
                    <a:bodyPr/>
                    <a:lstStyle/>
                    <a:p>
                      <a:endParaRPr lang="ru-RU"/>
                    </a:p>
                  </a:txBody>
                  <a:tcPr/>
                </a:tc>
                <a:tc hMerge="1">
                  <a:txBody>
                    <a:bodyPr/>
                    <a:lstStyle/>
                    <a:p>
                      <a:endParaRPr lang="ru-RU"/>
                    </a:p>
                  </a:txBody>
                  <a:tcPr/>
                </a:tc>
                <a:tc hMerge="1">
                  <a:txBody>
                    <a:bodyPr/>
                    <a:lstStyle/>
                    <a:p>
                      <a:endParaRPr lang="ru-RU"/>
                    </a:p>
                  </a:txBody>
                  <a:tcPr/>
                </a:tc>
                <a:tc hMerge="1">
                  <a:txBody>
                    <a:bodyPr/>
                    <a:lstStyle/>
                    <a:p>
                      <a:endParaRPr lang="ru-RU"/>
                    </a:p>
                  </a:txBody>
                  <a:tcPr/>
                </a:tc>
                <a:tc rowSpan="7">
                  <a:txBody>
                    <a:bodyPr/>
                    <a:lstStyle/>
                    <a:p>
                      <a:pPr marL="0" marR="0" lvl="0" indent="0" algn="ctr" rtl="0">
                        <a:lnSpc>
                          <a:spcPct val="100000"/>
                        </a:lnSpc>
                        <a:spcBef>
                          <a:spcPts val="0"/>
                        </a:spcBef>
                        <a:spcAft>
                          <a:spcPts val="0"/>
                        </a:spcAft>
                        <a:buNone/>
                      </a:pPr>
                      <a:endParaRPr>
                        <a:solidFill>
                          <a:schemeClr val="dk1"/>
                        </a:solidFill>
                        <a:latin typeface="Dela Gothic One"/>
                        <a:ea typeface="Dela Gothic One"/>
                        <a:cs typeface="Dela Gothic One"/>
                        <a:sym typeface="Dela Gothic One"/>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extLst>
                  <a:ext uri="{0D108BD9-81ED-4DB2-BD59-A6C34878D82A}">
                    <a16:rowId xmlns:a16="http://schemas.microsoft.com/office/drawing/2014/main" val="10000"/>
                  </a:ext>
                </a:extLst>
              </a:tr>
              <a:tr h="506150">
                <a:tc>
                  <a:txBody>
                    <a:bodyPr/>
                    <a:lstStyle/>
                    <a:p>
                      <a:pPr marL="0" marR="0" lvl="0" indent="0" algn="l" rtl="0">
                        <a:lnSpc>
                          <a:spcPct val="100000"/>
                        </a:lnSpc>
                        <a:spcBef>
                          <a:spcPts val="0"/>
                        </a:spcBef>
                        <a:spcAft>
                          <a:spcPts val="0"/>
                        </a:spcAft>
                        <a:buNone/>
                      </a:pPr>
                      <a:r>
                        <a:rPr lang="en" sz="1200">
                          <a:solidFill>
                            <a:schemeClr val="dk1"/>
                          </a:solidFill>
                          <a:latin typeface="Dela Gothic One"/>
                          <a:ea typeface="Dela Gothic One"/>
                          <a:cs typeface="Dela Gothic One"/>
                          <a:sym typeface="Dela Gothic One"/>
                        </a:rPr>
                        <a:t>Extreme</a:t>
                      </a:r>
                      <a:endParaRPr sz="1200">
                        <a:solidFill>
                          <a:schemeClr val="dk1"/>
                        </a:solidFill>
                        <a:latin typeface="Dela Gothic One"/>
                        <a:ea typeface="Dela Gothic One"/>
                        <a:cs typeface="Dela Gothic One"/>
                        <a:sym typeface="Dela Gothic One"/>
                      </a:endParaRPr>
                    </a:p>
                  </a:txBody>
                  <a:tcPr marL="91425" marR="91425" marT="91425" marB="91425" anchor="ctr">
                    <a:lnL w="9525" cap="flat" cmpd="sng">
                      <a:solidFill>
                        <a:schemeClr val="dk1">
                          <a:alpha val="0"/>
                        </a:schemeClr>
                      </a:solidFill>
                      <a:prstDash val="solid"/>
                      <a:round/>
                      <a:headEnd type="none" w="sm" len="sm"/>
                      <a:tailEnd type="none" w="sm" len="sm"/>
                    </a:lnL>
                    <a:lnR w="19050" cap="flat" cmpd="sng">
                      <a:solidFill>
                        <a:schemeClr val="lt2"/>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1000">
                          <a:solidFill>
                            <a:schemeClr val="dk2"/>
                          </a:solidFill>
                          <a:latin typeface="Josefin Sans"/>
                          <a:ea typeface="Josefin Sans"/>
                          <a:cs typeface="Josefin Sans"/>
                          <a:sym typeface="Josefin Sans"/>
                        </a:rPr>
                        <a:t>Insert name of the change</a:t>
                      </a:r>
                      <a:endParaRPr sz="1000">
                        <a:solidFill>
                          <a:schemeClr val="dk2"/>
                        </a:solidFill>
                        <a:latin typeface="Josefin Sans"/>
                        <a:ea typeface="Josefin Sans"/>
                        <a:cs typeface="Josefin Sans"/>
                        <a:sym typeface="Josefin Sans"/>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Clr>
                          <a:schemeClr val="dk1"/>
                        </a:buClr>
                        <a:buSzPts val="1100"/>
                        <a:buFont typeface="Arial"/>
                        <a:buNone/>
                      </a:pPr>
                      <a:r>
                        <a:rPr lang="en" sz="1000">
                          <a:solidFill>
                            <a:schemeClr val="dk2"/>
                          </a:solidFill>
                          <a:latin typeface="Josefin Sans"/>
                          <a:ea typeface="Josefin Sans"/>
                          <a:cs typeface="Josefin Sans"/>
                          <a:sym typeface="Josefin Sans"/>
                        </a:rPr>
                        <a:t>Insert name of the change</a:t>
                      </a:r>
                      <a:endParaRPr sz="1000">
                        <a:solidFill>
                          <a:schemeClr val="dk2"/>
                        </a:solidFill>
                        <a:latin typeface="Josefin Sans"/>
                        <a:ea typeface="Josefin Sans"/>
                        <a:cs typeface="Josefin Sans"/>
                        <a:sym typeface="Josefin Sans"/>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accent1"/>
                    </a:solidFill>
                  </a:tcPr>
                </a:tc>
                <a:tc>
                  <a:txBody>
                    <a:bodyPr/>
                    <a:lstStyle/>
                    <a:p>
                      <a:pPr marL="0" marR="0" lvl="0" indent="0" algn="ctr" rtl="0">
                        <a:lnSpc>
                          <a:spcPct val="100000"/>
                        </a:lnSpc>
                        <a:spcBef>
                          <a:spcPts val="0"/>
                        </a:spcBef>
                        <a:spcAft>
                          <a:spcPts val="0"/>
                        </a:spcAft>
                        <a:buClr>
                          <a:schemeClr val="dk1"/>
                        </a:buClr>
                        <a:buSzPts val="1100"/>
                        <a:buFont typeface="Arial"/>
                        <a:buNone/>
                      </a:pPr>
                      <a:r>
                        <a:rPr lang="en" sz="1000">
                          <a:solidFill>
                            <a:schemeClr val="dk2"/>
                          </a:solidFill>
                          <a:latin typeface="Josefin Sans"/>
                          <a:ea typeface="Josefin Sans"/>
                          <a:cs typeface="Josefin Sans"/>
                          <a:sym typeface="Josefin Sans"/>
                        </a:rPr>
                        <a:t>Insert name of the change</a:t>
                      </a:r>
                      <a:endParaRPr sz="1000">
                        <a:solidFill>
                          <a:schemeClr val="dk2"/>
                        </a:solidFill>
                        <a:latin typeface="Josefin Sans"/>
                        <a:ea typeface="Josefin Sans"/>
                        <a:cs typeface="Josefin Sans"/>
                        <a:sym typeface="Josefin Sans"/>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1000">
                        <a:solidFill>
                          <a:schemeClr val="dk2"/>
                        </a:solidFill>
                        <a:latin typeface="Josefin Sans"/>
                        <a:ea typeface="Josefin Sans"/>
                        <a:cs typeface="Josefin Sans"/>
                        <a:sym typeface="Josefin Sans"/>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endParaRPr sz="1000">
                        <a:solidFill>
                          <a:schemeClr val="dk2"/>
                        </a:solidFill>
                        <a:latin typeface="Josefin Sans"/>
                        <a:ea typeface="Josefin Sans"/>
                        <a:cs typeface="Josefin Sans"/>
                        <a:sym typeface="Josefin Sans"/>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dk2"/>
                    </a:solidFill>
                  </a:tcPr>
                </a:tc>
                <a:tc vMerge="1">
                  <a:txBody>
                    <a:bodyPr/>
                    <a:lstStyle/>
                    <a:p>
                      <a:endParaRPr lang="ru-RU"/>
                    </a:p>
                  </a:txBody>
                  <a:tcPr/>
                </a:tc>
                <a:extLst>
                  <a:ext uri="{0D108BD9-81ED-4DB2-BD59-A6C34878D82A}">
                    <a16:rowId xmlns:a16="http://schemas.microsoft.com/office/drawing/2014/main" val="10001"/>
                  </a:ext>
                </a:extLst>
              </a:tr>
              <a:tr h="516075">
                <a:tc>
                  <a:txBody>
                    <a:bodyPr/>
                    <a:lstStyle/>
                    <a:p>
                      <a:pPr marL="0" marR="0" lvl="0" indent="0" algn="l" rtl="0">
                        <a:lnSpc>
                          <a:spcPct val="100000"/>
                        </a:lnSpc>
                        <a:spcBef>
                          <a:spcPts val="0"/>
                        </a:spcBef>
                        <a:spcAft>
                          <a:spcPts val="0"/>
                        </a:spcAft>
                        <a:buNone/>
                      </a:pPr>
                      <a:r>
                        <a:rPr lang="en" sz="1200">
                          <a:solidFill>
                            <a:schemeClr val="dk1"/>
                          </a:solidFill>
                          <a:latin typeface="Dela Gothic One"/>
                          <a:ea typeface="Dela Gothic One"/>
                          <a:cs typeface="Dela Gothic One"/>
                          <a:sym typeface="Dela Gothic One"/>
                        </a:rPr>
                        <a:t>High</a:t>
                      </a:r>
                      <a:endParaRPr sz="1200">
                        <a:solidFill>
                          <a:schemeClr val="dk1"/>
                        </a:solidFill>
                        <a:latin typeface="Dela Gothic One"/>
                        <a:ea typeface="Dela Gothic One"/>
                        <a:cs typeface="Dela Gothic One"/>
                        <a:sym typeface="Dela Gothic One"/>
                      </a:endParaRPr>
                    </a:p>
                  </a:txBody>
                  <a:tcPr marL="91425" marR="91425" marT="91425" marB="91425" anchor="ctr">
                    <a:lnL w="9525" cap="flat" cmpd="sng">
                      <a:solidFill>
                        <a:schemeClr val="dk1">
                          <a:alpha val="0"/>
                        </a:schemeClr>
                      </a:solidFill>
                      <a:prstDash val="solid"/>
                      <a:round/>
                      <a:headEnd type="none" w="sm" len="sm"/>
                      <a:tailEnd type="none" w="sm" len="sm"/>
                    </a:lnL>
                    <a:lnR w="19050" cap="flat" cmpd="sng">
                      <a:solidFill>
                        <a:schemeClr val="lt2"/>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chemeClr val="dk2"/>
                        </a:solidFill>
                        <a:latin typeface="Josefin Sans"/>
                        <a:ea typeface="Josefin Sans"/>
                        <a:cs typeface="Josefin Sans"/>
                        <a:sym typeface="Josefin Sans"/>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accent2"/>
                    </a:solidFill>
                  </a:tcPr>
                </a:tc>
                <a:tc>
                  <a:txBody>
                    <a:bodyPr/>
                    <a:lstStyle/>
                    <a:p>
                      <a:pPr marL="0" marR="0" lvl="0" indent="0" algn="ctr" rtl="0">
                        <a:lnSpc>
                          <a:spcPct val="100000"/>
                        </a:lnSpc>
                        <a:spcBef>
                          <a:spcPts val="0"/>
                        </a:spcBef>
                        <a:spcAft>
                          <a:spcPts val="0"/>
                        </a:spcAft>
                        <a:buNone/>
                      </a:pPr>
                      <a:endParaRPr sz="1000">
                        <a:solidFill>
                          <a:schemeClr val="dk2"/>
                        </a:solidFill>
                        <a:latin typeface="Josefin Sans"/>
                        <a:ea typeface="Josefin Sans"/>
                        <a:cs typeface="Josefin Sans"/>
                        <a:sym typeface="Josefin Sans"/>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lt2"/>
                    </a:solidFill>
                  </a:tcPr>
                </a:tc>
                <a:tc>
                  <a:txBody>
                    <a:bodyPr/>
                    <a:lstStyle/>
                    <a:p>
                      <a:pPr marL="0" marR="0" lvl="0" indent="0" algn="ctr" rtl="0">
                        <a:lnSpc>
                          <a:spcPct val="100000"/>
                        </a:lnSpc>
                        <a:spcBef>
                          <a:spcPts val="0"/>
                        </a:spcBef>
                        <a:spcAft>
                          <a:spcPts val="0"/>
                        </a:spcAft>
                        <a:buClr>
                          <a:schemeClr val="dk1"/>
                        </a:buClr>
                        <a:buSzPts val="1100"/>
                        <a:buFont typeface="Arial"/>
                        <a:buNone/>
                      </a:pPr>
                      <a:r>
                        <a:rPr lang="en" sz="1000">
                          <a:solidFill>
                            <a:schemeClr val="dk2"/>
                          </a:solidFill>
                          <a:latin typeface="Josefin Sans"/>
                          <a:ea typeface="Josefin Sans"/>
                          <a:cs typeface="Josefin Sans"/>
                          <a:sym typeface="Josefin Sans"/>
                        </a:rPr>
                        <a:t>Insert name of the change</a:t>
                      </a:r>
                      <a:endParaRPr sz="1000">
                        <a:solidFill>
                          <a:schemeClr val="dk2"/>
                        </a:solidFill>
                        <a:latin typeface="Josefin Sans"/>
                        <a:ea typeface="Josefin Sans"/>
                        <a:cs typeface="Josefin Sans"/>
                        <a:sym typeface="Josefin Sans"/>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Clr>
                          <a:schemeClr val="dk1"/>
                        </a:buClr>
                        <a:buSzPts val="1100"/>
                        <a:buFont typeface="Arial"/>
                        <a:buNone/>
                      </a:pPr>
                      <a:r>
                        <a:rPr lang="en" sz="1000">
                          <a:solidFill>
                            <a:schemeClr val="dk2"/>
                          </a:solidFill>
                          <a:latin typeface="Josefin Sans"/>
                          <a:ea typeface="Josefin Sans"/>
                          <a:cs typeface="Josefin Sans"/>
                          <a:sym typeface="Josefin Sans"/>
                        </a:rPr>
                        <a:t>Insert name of the change</a:t>
                      </a:r>
                      <a:endParaRPr sz="1000">
                        <a:solidFill>
                          <a:schemeClr val="dk2"/>
                        </a:solidFill>
                        <a:latin typeface="Josefin Sans"/>
                        <a:ea typeface="Josefin Sans"/>
                        <a:cs typeface="Josefin Sans"/>
                        <a:sym typeface="Josefin Sans"/>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Clr>
                          <a:schemeClr val="dk1"/>
                        </a:buClr>
                        <a:buSzPts val="1100"/>
                        <a:buFont typeface="Arial"/>
                        <a:buNone/>
                      </a:pPr>
                      <a:r>
                        <a:rPr lang="en" sz="1000">
                          <a:solidFill>
                            <a:schemeClr val="accent4"/>
                          </a:solidFill>
                          <a:latin typeface="Josefin Sans"/>
                          <a:ea typeface="Josefin Sans"/>
                          <a:cs typeface="Josefin Sans"/>
                          <a:sym typeface="Josefin Sans"/>
                        </a:rPr>
                        <a:t>Insert name of the change</a:t>
                      </a:r>
                      <a:endParaRPr sz="1000">
                        <a:solidFill>
                          <a:schemeClr val="accent4"/>
                        </a:solidFill>
                        <a:latin typeface="Josefin Sans"/>
                        <a:ea typeface="Josefin Sans"/>
                        <a:cs typeface="Josefin Sans"/>
                        <a:sym typeface="Josefin Sans"/>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dk1"/>
                    </a:solidFill>
                  </a:tcPr>
                </a:tc>
                <a:tc vMerge="1">
                  <a:txBody>
                    <a:bodyPr/>
                    <a:lstStyle/>
                    <a:p>
                      <a:endParaRPr lang="ru-RU"/>
                    </a:p>
                  </a:txBody>
                  <a:tcPr/>
                </a:tc>
                <a:extLst>
                  <a:ext uri="{0D108BD9-81ED-4DB2-BD59-A6C34878D82A}">
                    <a16:rowId xmlns:a16="http://schemas.microsoft.com/office/drawing/2014/main" val="10002"/>
                  </a:ext>
                </a:extLst>
              </a:tr>
              <a:tr h="516025">
                <a:tc>
                  <a:txBody>
                    <a:bodyPr/>
                    <a:lstStyle/>
                    <a:p>
                      <a:pPr marL="0" marR="0" lvl="0" indent="0" algn="l" rtl="0">
                        <a:lnSpc>
                          <a:spcPct val="100000"/>
                        </a:lnSpc>
                        <a:spcBef>
                          <a:spcPts val="0"/>
                        </a:spcBef>
                        <a:spcAft>
                          <a:spcPts val="0"/>
                        </a:spcAft>
                        <a:buNone/>
                      </a:pPr>
                      <a:r>
                        <a:rPr lang="en" sz="1200">
                          <a:solidFill>
                            <a:schemeClr val="dk1"/>
                          </a:solidFill>
                          <a:latin typeface="Dela Gothic One"/>
                          <a:ea typeface="Dela Gothic One"/>
                          <a:cs typeface="Dela Gothic One"/>
                          <a:sym typeface="Dela Gothic One"/>
                        </a:rPr>
                        <a:t>Medium</a:t>
                      </a:r>
                      <a:endParaRPr sz="1200">
                        <a:solidFill>
                          <a:schemeClr val="dk1"/>
                        </a:solidFill>
                        <a:latin typeface="Dela Gothic One"/>
                        <a:ea typeface="Dela Gothic One"/>
                        <a:cs typeface="Dela Gothic One"/>
                        <a:sym typeface="Dela Gothic One"/>
                      </a:endParaRPr>
                    </a:p>
                  </a:txBody>
                  <a:tcPr marL="91425" marR="91425" marT="91425" marB="91425" anchor="ctr">
                    <a:lnL w="9525" cap="flat" cmpd="sng">
                      <a:solidFill>
                        <a:schemeClr val="dk1">
                          <a:alpha val="0"/>
                        </a:schemeClr>
                      </a:solidFill>
                      <a:prstDash val="solid"/>
                      <a:round/>
                      <a:headEnd type="none" w="sm" len="sm"/>
                      <a:tailEnd type="none" w="sm" len="sm"/>
                    </a:lnL>
                    <a:lnR w="19050" cap="flat" cmpd="sng">
                      <a:solidFill>
                        <a:schemeClr val="lt2"/>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1000">
                        <a:solidFill>
                          <a:schemeClr val="dk2"/>
                        </a:solidFill>
                        <a:latin typeface="Josefin Sans"/>
                        <a:ea typeface="Josefin Sans"/>
                        <a:cs typeface="Josefin Sans"/>
                        <a:sym typeface="Josefin Sans"/>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accent2"/>
                    </a:solidFill>
                  </a:tcPr>
                </a:tc>
                <a:tc>
                  <a:txBody>
                    <a:bodyPr/>
                    <a:lstStyle/>
                    <a:p>
                      <a:pPr marL="0" marR="0" lvl="0" indent="0" algn="ctr" rtl="0">
                        <a:lnSpc>
                          <a:spcPct val="100000"/>
                        </a:lnSpc>
                        <a:spcBef>
                          <a:spcPts val="0"/>
                        </a:spcBef>
                        <a:spcAft>
                          <a:spcPts val="0"/>
                        </a:spcAft>
                        <a:buNone/>
                      </a:pPr>
                      <a:endParaRPr sz="1000">
                        <a:solidFill>
                          <a:schemeClr val="dk2"/>
                        </a:solidFill>
                        <a:latin typeface="Josefin Sans"/>
                        <a:ea typeface="Josefin Sans"/>
                        <a:cs typeface="Josefin Sans"/>
                        <a:sym typeface="Josefin Sans"/>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accent2"/>
                    </a:solidFill>
                  </a:tcPr>
                </a:tc>
                <a:tc>
                  <a:txBody>
                    <a:bodyPr/>
                    <a:lstStyle/>
                    <a:p>
                      <a:pPr marL="0" marR="0" lvl="0" indent="0" algn="ctr" rtl="0">
                        <a:lnSpc>
                          <a:spcPct val="100000"/>
                        </a:lnSpc>
                        <a:spcBef>
                          <a:spcPts val="0"/>
                        </a:spcBef>
                        <a:spcAft>
                          <a:spcPts val="0"/>
                        </a:spcAft>
                        <a:buNone/>
                      </a:pPr>
                      <a:endParaRPr sz="1000">
                        <a:solidFill>
                          <a:schemeClr val="dk2"/>
                        </a:solidFill>
                        <a:latin typeface="Josefin Sans"/>
                        <a:ea typeface="Josefin Sans"/>
                        <a:cs typeface="Josefin Sans"/>
                        <a:sym typeface="Josefin Sans"/>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Clr>
                          <a:schemeClr val="dk1"/>
                        </a:buClr>
                        <a:buSzPts val="1100"/>
                        <a:buFont typeface="Arial"/>
                        <a:buNone/>
                      </a:pPr>
                      <a:r>
                        <a:rPr lang="en" sz="1000">
                          <a:solidFill>
                            <a:schemeClr val="dk2"/>
                          </a:solidFill>
                          <a:latin typeface="Josefin Sans"/>
                          <a:ea typeface="Josefin Sans"/>
                          <a:cs typeface="Josefin Sans"/>
                          <a:sym typeface="Josefin Sans"/>
                        </a:rPr>
                        <a:t>Insert name of the change</a:t>
                      </a:r>
                      <a:endParaRPr sz="1000">
                        <a:solidFill>
                          <a:schemeClr val="dk2"/>
                        </a:solidFill>
                        <a:latin typeface="Josefin Sans"/>
                        <a:ea typeface="Josefin Sans"/>
                        <a:cs typeface="Josefin Sans"/>
                        <a:sym typeface="Josefin Sans"/>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1000">
                        <a:solidFill>
                          <a:schemeClr val="dk2"/>
                        </a:solidFill>
                        <a:latin typeface="Josefin Sans"/>
                        <a:ea typeface="Josefin Sans"/>
                        <a:cs typeface="Josefin Sans"/>
                        <a:sym typeface="Josefin Sans"/>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accent1"/>
                    </a:solidFill>
                  </a:tcPr>
                </a:tc>
                <a:tc vMerge="1">
                  <a:txBody>
                    <a:bodyPr/>
                    <a:lstStyle/>
                    <a:p>
                      <a:endParaRPr lang="ru-RU"/>
                    </a:p>
                  </a:txBody>
                  <a:tcPr/>
                </a:tc>
                <a:extLst>
                  <a:ext uri="{0D108BD9-81ED-4DB2-BD59-A6C34878D82A}">
                    <a16:rowId xmlns:a16="http://schemas.microsoft.com/office/drawing/2014/main" val="10003"/>
                  </a:ext>
                </a:extLst>
              </a:tr>
              <a:tr h="516050">
                <a:tc>
                  <a:txBody>
                    <a:bodyPr/>
                    <a:lstStyle/>
                    <a:p>
                      <a:pPr marL="0" marR="0" lvl="0" indent="0" algn="l" rtl="0">
                        <a:lnSpc>
                          <a:spcPct val="100000"/>
                        </a:lnSpc>
                        <a:spcBef>
                          <a:spcPts val="0"/>
                        </a:spcBef>
                        <a:spcAft>
                          <a:spcPts val="0"/>
                        </a:spcAft>
                        <a:buNone/>
                      </a:pPr>
                      <a:r>
                        <a:rPr lang="en" sz="1200">
                          <a:solidFill>
                            <a:schemeClr val="dk1"/>
                          </a:solidFill>
                          <a:latin typeface="Dela Gothic One"/>
                          <a:ea typeface="Dela Gothic One"/>
                          <a:cs typeface="Dela Gothic One"/>
                          <a:sym typeface="Dela Gothic One"/>
                        </a:rPr>
                        <a:t>Moderate</a:t>
                      </a:r>
                      <a:endParaRPr sz="1200">
                        <a:solidFill>
                          <a:schemeClr val="dk1"/>
                        </a:solidFill>
                        <a:latin typeface="Dela Gothic One"/>
                        <a:ea typeface="Dela Gothic One"/>
                        <a:cs typeface="Dela Gothic One"/>
                        <a:sym typeface="Dela Gothic One"/>
                      </a:endParaRPr>
                    </a:p>
                  </a:txBody>
                  <a:tcPr marL="91425" marR="91425" marT="91425" marB="91425" anchor="ctr">
                    <a:lnL w="9525" cap="flat" cmpd="sng">
                      <a:solidFill>
                        <a:schemeClr val="dk1">
                          <a:alpha val="0"/>
                        </a:schemeClr>
                      </a:solidFill>
                      <a:prstDash val="solid"/>
                      <a:round/>
                      <a:headEnd type="none" w="sm" len="sm"/>
                      <a:tailEnd type="none" w="sm" len="sm"/>
                    </a:lnL>
                    <a:lnR w="19050" cap="flat" cmpd="sng">
                      <a:solidFill>
                        <a:schemeClr val="lt2"/>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chemeClr val="dk2"/>
                        </a:solidFill>
                        <a:latin typeface="Josefin Sans"/>
                        <a:ea typeface="Josefin Sans"/>
                        <a:cs typeface="Josefin Sans"/>
                        <a:sym typeface="Josefin Sans"/>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accent3"/>
                    </a:solidFill>
                  </a:tcPr>
                </a:tc>
                <a:tc>
                  <a:txBody>
                    <a:bodyPr/>
                    <a:lstStyle/>
                    <a:p>
                      <a:pPr marL="0" marR="0" lvl="0" indent="0" algn="ctr" rtl="0">
                        <a:lnSpc>
                          <a:spcPct val="100000"/>
                        </a:lnSpc>
                        <a:spcBef>
                          <a:spcPts val="0"/>
                        </a:spcBef>
                        <a:spcAft>
                          <a:spcPts val="0"/>
                        </a:spcAft>
                        <a:buNone/>
                      </a:pPr>
                      <a:endParaRPr sz="1000">
                        <a:solidFill>
                          <a:schemeClr val="dk2"/>
                        </a:solidFill>
                        <a:latin typeface="Josefin Sans"/>
                        <a:ea typeface="Josefin Sans"/>
                        <a:cs typeface="Josefin Sans"/>
                        <a:sym typeface="Josefin Sans"/>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accent2"/>
                    </a:solidFill>
                  </a:tcPr>
                </a:tc>
                <a:tc>
                  <a:txBody>
                    <a:bodyPr/>
                    <a:lstStyle/>
                    <a:p>
                      <a:pPr marL="0" marR="0" lvl="0" indent="0" algn="ctr" rtl="0">
                        <a:lnSpc>
                          <a:spcPct val="100000"/>
                        </a:lnSpc>
                        <a:spcBef>
                          <a:spcPts val="0"/>
                        </a:spcBef>
                        <a:spcAft>
                          <a:spcPts val="0"/>
                        </a:spcAft>
                        <a:buNone/>
                      </a:pPr>
                      <a:endParaRPr sz="1000">
                        <a:solidFill>
                          <a:schemeClr val="dk2"/>
                        </a:solidFill>
                        <a:latin typeface="Josefin Sans"/>
                        <a:ea typeface="Josefin Sans"/>
                        <a:cs typeface="Josefin Sans"/>
                        <a:sym typeface="Josefin Sans"/>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1000">
                        <a:solidFill>
                          <a:schemeClr val="dk2"/>
                        </a:solidFill>
                        <a:latin typeface="Josefin Sans"/>
                        <a:ea typeface="Josefin Sans"/>
                        <a:cs typeface="Josefin Sans"/>
                        <a:sym typeface="Josefin Sans"/>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1000">
                        <a:solidFill>
                          <a:schemeClr val="dk2"/>
                        </a:solidFill>
                        <a:latin typeface="Josefin Sans"/>
                        <a:ea typeface="Josefin Sans"/>
                        <a:cs typeface="Josefin Sans"/>
                        <a:sym typeface="Josefin Sans"/>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accent1"/>
                    </a:solidFill>
                  </a:tcPr>
                </a:tc>
                <a:tc vMerge="1">
                  <a:txBody>
                    <a:bodyPr/>
                    <a:lstStyle/>
                    <a:p>
                      <a:endParaRPr lang="ru-RU"/>
                    </a:p>
                  </a:txBody>
                  <a:tcPr/>
                </a:tc>
                <a:extLst>
                  <a:ext uri="{0D108BD9-81ED-4DB2-BD59-A6C34878D82A}">
                    <a16:rowId xmlns:a16="http://schemas.microsoft.com/office/drawing/2014/main" val="10004"/>
                  </a:ext>
                </a:extLst>
              </a:tr>
              <a:tr h="516000">
                <a:tc>
                  <a:txBody>
                    <a:bodyPr/>
                    <a:lstStyle/>
                    <a:p>
                      <a:pPr marL="0" marR="0" lvl="0" indent="0" algn="l" rtl="0">
                        <a:lnSpc>
                          <a:spcPct val="100000"/>
                        </a:lnSpc>
                        <a:spcBef>
                          <a:spcPts val="0"/>
                        </a:spcBef>
                        <a:spcAft>
                          <a:spcPts val="0"/>
                        </a:spcAft>
                        <a:buNone/>
                      </a:pPr>
                      <a:r>
                        <a:rPr lang="en" sz="1200">
                          <a:solidFill>
                            <a:schemeClr val="dk1"/>
                          </a:solidFill>
                          <a:latin typeface="Dela Gothic One"/>
                          <a:ea typeface="Dela Gothic One"/>
                          <a:cs typeface="Dela Gothic One"/>
                          <a:sym typeface="Dela Gothic One"/>
                        </a:rPr>
                        <a:t>Low</a:t>
                      </a:r>
                      <a:endParaRPr sz="1200">
                        <a:solidFill>
                          <a:schemeClr val="dk1"/>
                        </a:solidFill>
                        <a:latin typeface="Dela Gothic One"/>
                        <a:ea typeface="Dela Gothic One"/>
                        <a:cs typeface="Dela Gothic One"/>
                        <a:sym typeface="Dela Gothic One"/>
                      </a:endParaRPr>
                    </a:p>
                  </a:txBody>
                  <a:tcPr marL="91425" marR="91425" marT="91425" marB="91425" anchor="ctr">
                    <a:lnL w="9525" cap="flat" cmpd="sng">
                      <a:solidFill>
                        <a:schemeClr val="dk1">
                          <a:alpha val="0"/>
                        </a:schemeClr>
                      </a:solidFill>
                      <a:prstDash val="solid"/>
                      <a:round/>
                      <a:headEnd type="none" w="sm" len="sm"/>
                      <a:tailEnd type="none" w="sm" len="sm"/>
                    </a:lnL>
                    <a:lnR w="19050" cap="flat" cmpd="sng">
                      <a:solidFill>
                        <a:schemeClr val="lt2"/>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chemeClr val="dk2"/>
                        </a:solidFill>
                        <a:latin typeface="Josefin Sans"/>
                        <a:ea typeface="Josefin Sans"/>
                        <a:cs typeface="Josefin Sans"/>
                        <a:sym typeface="Josefin Sans"/>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sz="1000">
                        <a:solidFill>
                          <a:schemeClr val="dk2"/>
                        </a:solidFill>
                        <a:latin typeface="Josefin Sans"/>
                        <a:ea typeface="Josefin Sans"/>
                        <a:cs typeface="Josefin Sans"/>
                        <a:sym typeface="Josefin Sans"/>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accent3"/>
                    </a:solidFill>
                  </a:tcPr>
                </a:tc>
                <a:tc>
                  <a:txBody>
                    <a:bodyPr/>
                    <a:lstStyle/>
                    <a:p>
                      <a:pPr marL="0" marR="0" lvl="0" indent="0" algn="ctr" rtl="0">
                        <a:lnSpc>
                          <a:spcPct val="100000"/>
                        </a:lnSpc>
                        <a:spcBef>
                          <a:spcPts val="0"/>
                        </a:spcBef>
                        <a:spcAft>
                          <a:spcPts val="0"/>
                        </a:spcAft>
                        <a:buNone/>
                      </a:pPr>
                      <a:endParaRPr sz="1000">
                        <a:solidFill>
                          <a:schemeClr val="dk2"/>
                        </a:solidFill>
                        <a:latin typeface="Josefin Sans"/>
                        <a:ea typeface="Josefin Sans"/>
                        <a:cs typeface="Josefin Sans"/>
                        <a:sym typeface="Josefin Sans"/>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accent2"/>
                    </a:solidFill>
                  </a:tcPr>
                </a:tc>
                <a:tc>
                  <a:txBody>
                    <a:bodyPr/>
                    <a:lstStyle/>
                    <a:p>
                      <a:pPr marL="0" marR="0" lvl="0" indent="0" algn="ctr" rtl="0">
                        <a:lnSpc>
                          <a:spcPct val="100000"/>
                        </a:lnSpc>
                        <a:spcBef>
                          <a:spcPts val="0"/>
                        </a:spcBef>
                        <a:spcAft>
                          <a:spcPts val="0"/>
                        </a:spcAft>
                        <a:buNone/>
                      </a:pPr>
                      <a:endParaRPr sz="1000">
                        <a:solidFill>
                          <a:schemeClr val="dk2"/>
                        </a:solidFill>
                        <a:latin typeface="Josefin Sans"/>
                        <a:ea typeface="Josefin Sans"/>
                        <a:cs typeface="Josefin Sans"/>
                        <a:sym typeface="Josefin Sans"/>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1000">
                        <a:solidFill>
                          <a:schemeClr val="dk2"/>
                        </a:solidFill>
                        <a:latin typeface="Josefin Sans"/>
                        <a:ea typeface="Josefin Sans"/>
                        <a:cs typeface="Josefin Sans"/>
                        <a:sym typeface="Josefin Sans"/>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lt2"/>
                    </a:solidFill>
                  </a:tcPr>
                </a:tc>
                <a:tc vMerge="1">
                  <a:txBody>
                    <a:bodyPr/>
                    <a:lstStyle/>
                    <a:p>
                      <a:endParaRPr lang="ru-RU"/>
                    </a:p>
                  </a:txBody>
                  <a:tcPr/>
                </a:tc>
                <a:extLst>
                  <a:ext uri="{0D108BD9-81ED-4DB2-BD59-A6C34878D82A}">
                    <a16:rowId xmlns:a16="http://schemas.microsoft.com/office/drawing/2014/main" val="10005"/>
                  </a:ext>
                </a:extLst>
              </a:tr>
              <a:tr h="516925">
                <a:tc>
                  <a:txBody>
                    <a:bodyPr/>
                    <a:lstStyle/>
                    <a:p>
                      <a:pPr marL="0" lvl="0" indent="0" algn="l" rtl="0">
                        <a:spcBef>
                          <a:spcPts val="0"/>
                        </a:spcBef>
                        <a:spcAft>
                          <a:spcPts val="0"/>
                        </a:spcAft>
                        <a:buNone/>
                      </a:pPr>
                      <a:endParaRPr sz="1200">
                        <a:latin typeface="Dela Gothic One"/>
                        <a:ea typeface="Dela Gothic One"/>
                        <a:cs typeface="Dela Gothic One"/>
                        <a:sym typeface="Dela Gothic One"/>
                      </a:endParaRPr>
                    </a:p>
                  </a:txBody>
                  <a:tcPr marL="91425" marR="91425" marT="91425" marB="91425" anchor="ctr">
                    <a:lnL w="9525" cap="flat" cmpd="sng">
                      <a:solidFill>
                        <a:schemeClr val="dk1">
                          <a:alpha val="0"/>
                        </a:schemeClr>
                      </a:solidFill>
                      <a:prstDash val="solid"/>
                      <a:round/>
                      <a:headEnd type="none" w="sm" len="sm"/>
                      <a:tailEnd type="none" w="sm" len="sm"/>
                    </a:lnL>
                    <a:lnR w="19050" cap="flat" cmpd="sng">
                      <a:solidFill>
                        <a:schemeClr val="lt2"/>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 sz="1200">
                          <a:solidFill>
                            <a:schemeClr val="dk1"/>
                          </a:solidFill>
                          <a:latin typeface="Dela Gothic One"/>
                          <a:ea typeface="Dela Gothic One"/>
                          <a:cs typeface="Dela Gothic One"/>
                          <a:sym typeface="Dela Gothic One"/>
                        </a:rPr>
                        <a:t>1 team impacted</a:t>
                      </a:r>
                      <a:endParaRPr sz="1200">
                        <a:solidFill>
                          <a:schemeClr val="dk1"/>
                        </a:solidFill>
                        <a:latin typeface="Dela Gothic One"/>
                        <a:ea typeface="Dela Gothic One"/>
                        <a:cs typeface="Dela Gothic One"/>
                        <a:sym typeface="Dela Gothic One"/>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 sz="1200">
                          <a:solidFill>
                            <a:schemeClr val="dk1"/>
                          </a:solidFill>
                          <a:latin typeface="Dela Gothic One"/>
                          <a:ea typeface="Dela Gothic One"/>
                          <a:cs typeface="Dela Gothic One"/>
                          <a:sym typeface="Dela Gothic One"/>
                        </a:rPr>
                        <a:t>1 business unit</a:t>
                      </a:r>
                      <a:endParaRPr sz="1200">
                        <a:solidFill>
                          <a:schemeClr val="dk1"/>
                        </a:solidFill>
                        <a:latin typeface="Dela Gothic One"/>
                        <a:ea typeface="Dela Gothic One"/>
                        <a:cs typeface="Dela Gothic One"/>
                        <a:sym typeface="Dela Gothic One"/>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 sz="1200">
                          <a:solidFill>
                            <a:schemeClr val="dk1"/>
                          </a:solidFill>
                          <a:latin typeface="Dela Gothic One"/>
                          <a:ea typeface="Dela Gothic One"/>
                          <a:cs typeface="Dela Gothic One"/>
                          <a:sym typeface="Dela Gothic One"/>
                        </a:rPr>
                        <a:t>1 division</a:t>
                      </a:r>
                      <a:endParaRPr sz="1200">
                        <a:solidFill>
                          <a:schemeClr val="dk1"/>
                        </a:solidFill>
                        <a:latin typeface="Dela Gothic One"/>
                        <a:ea typeface="Dela Gothic One"/>
                        <a:cs typeface="Dela Gothic One"/>
                        <a:sym typeface="Dela Gothic One"/>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 sz="1200">
                          <a:solidFill>
                            <a:schemeClr val="dk1"/>
                          </a:solidFill>
                          <a:latin typeface="Dela Gothic One"/>
                          <a:ea typeface="Dela Gothic One"/>
                          <a:cs typeface="Dela Gothic One"/>
                          <a:sym typeface="Dela Gothic One"/>
                        </a:rPr>
                        <a:t>Half company</a:t>
                      </a:r>
                      <a:endParaRPr sz="1200">
                        <a:solidFill>
                          <a:schemeClr val="dk1"/>
                        </a:solidFill>
                        <a:latin typeface="Dela Gothic One"/>
                        <a:ea typeface="Dela Gothic One"/>
                        <a:cs typeface="Dela Gothic One"/>
                        <a:sym typeface="Dela Gothic One"/>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 sz="1200">
                          <a:solidFill>
                            <a:schemeClr val="dk1"/>
                          </a:solidFill>
                          <a:latin typeface="Dela Gothic One"/>
                          <a:ea typeface="Dela Gothic One"/>
                          <a:cs typeface="Dela Gothic One"/>
                          <a:sym typeface="Dela Gothic One"/>
                        </a:rPr>
                        <a:t>Extreme</a:t>
                      </a:r>
                      <a:endParaRPr sz="1200">
                        <a:solidFill>
                          <a:schemeClr val="dk1"/>
                        </a:solidFill>
                        <a:latin typeface="Dela Gothic One"/>
                        <a:ea typeface="Dela Gothic One"/>
                        <a:cs typeface="Dela Gothic One"/>
                        <a:sym typeface="Dela Gothic One"/>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vMerge="1">
                  <a:txBody>
                    <a:bodyPr/>
                    <a:lstStyle/>
                    <a:p>
                      <a:endParaRPr lang="ru-RU"/>
                    </a:p>
                  </a:txBody>
                  <a:tcPr/>
                </a:tc>
                <a:extLst>
                  <a:ext uri="{0D108BD9-81ED-4DB2-BD59-A6C34878D82A}">
                    <a16:rowId xmlns:a16="http://schemas.microsoft.com/office/drawing/2014/main" val="10006"/>
                  </a:ext>
                </a:extLst>
              </a:tr>
            </a:tbl>
          </a:graphicData>
        </a:graphic>
      </p:graphicFrame>
      <p:sp>
        <p:nvSpPr>
          <p:cNvPr id="1256" name="Google Shape;1256;p74"/>
          <p:cNvSpPr/>
          <p:nvPr/>
        </p:nvSpPr>
        <p:spPr>
          <a:xfrm rot="5400000">
            <a:off x="6655875" y="2864400"/>
            <a:ext cx="3177000" cy="322500"/>
          </a:xfrm>
          <a:prstGeom prst="rect">
            <a:avLst/>
          </a:prstGeom>
          <a:noFill/>
          <a:ln>
            <a:noFill/>
          </a:ln>
        </p:spPr>
        <p:txBody>
          <a:bodyPr spcFirstLastPara="1" wrap="square" lIns="91425" tIns="91425" rIns="91425" bIns="91425" anchor="ctr" anchorCtr="0">
            <a:noAutofit/>
          </a:bodyPr>
          <a:lstStyle/>
          <a:p>
            <a:pPr marL="0" marR="0" lvl="0" indent="0" algn="ctr" rtl="0">
              <a:spcBef>
                <a:spcPts val="0"/>
              </a:spcBef>
              <a:spcAft>
                <a:spcPts val="0"/>
              </a:spcAft>
              <a:buNone/>
            </a:pPr>
            <a:r>
              <a:rPr lang="en">
                <a:solidFill>
                  <a:schemeClr val="dk1"/>
                </a:solidFill>
                <a:latin typeface="Dela Gothic One"/>
                <a:ea typeface="Dela Gothic One"/>
                <a:cs typeface="Dela Gothic One"/>
                <a:sym typeface="Dela Gothic One"/>
              </a:rPr>
              <a:t>Complexity of the Change</a:t>
            </a:r>
            <a:endParaRPr>
              <a:solidFill>
                <a:schemeClr val="dk1"/>
              </a:solidFill>
              <a:latin typeface="Dela Gothic One"/>
              <a:ea typeface="Dela Gothic One"/>
              <a:cs typeface="Dela Gothic One"/>
              <a:sym typeface="Dela Gothic One"/>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260"/>
        <p:cNvGrpSpPr/>
        <p:nvPr/>
      </p:nvGrpSpPr>
      <p:grpSpPr>
        <a:xfrm>
          <a:off x="0" y="0"/>
          <a:ext cx="0" cy="0"/>
          <a:chOff x="0" y="0"/>
          <a:chExt cx="0" cy="0"/>
        </a:xfrm>
      </p:grpSpPr>
      <p:sp>
        <p:nvSpPr>
          <p:cNvPr id="1261" name="Google Shape;1261;p75"/>
          <p:cNvSpPr txBox="1">
            <a:spLocks noGrp="1"/>
          </p:cNvSpPr>
          <p:nvPr>
            <p:ph type="title"/>
          </p:nvPr>
        </p:nvSpPr>
        <p:spPr>
          <a:xfrm>
            <a:off x="715125" y="1865450"/>
            <a:ext cx="6664800" cy="1794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n"/>
              <a:t>Implementing </a:t>
            </a:r>
            <a:r>
              <a:rPr lang="en">
                <a:solidFill>
                  <a:schemeClr val="lt2"/>
                </a:solidFill>
              </a:rPr>
              <a:t>changes</a:t>
            </a:r>
            <a:endParaRPr>
              <a:solidFill>
                <a:schemeClr val="lt2"/>
              </a:solidFill>
            </a:endParaRPr>
          </a:p>
        </p:txBody>
      </p:sp>
      <p:sp>
        <p:nvSpPr>
          <p:cNvPr id="1262" name="Google Shape;1262;p75"/>
          <p:cNvSpPr txBox="1">
            <a:spLocks noGrp="1"/>
          </p:cNvSpPr>
          <p:nvPr>
            <p:ph type="title" idx="2"/>
          </p:nvPr>
        </p:nvSpPr>
        <p:spPr>
          <a:xfrm>
            <a:off x="715125" y="955500"/>
            <a:ext cx="20760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04</a:t>
            </a:r>
            <a:endParaRPr/>
          </a:p>
        </p:txBody>
      </p:sp>
      <p:sp>
        <p:nvSpPr>
          <p:cNvPr id="1263" name="Google Shape;1263;p75"/>
          <p:cNvSpPr txBox="1">
            <a:spLocks noGrp="1"/>
          </p:cNvSpPr>
          <p:nvPr>
            <p:ph type="subTitle" idx="1"/>
          </p:nvPr>
        </p:nvSpPr>
        <p:spPr>
          <a:xfrm>
            <a:off x="715125" y="3735900"/>
            <a:ext cx="6664800" cy="4521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Clr>
                <a:schemeClr val="dk1"/>
              </a:buClr>
              <a:buSzPts val="1100"/>
              <a:buFont typeface="Arial"/>
              <a:buNone/>
            </a:pPr>
            <a:r>
              <a:rPr lang="en"/>
              <a:t>You can enter a subtitle here if you need it</a:t>
            </a:r>
            <a:endParaRPr/>
          </a:p>
        </p:txBody>
      </p:sp>
      <p:sp>
        <p:nvSpPr>
          <p:cNvPr id="1264" name="Google Shape;1264;p75"/>
          <p:cNvSpPr/>
          <p:nvPr/>
        </p:nvSpPr>
        <p:spPr>
          <a:xfrm rot="-3880032" flipH="1">
            <a:off x="3987915" y="765545"/>
            <a:ext cx="775803" cy="806027"/>
          </a:xfrm>
          <a:custGeom>
            <a:avLst/>
            <a:gdLst/>
            <a:ahLst/>
            <a:cxnLst/>
            <a:rect l="l" t="t" r="r" b="b"/>
            <a:pathLst>
              <a:path w="3799" h="3947" extrusionOk="0">
                <a:moveTo>
                  <a:pt x="1723" y="1"/>
                </a:moveTo>
                <a:cubicBezTo>
                  <a:pt x="1721" y="1"/>
                  <a:pt x="1719" y="1"/>
                  <a:pt x="1717" y="2"/>
                </a:cubicBezTo>
                <a:cubicBezTo>
                  <a:pt x="1654" y="38"/>
                  <a:pt x="1622" y="110"/>
                  <a:pt x="1618" y="181"/>
                </a:cubicBezTo>
                <a:cubicBezTo>
                  <a:pt x="1614" y="265"/>
                  <a:pt x="1645" y="347"/>
                  <a:pt x="1668" y="427"/>
                </a:cubicBezTo>
                <a:cubicBezTo>
                  <a:pt x="1678" y="466"/>
                  <a:pt x="1688" y="507"/>
                  <a:pt x="1689" y="549"/>
                </a:cubicBezTo>
                <a:cubicBezTo>
                  <a:pt x="1690" y="591"/>
                  <a:pt x="1680" y="630"/>
                  <a:pt x="1665" y="670"/>
                </a:cubicBezTo>
                <a:cubicBezTo>
                  <a:pt x="1652" y="708"/>
                  <a:pt x="1635" y="746"/>
                  <a:pt x="1627" y="785"/>
                </a:cubicBezTo>
                <a:cubicBezTo>
                  <a:pt x="1618" y="821"/>
                  <a:pt x="1618" y="858"/>
                  <a:pt x="1623" y="895"/>
                </a:cubicBezTo>
                <a:cubicBezTo>
                  <a:pt x="1650" y="1059"/>
                  <a:pt x="1784" y="1179"/>
                  <a:pt x="1817" y="1339"/>
                </a:cubicBezTo>
                <a:cubicBezTo>
                  <a:pt x="1834" y="1419"/>
                  <a:pt x="1814" y="1492"/>
                  <a:pt x="1787" y="1566"/>
                </a:cubicBezTo>
                <a:cubicBezTo>
                  <a:pt x="1781" y="1584"/>
                  <a:pt x="1774" y="1601"/>
                  <a:pt x="1768" y="1618"/>
                </a:cubicBezTo>
                <a:cubicBezTo>
                  <a:pt x="1762" y="1568"/>
                  <a:pt x="1756" y="1518"/>
                  <a:pt x="1747" y="1469"/>
                </a:cubicBezTo>
                <a:cubicBezTo>
                  <a:pt x="1727" y="1357"/>
                  <a:pt x="1692" y="1249"/>
                  <a:pt x="1627" y="1153"/>
                </a:cubicBezTo>
                <a:cubicBezTo>
                  <a:pt x="1561" y="1057"/>
                  <a:pt x="1479" y="973"/>
                  <a:pt x="1410" y="880"/>
                </a:cubicBezTo>
                <a:cubicBezTo>
                  <a:pt x="1345" y="793"/>
                  <a:pt x="1288" y="701"/>
                  <a:pt x="1238" y="605"/>
                </a:cubicBezTo>
                <a:cubicBezTo>
                  <a:pt x="1231" y="580"/>
                  <a:pt x="1218" y="555"/>
                  <a:pt x="1203" y="532"/>
                </a:cubicBezTo>
                <a:cubicBezTo>
                  <a:pt x="1203" y="532"/>
                  <a:pt x="1202" y="532"/>
                  <a:pt x="1202" y="531"/>
                </a:cubicBezTo>
                <a:lnTo>
                  <a:pt x="1202" y="532"/>
                </a:lnTo>
                <a:cubicBezTo>
                  <a:pt x="1201" y="530"/>
                  <a:pt x="1201" y="529"/>
                  <a:pt x="1200" y="528"/>
                </a:cubicBezTo>
                <a:cubicBezTo>
                  <a:pt x="1197" y="525"/>
                  <a:pt x="1194" y="523"/>
                  <a:pt x="1191" y="523"/>
                </a:cubicBezTo>
                <a:cubicBezTo>
                  <a:pt x="1182" y="523"/>
                  <a:pt x="1173" y="534"/>
                  <a:pt x="1177" y="544"/>
                </a:cubicBezTo>
                <a:cubicBezTo>
                  <a:pt x="1190" y="570"/>
                  <a:pt x="1203" y="597"/>
                  <a:pt x="1217" y="623"/>
                </a:cubicBezTo>
                <a:cubicBezTo>
                  <a:pt x="1243" y="708"/>
                  <a:pt x="1233" y="804"/>
                  <a:pt x="1235" y="891"/>
                </a:cubicBezTo>
                <a:cubicBezTo>
                  <a:pt x="1236" y="945"/>
                  <a:pt x="1241" y="1000"/>
                  <a:pt x="1258" y="1051"/>
                </a:cubicBezTo>
                <a:cubicBezTo>
                  <a:pt x="1278" y="1104"/>
                  <a:pt x="1310" y="1152"/>
                  <a:pt x="1347" y="1195"/>
                </a:cubicBezTo>
                <a:cubicBezTo>
                  <a:pt x="1383" y="1239"/>
                  <a:pt x="1424" y="1280"/>
                  <a:pt x="1461" y="1324"/>
                </a:cubicBezTo>
                <a:cubicBezTo>
                  <a:pt x="1499" y="1372"/>
                  <a:pt x="1529" y="1426"/>
                  <a:pt x="1553" y="1483"/>
                </a:cubicBezTo>
                <a:cubicBezTo>
                  <a:pt x="1572" y="1530"/>
                  <a:pt x="1587" y="1580"/>
                  <a:pt x="1602" y="1628"/>
                </a:cubicBezTo>
                <a:cubicBezTo>
                  <a:pt x="1532" y="1581"/>
                  <a:pt x="1458" y="1537"/>
                  <a:pt x="1392" y="1483"/>
                </a:cubicBezTo>
                <a:cubicBezTo>
                  <a:pt x="1322" y="1427"/>
                  <a:pt x="1265" y="1363"/>
                  <a:pt x="1219" y="1286"/>
                </a:cubicBezTo>
                <a:cubicBezTo>
                  <a:pt x="1171" y="1206"/>
                  <a:pt x="1132" y="1119"/>
                  <a:pt x="1073" y="1046"/>
                </a:cubicBezTo>
                <a:cubicBezTo>
                  <a:pt x="968" y="911"/>
                  <a:pt x="818" y="820"/>
                  <a:pt x="665" y="746"/>
                </a:cubicBezTo>
                <a:cubicBezTo>
                  <a:pt x="484" y="660"/>
                  <a:pt x="293" y="594"/>
                  <a:pt x="124" y="485"/>
                </a:cubicBezTo>
                <a:cubicBezTo>
                  <a:pt x="122" y="484"/>
                  <a:pt x="119" y="483"/>
                  <a:pt x="117" y="483"/>
                </a:cubicBezTo>
                <a:cubicBezTo>
                  <a:pt x="105" y="483"/>
                  <a:pt x="97" y="500"/>
                  <a:pt x="109" y="508"/>
                </a:cubicBezTo>
                <a:cubicBezTo>
                  <a:pt x="254" y="598"/>
                  <a:pt x="302" y="775"/>
                  <a:pt x="364" y="923"/>
                </a:cubicBezTo>
                <a:cubicBezTo>
                  <a:pt x="396" y="998"/>
                  <a:pt x="431" y="1072"/>
                  <a:pt x="483" y="1134"/>
                </a:cubicBezTo>
                <a:cubicBezTo>
                  <a:pt x="540" y="1201"/>
                  <a:pt x="613" y="1240"/>
                  <a:pt x="694" y="1272"/>
                </a:cubicBezTo>
                <a:cubicBezTo>
                  <a:pt x="780" y="1305"/>
                  <a:pt x="863" y="1338"/>
                  <a:pt x="929" y="1406"/>
                </a:cubicBezTo>
                <a:cubicBezTo>
                  <a:pt x="992" y="1471"/>
                  <a:pt x="1035" y="1553"/>
                  <a:pt x="1075" y="1634"/>
                </a:cubicBezTo>
                <a:cubicBezTo>
                  <a:pt x="1116" y="1716"/>
                  <a:pt x="1154" y="1801"/>
                  <a:pt x="1205" y="1877"/>
                </a:cubicBezTo>
                <a:cubicBezTo>
                  <a:pt x="1233" y="1918"/>
                  <a:pt x="1266" y="1955"/>
                  <a:pt x="1303" y="1988"/>
                </a:cubicBezTo>
                <a:lnTo>
                  <a:pt x="1302" y="1988"/>
                </a:lnTo>
                <a:cubicBezTo>
                  <a:pt x="1251" y="1969"/>
                  <a:pt x="1203" y="1938"/>
                  <a:pt x="1165" y="1900"/>
                </a:cubicBezTo>
                <a:cubicBezTo>
                  <a:pt x="1123" y="1858"/>
                  <a:pt x="1094" y="1806"/>
                  <a:pt x="1057" y="1759"/>
                </a:cubicBezTo>
                <a:cubicBezTo>
                  <a:pt x="1023" y="1717"/>
                  <a:pt x="980" y="1686"/>
                  <a:pt x="928" y="1669"/>
                </a:cubicBezTo>
                <a:cubicBezTo>
                  <a:pt x="887" y="1657"/>
                  <a:pt x="844" y="1652"/>
                  <a:pt x="801" y="1652"/>
                </a:cubicBezTo>
                <a:cubicBezTo>
                  <a:pt x="793" y="1652"/>
                  <a:pt x="785" y="1652"/>
                  <a:pt x="777" y="1653"/>
                </a:cubicBezTo>
                <a:cubicBezTo>
                  <a:pt x="706" y="1655"/>
                  <a:pt x="634" y="1669"/>
                  <a:pt x="562" y="1669"/>
                </a:cubicBezTo>
                <a:cubicBezTo>
                  <a:pt x="525" y="1669"/>
                  <a:pt x="489" y="1665"/>
                  <a:pt x="453" y="1654"/>
                </a:cubicBezTo>
                <a:cubicBezTo>
                  <a:pt x="353" y="1626"/>
                  <a:pt x="268" y="1529"/>
                  <a:pt x="162" y="1529"/>
                </a:cubicBezTo>
                <a:cubicBezTo>
                  <a:pt x="147" y="1529"/>
                  <a:pt x="131" y="1531"/>
                  <a:pt x="115" y="1536"/>
                </a:cubicBezTo>
                <a:cubicBezTo>
                  <a:pt x="102" y="1539"/>
                  <a:pt x="100" y="1557"/>
                  <a:pt x="113" y="1562"/>
                </a:cubicBezTo>
                <a:cubicBezTo>
                  <a:pt x="229" y="1605"/>
                  <a:pt x="335" y="1675"/>
                  <a:pt x="421" y="1764"/>
                </a:cubicBezTo>
                <a:cubicBezTo>
                  <a:pt x="463" y="1808"/>
                  <a:pt x="495" y="1860"/>
                  <a:pt x="535" y="1906"/>
                </a:cubicBezTo>
                <a:cubicBezTo>
                  <a:pt x="571" y="1949"/>
                  <a:pt x="616" y="1980"/>
                  <a:pt x="672" y="1992"/>
                </a:cubicBezTo>
                <a:cubicBezTo>
                  <a:pt x="724" y="2004"/>
                  <a:pt x="778" y="2002"/>
                  <a:pt x="832" y="2008"/>
                </a:cubicBezTo>
                <a:cubicBezTo>
                  <a:pt x="887" y="2013"/>
                  <a:pt x="936" y="2034"/>
                  <a:pt x="984" y="2062"/>
                </a:cubicBezTo>
                <a:cubicBezTo>
                  <a:pt x="1074" y="2113"/>
                  <a:pt x="1157" y="2177"/>
                  <a:pt x="1263" y="2177"/>
                </a:cubicBezTo>
                <a:cubicBezTo>
                  <a:pt x="1269" y="2177"/>
                  <a:pt x="1275" y="2177"/>
                  <a:pt x="1281" y="2177"/>
                </a:cubicBezTo>
                <a:cubicBezTo>
                  <a:pt x="1319" y="2174"/>
                  <a:pt x="1355" y="2165"/>
                  <a:pt x="1390" y="2152"/>
                </a:cubicBezTo>
                <a:lnTo>
                  <a:pt x="1390" y="2152"/>
                </a:lnTo>
                <a:cubicBezTo>
                  <a:pt x="1332" y="2189"/>
                  <a:pt x="1270" y="2219"/>
                  <a:pt x="1199" y="2223"/>
                </a:cubicBezTo>
                <a:cubicBezTo>
                  <a:pt x="1192" y="2223"/>
                  <a:pt x="1185" y="2223"/>
                  <a:pt x="1178" y="2223"/>
                </a:cubicBezTo>
                <a:cubicBezTo>
                  <a:pt x="1061" y="2223"/>
                  <a:pt x="951" y="2170"/>
                  <a:pt x="839" y="2143"/>
                </a:cubicBezTo>
                <a:cubicBezTo>
                  <a:pt x="796" y="2133"/>
                  <a:pt x="752" y="2126"/>
                  <a:pt x="709" y="2126"/>
                </a:cubicBezTo>
                <a:cubicBezTo>
                  <a:pt x="690" y="2126"/>
                  <a:pt x="671" y="2128"/>
                  <a:pt x="653" y="2130"/>
                </a:cubicBezTo>
                <a:cubicBezTo>
                  <a:pt x="583" y="2140"/>
                  <a:pt x="517" y="2166"/>
                  <a:pt x="455" y="2198"/>
                </a:cubicBezTo>
                <a:cubicBezTo>
                  <a:pt x="312" y="2270"/>
                  <a:pt x="177" y="2377"/>
                  <a:pt x="12" y="2390"/>
                </a:cubicBezTo>
                <a:cubicBezTo>
                  <a:pt x="1" y="2391"/>
                  <a:pt x="0" y="2406"/>
                  <a:pt x="8" y="2411"/>
                </a:cubicBezTo>
                <a:cubicBezTo>
                  <a:pt x="116" y="2485"/>
                  <a:pt x="233" y="2561"/>
                  <a:pt x="366" y="2581"/>
                </a:cubicBezTo>
                <a:cubicBezTo>
                  <a:pt x="384" y="2584"/>
                  <a:pt x="402" y="2585"/>
                  <a:pt x="420" y="2585"/>
                </a:cubicBezTo>
                <a:cubicBezTo>
                  <a:pt x="471" y="2585"/>
                  <a:pt x="521" y="2575"/>
                  <a:pt x="570" y="2559"/>
                </a:cubicBezTo>
                <a:cubicBezTo>
                  <a:pt x="637" y="2538"/>
                  <a:pt x="705" y="2510"/>
                  <a:pt x="775" y="2510"/>
                </a:cubicBezTo>
                <a:cubicBezTo>
                  <a:pt x="781" y="2510"/>
                  <a:pt x="787" y="2511"/>
                  <a:pt x="793" y="2511"/>
                </a:cubicBezTo>
                <a:cubicBezTo>
                  <a:pt x="866" y="2515"/>
                  <a:pt x="932" y="2547"/>
                  <a:pt x="1001" y="2567"/>
                </a:cubicBezTo>
                <a:cubicBezTo>
                  <a:pt x="1057" y="2583"/>
                  <a:pt x="1116" y="2591"/>
                  <a:pt x="1175" y="2591"/>
                </a:cubicBezTo>
                <a:cubicBezTo>
                  <a:pt x="1185" y="2591"/>
                  <a:pt x="1196" y="2591"/>
                  <a:pt x="1207" y="2590"/>
                </a:cubicBezTo>
                <a:cubicBezTo>
                  <a:pt x="1272" y="2586"/>
                  <a:pt x="1335" y="2573"/>
                  <a:pt x="1396" y="2553"/>
                </a:cubicBezTo>
                <a:lnTo>
                  <a:pt x="1396" y="2553"/>
                </a:lnTo>
                <a:cubicBezTo>
                  <a:pt x="1294" y="2597"/>
                  <a:pt x="1185" y="2628"/>
                  <a:pt x="1082" y="2665"/>
                </a:cubicBezTo>
                <a:cubicBezTo>
                  <a:pt x="927" y="2720"/>
                  <a:pt x="768" y="2795"/>
                  <a:pt x="664" y="2927"/>
                </a:cubicBezTo>
                <a:cubicBezTo>
                  <a:pt x="614" y="2990"/>
                  <a:pt x="584" y="3065"/>
                  <a:pt x="571" y="3144"/>
                </a:cubicBezTo>
                <a:cubicBezTo>
                  <a:pt x="558" y="3226"/>
                  <a:pt x="563" y="3308"/>
                  <a:pt x="570" y="3390"/>
                </a:cubicBezTo>
                <a:cubicBezTo>
                  <a:pt x="583" y="3560"/>
                  <a:pt x="606" y="3765"/>
                  <a:pt x="480" y="3901"/>
                </a:cubicBezTo>
                <a:cubicBezTo>
                  <a:pt x="472" y="3910"/>
                  <a:pt x="478" y="3925"/>
                  <a:pt x="489" y="3925"/>
                </a:cubicBezTo>
                <a:cubicBezTo>
                  <a:pt x="491" y="3925"/>
                  <a:pt x="493" y="3924"/>
                  <a:pt x="495" y="3923"/>
                </a:cubicBezTo>
                <a:cubicBezTo>
                  <a:pt x="647" y="3834"/>
                  <a:pt x="777" y="3710"/>
                  <a:pt x="873" y="3561"/>
                </a:cubicBezTo>
                <a:cubicBezTo>
                  <a:pt x="921" y="3487"/>
                  <a:pt x="959" y="3407"/>
                  <a:pt x="989" y="3324"/>
                </a:cubicBezTo>
                <a:cubicBezTo>
                  <a:pt x="1017" y="3242"/>
                  <a:pt x="1040" y="3157"/>
                  <a:pt x="1083" y="3081"/>
                </a:cubicBezTo>
                <a:cubicBezTo>
                  <a:pt x="1176" y="2912"/>
                  <a:pt x="1362" y="2846"/>
                  <a:pt x="1531" y="2775"/>
                </a:cubicBezTo>
                <a:cubicBezTo>
                  <a:pt x="1548" y="2768"/>
                  <a:pt x="1566" y="2760"/>
                  <a:pt x="1583" y="2752"/>
                </a:cubicBezTo>
                <a:cubicBezTo>
                  <a:pt x="1589" y="2786"/>
                  <a:pt x="1593" y="2820"/>
                  <a:pt x="1587" y="2852"/>
                </a:cubicBezTo>
                <a:cubicBezTo>
                  <a:pt x="1577" y="2904"/>
                  <a:pt x="1534" y="2936"/>
                  <a:pt x="1501" y="2973"/>
                </a:cubicBezTo>
                <a:cubicBezTo>
                  <a:pt x="1437" y="3046"/>
                  <a:pt x="1429" y="3144"/>
                  <a:pt x="1449" y="3236"/>
                </a:cubicBezTo>
                <a:cubicBezTo>
                  <a:pt x="1473" y="3348"/>
                  <a:pt x="1532" y="3450"/>
                  <a:pt x="1549" y="3565"/>
                </a:cubicBezTo>
                <a:cubicBezTo>
                  <a:pt x="1563" y="3652"/>
                  <a:pt x="1558" y="3741"/>
                  <a:pt x="1535" y="3826"/>
                </a:cubicBezTo>
                <a:cubicBezTo>
                  <a:pt x="1525" y="3852"/>
                  <a:pt x="1516" y="3878"/>
                  <a:pt x="1508" y="3905"/>
                </a:cubicBezTo>
                <a:cubicBezTo>
                  <a:pt x="1506" y="3915"/>
                  <a:pt x="1513" y="3921"/>
                  <a:pt x="1520" y="3921"/>
                </a:cubicBezTo>
                <a:cubicBezTo>
                  <a:pt x="1524" y="3921"/>
                  <a:pt x="1529" y="3919"/>
                  <a:pt x="1531" y="3913"/>
                </a:cubicBezTo>
                <a:cubicBezTo>
                  <a:pt x="1542" y="3887"/>
                  <a:pt x="1551" y="3860"/>
                  <a:pt x="1558" y="3833"/>
                </a:cubicBezTo>
                <a:cubicBezTo>
                  <a:pt x="1592" y="3746"/>
                  <a:pt x="1642" y="3664"/>
                  <a:pt x="1705" y="3594"/>
                </a:cubicBezTo>
                <a:cubicBezTo>
                  <a:pt x="1748" y="3545"/>
                  <a:pt x="1801" y="3506"/>
                  <a:pt x="1846" y="3459"/>
                </a:cubicBezTo>
                <a:cubicBezTo>
                  <a:pt x="1885" y="3419"/>
                  <a:pt x="1919" y="3371"/>
                  <a:pt x="1928" y="3315"/>
                </a:cubicBezTo>
                <a:cubicBezTo>
                  <a:pt x="1938" y="3256"/>
                  <a:pt x="1911" y="3203"/>
                  <a:pt x="1879" y="3155"/>
                </a:cubicBezTo>
                <a:cubicBezTo>
                  <a:pt x="1849" y="3106"/>
                  <a:pt x="1814" y="3057"/>
                  <a:pt x="1817" y="2996"/>
                </a:cubicBezTo>
                <a:cubicBezTo>
                  <a:pt x="1823" y="2906"/>
                  <a:pt x="1884" y="2829"/>
                  <a:pt x="1892" y="2739"/>
                </a:cubicBezTo>
                <a:cubicBezTo>
                  <a:pt x="1947" y="2819"/>
                  <a:pt x="2010" y="2894"/>
                  <a:pt x="2064" y="2970"/>
                </a:cubicBezTo>
                <a:cubicBezTo>
                  <a:pt x="2102" y="3024"/>
                  <a:pt x="2135" y="3079"/>
                  <a:pt x="2161" y="3139"/>
                </a:cubicBezTo>
                <a:cubicBezTo>
                  <a:pt x="2186" y="3196"/>
                  <a:pt x="2207" y="3256"/>
                  <a:pt x="2231" y="3313"/>
                </a:cubicBezTo>
                <a:cubicBezTo>
                  <a:pt x="2255" y="3368"/>
                  <a:pt x="2282" y="3423"/>
                  <a:pt x="2319" y="3471"/>
                </a:cubicBezTo>
                <a:cubicBezTo>
                  <a:pt x="2357" y="3519"/>
                  <a:pt x="2406" y="3555"/>
                  <a:pt x="2452" y="3595"/>
                </a:cubicBezTo>
                <a:cubicBezTo>
                  <a:pt x="2538" y="3668"/>
                  <a:pt x="2605" y="3760"/>
                  <a:pt x="2649" y="3862"/>
                </a:cubicBezTo>
                <a:cubicBezTo>
                  <a:pt x="2655" y="3889"/>
                  <a:pt x="2664" y="3914"/>
                  <a:pt x="2679" y="3939"/>
                </a:cubicBezTo>
                <a:cubicBezTo>
                  <a:pt x="2682" y="3944"/>
                  <a:pt x="2687" y="3946"/>
                  <a:pt x="2692" y="3946"/>
                </a:cubicBezTo>
                <a:cubicBezTo>
                  <a:pt x="2700" y="3946"/>
                  <a:pt x="2708" y="3940"/>
                  <a:pt x="2704" y="3931"/>
                </a:cubicBezTo>
                <a:cubicBezTo>
                  <a:pt x="2697" y="3905"/>
                  <a:pt x="2687" y="3880"/>
                  <a:pt x="2676" y="3855"/>
                </a:cubicBezTo>
                <a:cubicBezTo>
                  <a:pt x="2658" y="3752"/>
                  <a:pt x="2710" y="3640"/>
                  <a:pt x="2731" y="3540"/>
                </a:cubicBezTo>
                <a:cubicBezTo>
                  <a:pt x="2744" y="3479"/>
                  <a:pt x="2747" y="3416"/>
                  <a:pt x="2724" y="3357"/>
                </a:cubicBezTo>
                <a:cubicBezTo>
                  <a:pt x="2704" y="3303"/>
                  <a:pt x="2663" y="3259"/>
                  <a:pt x="2621" y="3222"/>
                </a:cubicBezTo>
                <a:cubicBezTo>
                  <a:pt x="2577" y="3182"/>
                  <a:pt x="2528" y="3148"/>
                  <a:pt x="2487" y="3105"/>
                </a:cubicBezTo>
                <a:cubicBezTo>
                  <a:pt x="2467" y="3084"/>
                  <a:pt x="2449" y="3060"/>
                  <a:pt x="2435" y="3033"/>
                </a:cubicBezTo>
                <a:cubicBezTo>
                  <a:pt x="2421" y="3004"/>
                  <a:pt x="2415" y="2974"/>
                  <a:pt x="2411" y="2942"/>
                </a:cubicBezTo>
                <a:cubicBezTo>
                  <a:pt x="2402" y="2875"/>
                  <a:pt x="2398" y="2811"/>
                  <a:pt x="2355" y="2755"/>
                </a:cubicBezTo>
                <a:cubicBezTo>
                  <a:pt x="2353" y="2752"/>
                  <a:pt x="2350" y="2749"/>
                  <a:pt x="2346" y="2746"/>
                </a:cubicBezTo>
                <a:cubicBezTo>
                  <a:pt x="2386" y="2743"/>
                  <a:pt x="2425" y="2737"/>
                  <a:pt x="2463" y="2728"/>
                </a:cubicBezTo>
                <a:cubicBezTo>
                  <a:pt x="2543" y="2707"/>
                  <a:pt x="2621" y="2673"/>
                  <a:pt x="2703" y="2670"/>
                </a:cubicBezTo>
                <a:cubicBezTo>
                  <a:pt x="2708" y="2670"/>
                  <a:pt x="2713" y="2670"/>
                  <a:pt x="2717" y="2670"/>
                </a:cubicBezTo>
                <a:cubicBezTo>
                  <a:pt x="2779" y="2670"/>
                  <a:pt x="2839" y="2689"/>
                  <a:pt x="2895" y="2714"/>
                </a:cubicBezTo>
                <a:cubicBezTo>
                  <a:pt x="2957" y="2740"/>
                  <a:pt x="3016" y="2771"/>
                  <a:pt x="3080" y="2792"/>
                </a:cubicBezTo>
                <a:cubicBezTo>
                  <a:pt x="3125" y="2807"/>
                  <a:pt x="3170" y="2814"/>
                  <a:pt x="3215" y="2814"/>
                </a:cubicBezTo>
                <a:cubicBezTo>
                  <a:pt x="3239" y="2814"/>
                  <a:pt x="3263" y="2812"/>
                  <a:pt x="3287" y="2808"/>
                </a:cubicBezTo>
                <a:cubicBezTo>
                  <a:pt x="3396" y="2790"/>
                  <a:pt x="3517" y="2731"/>
                  <a:pt x="3632" y="2731"/>
                </a:cubicBezTo>
                <a:cubicBezTo>
                  <a:pt x="3638" y="2731"/>
                  <a:pt x="3644" y="2732"/>
                  <a:pt x="3649" y="2732"/>
                </a:cubicBezTo>
                <a:cubicBezTo>
                  <a:pt x="3691" y="2745"/>
                  <a:pt x="3732" y="2757"/>
                  <a:pt x="3774" y="2769"/>
                </a:cubicBezTo>
                <a:cubicBezTo>
                  <a:pt x="3775" y="2769"/>
                  <a:pt x="3776" y="2769"/>
                  <a:pt x="3777" y="2769"/>
                </a:cubicBezTo>
                <a:cubicBezTo>
                  <a:pt x="3790" y="2769"/>
                  <a:pt x="3798" y="2751"/>
                  <a:pt x="3785" y="2744"/>
                </a:cubicBezTo>
                <a:cubicBezTo>
                  <a:pt x="3745" y="2720"/>
                  <a:pt x="3703" y="2708"/>
                  <a:pt x="3660" y="2706"/>
                </a:cubicBezTo>
                <a:cubicBezTo>
                  <a:pt x="3551" y="2672"/>
                  <a:pt x="3445" y="2630"/>
                  <a:pt x="3343" y="2580"/>
                </a:cubicBezTo>
                <a:cubicBezTo>
                  <a:pt x="3274" y="2548"/>
                  <a:pt x="3207" y="2511"/>
                  <a:pt x="3142" y="2473"/>
                </a:cubicBezTo>
                <a:cubicBezTo>
                  <a:pt x="3075" y="2432"/>
                  <a:pt x="3013" y="2387"/>
                  <a:pt x="2944" y="2351"/>
                </a:cubicBezTo>
                <a:cubicBezTo>
                  <a:pt x="2883" y="2319"/>
                  <a:pt x="2819" y="2299"/>
                  <a:pt x="2750" y="2294"/>
                </a:cubicBezTo>
                <a:cubicBezTo>
                  <a:pt x="2737" y="2294"/>
                  <a:pt x="2725" y="2293"/>
                  <a:pt x="2713" y="2293"/>
                </a:cubicBezTo>
                <a:cubicBezTo>
                  <a:pt x="2662" y="2293"/>
                  <a:pt x="2611" y="2300"/>
                  <a:pt x="2560" y="2308"/>
                </a:cubicBezTo>
                <a:cubicBezTo>
                  <a:pt x="2457" y="2326"/>
                  <a:pt x="2353" y="2355"/>
                  <a:pt x="2249" y="2363"/>
                </a:cubicBezTo>
                <a:cubicBezTo>
                  <a:pt x="2301" y="2332"/>
                  <a:pt x="2348" y="2294"/>
                  <a:pt x="2394" y="2255"/>
                </a:cubicBezTo>
                <a:cubicBezTo>
                  <a:pt x="2460" y="2200"/>
                  <a:pt x="2525" y="2143"/>
                  <a:pt x="2599" y="2101"/>
                </a:cubicBezTo>
                <a:cubicBezTo>
                  <a:pt x="2674" y="2059"/>
                  <a:pt x="2752" y="2044"/>
                  <a:pt x="2837" y="2038"/>
                </a:cubicBezTo>
                <a:cubicBezTo>
                  <a:pt x="2916" y="2032"/>
                  <a:pt x="2997" y="2029"/>
                  <a:pt x="3071" y="1998"/>
                </a:cubicBezTo>
                <a:cubicBezTo>
                  <a:pt x="3152" y="1964"/>
                  <a:pt x="3203" y="1894"/>
                  <a:pt x="3261" y="1831"/>
                </a:cubicBezTo>
                <a:cubicBezTo>
                  <a:pt x="3355" y="1729"/>
                  <a:pt x="3486" y="1667"/>
                  <a:pt x="3623" y="1654"/>
                </a:cubicBezTo>
                <a:cubicBezTo>
                  <a:pt x="3649" y="1658"/>
                  <a:pt x="3674" y="1660"/>
                  <a:pt x="3700" y="1660"/>
                </a:cubicBezTo>
                <a:cubicBezTo>
                  <a:pt x="3716" y="1660"/>
                  <a:pt x="3733" y="1659"/>
                  <a:pt x="3750" y="1657"/>
                </a:cubicBezTo>
                <a:lnTo>
                  <a:pt x="3753" y="1657"/>
                </a:lnTo>
                <a:cubicBezTo>
                  <a:pt x="3770" y="1655"/>
                  <a:pt x="3765" y="1632"/>
                  <a:pt x="3751" y="1630"/>
                </a:cubicBezTo>
                <a:cubicBezTo>
                  <a:pt x="3725" y="1626"/>
                  <a:pt x="3699" y="1624"/>
                  <a:pt x="3672" y="1624"/>
                </a:cubicBezTo>
                <a:cubicBezTo>
                  <a:pt x="3656" y="1624"/>
                  <a:pt x="3639" y="1625"/>
                  <a:pt x="3623" y="1627"/>
                </a:cubicBezTo>
                <a:cubicBezTo>
                  <a:pt x="3521" y="1613"/>
                  <a:pt x="3420" y="1577"/>
                  <a:pt x="3321" y="1551"/>
                </a:cubicBezTo>
                <a:cubicBezTo>
                  <a:pt x="3259" y="1536"/>
                  <a:pt x="3195" y="1524"/>
                  <a:pt x="3131" y="1524"/>
                </a:cubicBezTo>
                <a:cubicBezTo>
                  <a:pt x="3123" y="1524"/>
                  <a:pt x="3115" y="1524"/>
                  <a:pt x="3107" y="1524"/>
                </a:cubicBezTo>
                <a:cubicBezTo>
                  <a:pt x="3023" y="1528"/>
                  <a:pt x="2940" y="1553"/>
                  <a:pt x="2868" y="1598"/>
                </a:cubicBezTo>
                <a:cubicBezTo>
                  <a:pt x="2796" y="1640"/>
                  <a:pt x="2741" y="1702"/>
                  <a:pt x="2689" y="1767"/>
                </a:cubicBezTo>
                <a:cubicBezTo>
                  <a:pt x="2637" y="1832"/>
                  <a:pt x="2587" y="1902"/>
                  <a:pt x="2518" y="1949"/>
                </a:cubicBezTo>
                <a:cubicBezTo>
                  <a:pt x="2470" y="1981"/>
                  <a:pt x="2419" y="1998"/>
                  <a:pt x="2366" y="2009"/>
                </a:cubicBezTo>
                <a:cubicBezTo>
                  <a:pt x="2413" y="1951"/>
                  <a:pt x="2447" y="1883"/>
                  <a:pt x="2457" y="1806"/>
                </a:cubicBezTo>
                <a:cubicBezTo>
                  <a:pt x="2463" y="1762"/>
                  <a:pt x="2463" y="1716"/>
                  <a:pt x="2471" y="1673"/>
                </a:cubicBezTo>
                <a:cubicBezTo>
                  <a:pt x="2478" y="1632"/>
                  <a:pt x="2493" y="1594"/>
                  <a:pt x="2516" y="1559"/>
                </a:cubicBezTo>
                <a:cubicBezTo>
                  <a:pt x="2559" y="1493"/>
                  <a:pt x="2625" y="1444"/>
                  <a:pt x="2692" y="1405"/>
                </a:cubicBezTo>
                <a:cubicBezTo>
                  <a:pt x="2834" y="1322"/>
                  <a:pt x="3005" y="1275"/>
                  <a:pt x="3116" y="1145"/>
                </a:cubicBezTo>
                <a:cubicBezTo>
                  <a:pt x="3180" y="1069"/>
                  <a:pt x="3200" y="977"/>
                  <a:pt x="3219" y="881"/>
                </a:cubicBezTo>
                <a:cubicBezTo>
                  <a:pt x="3227" y="838"/>
                  <a:pt x="3237" y="792"/>
                  <a:pt x="3254" y="749"/>
                </a:cubicBezTo>
                <a:cubicBezTo>
                  <a:pt x="3290" y="711"/>
                  <a:pt x="3323" y="670"/>
                  <a:pt x="3351" y="622"/>
                </a:cubicBezTo>
                <a:cubicBezTo>
                  <a:pt x="3356" y="614"/>
                  <a:pt x="3349" y="601"/>
                  <a:pt x="3340" y="601"/>
                </a:cubicBezTo>
                <a:cubicBezTo>
                  <a:pt x="3337" y="601"/>
                  <a:pt x="3335" y="602"/>
                  <a:pt x="3333" y="603"/>
                </a:cubicBezTo>
                <a:cubicBezTo>
                  <a:pt x="3281" y="637"/>
                  <a:pt x="3251" y="683"/>
                  <a:pt x="3231" y="733"/>
                </a:cubicBezTo>
                <a:cubicBezTo>
                  <a:pt x="3144" y="821"/>
                  <a:pt x="3032" y="881"/>
                  <a:pt x="2909" y="904"/>
                </a:cubicBezTo>
                <a:cubicBezTo>
                  <a:pt x="2739" y="938"/>
                  <a:pt x="2554" y="920"/>
                  <a:pt x="2407" y="1027"/>
                </a:cubicBezTo>
                <a:cubicBezTo>
                  <a:pt x="2346" y="1071"/>
                  <a:pt x="2304" y="1132"/>
                  <a:pt x="2291" y="1207"/>
                </a:cubicBezTo>
                <a:cubicBezTo>
                  <a:pt x="2277" y="1274"/>
                  <a:pt x="2284" y="1343"/>
                  <a:pt x="2280" y="1411"/>
                </a:cubicBezTo>
                <a:cubicBezTo>
                  <a:pt x="2278" y="1445"/>
                  <a:pt x="2274" y="1479"/>
                  <a:pt x="2263" y="1511"/>
                </a:cubicBezTo>
                <a:cubicBezTo>
                  <a:pt x="2250" y="1545"/>
                  <a:pt x="2229" y="1574"/>
                  <a:pt x="2203" y="1598"/>
                </a:cubicBezTo>
                <a:cubicBezTo>
                  <a:pt x="2201" y="1585"/>
                  <a:pt x="2199" y="1574"/>
                  <a:pt x="2195" y="1563"/>
                </a:cubicBezTo>
                <a:cubicBezTo>
                  <a:pt x="2172" y="1478"/>
                  <a:pt x="2112" y="1410"/>
                  <a:pt x="2089" y="1325"/>
                </a:cubicBezTo>
                <a:cubicBezTo>
                  <a:pt x="2054" y="1193"/>
                  <a:pt x="2150" y="1069"/>
                  <a:pt x="2173" y="943"/>
                </a:cubicBezTo>
                <a:cubicBezTo>
                  <a:pt x="2187" y="865"/>
                  <a:pt x="2168" y="790"/>
                  <a:pt x="2127" y="724"/>
                </a:cubicBezTo>
                <a:cubicBezTo>
                  <a:pt x="2079" y="648"/>
                  <a:pt x="2010" y="590"/>
                  <a:pt x="1947" y="529"/>
                </a:cubicBezTo>
                <a:cubicBezTo>
                  <a:pt x="1876" y="462"/>
                  <a:pt x="1818" y="387"/>
                  <a:pt x="1781" y="296"/>
                </a:cubicBezTo>
                <a:cubicBezTo>
                  <a:pt x="1745" y="208"/>
                  <a:pt x="1730" y="111"/>
                  <a:pt x="1737" y="15"/>
                </a:cubicBezTo>
                <a:cubicBezTo>
                  <a:pt x="1738" y="7"/>
                  <a:pt x="1731" y="1"/>
                  <a:pt x="172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75"/>
          <p:cNvSpPr/>
          <p:nvPr/>
        </p:nvSpPr>
        <p:spPr>
          <a:xfrm rot="9516085">
            <a:off x="7149803" y="3428284"/>
            <a:ext cx="698674" cy="333257"/>
          </a:xfrm>
          <a:custGeom>
            <a:avLst/>
            <a:gdLst/>
            <a:ahLst/>
            <a:cxnLst/>
            <a:rect l="l" t="t" r="r" b="b"/>
            <a:pathLst>
              <a:path w="3067" h="1463" extrusionOk="0">
                <a:moveTo>
                  <a:pt x="1658" y="1191"/>
                </a:moveTo>
                <a:cubicBezTo>
                  <a:pt x="1582" y="1210"/>
                  <a:pt x="1512" y="1267"/>
                  <a:pt x="1500" y="1343"/>
                </a:cubicBezTo>
                <a:cubicBezTo>
                  <a:pt x="1497" y="1358"/>
                  <a:pt x="1497" y="1373"/>
                  <a:pt x="1500" y="1386"/>
                </a:cubicBezTo>
                <a:cubicBezTo>
                  <a:pt x="1513" y="1435"/>
                  <a:pt x="1568" y="1461"/>
                  <a:pt x="1619" y="1462"/>
                </a:cubicBezTo>
                <a:cubicBezTo>
                  <a:pt x="1670" y="1462"/>
                  <a:pt x="1719" y="1446"/>
                  <a:pt x="1768" y="1441"/>
                </a:cubicBezTo>
                <a:cubicBezTo>
                  <a:pt x="1797" y="1437"/>
                  <a:pt x="1826" y="1438"/>
                  <a:pt x="1855" y="1439"/>
                </a:cubicBezTo>
                <a:cubicBezTo>
                  <a:pt x="1872" y="1440"/>
                  <a:pt x="1889" y="1440"/>
                  <a:pt x="1906" y="1440"/>
                </a:cubicBezTo>
                <a:cubicBezTo>
                  <a:pt x="1952" y="1439"/>
                  <a:pt x="1999" y="1432"/>
                  <a:pt x="2037" y="1406"/>
                </a:cubicBezTo>
                <a:cubicBezTo>
                  <a:pt x="2045" y="1400"/>
                  <a:pt x="2053" y="1394"/>
                  <a:pt x="2057" y="1384"/>
                </a:cubicBezTo>
                <a:cubicBezTo>
                  <a:pt x="2059" y="1375"/>
                  <a:pt x="2058" y="1366"/>
                  <a:pt x="2057" y="1357"/>
                </a:cubicBezTo>
                <a:cubicBezTo>
                  <a:pt x="2029" y="1228"/>
                  <a:pt x="1892" y="1178"/>
                  <a:pt x="1767" y="1178"/>
                </a:cubicBezTo>
                <a:cubicBezTo>
                  <a:pt x="1728" y="1178"/>
                  <a:pt x="1691" y="1183"/>
                  <a:pt x="1658" y="1191"/>
                </a:cubicBezTo>
                <a:close/>
                <a:moveTo>
                  <a:pt x="449" y="1181"/>
                </a:moveTo>
                <a:cubicBezTo>
                  <a:pt x="429" y="1183"/>
                  <a:pt x="408" y="1186"/>
                  <a:pt x="390" y="1196"/>
                </a:cubicBezTo>
                <a:cubicBezTo>
                  <a:pt x="371" y="1208"/>
                  <a:pt x="358" y="1228"/>
                  <a:pt x="351" y="1249"/>
                </a:cubicBezTo>
                <a:cubicBezTo>
                  <a:pt x="342" y="1276"/>
                  <a:pt x="341" y="1308"/>
                  <a:pt x="360" y="1329"/>
                </a:cubicBezTo>
                <a:cubicBezTo>
                  <a:pt x="367" y="1337"/>
                  <a:pt x="378" y="1342"/>
                  <a:pt x="388" y="1347"/>
                </a:cubicBezTo>
                <a:cubicBezTo>
                  <a:pt x="438" y="1369"/>
                  <a:pt x="495" y="1374"/>
                  <a:pt x="549" y="1363"/>
                </a:cubicBezTo>
                <a:cubicBezTo>
                  <a:pt x="553" y="1362"/>
                  <a:pt x="557" y="1361"/>
                  <a:pt x="561" y="1359"/>
                </a:cubicBezTo>
                <a:cubicBezTo>
                  <a:pt x="566" y="1355"/>
                  <a:pt x="570" y="1350"/>
                  <a:pt x="572" y="1344"/>
                </a:cubicBezTo>
                <a:cubicBezTo>
                  <a:pt x="581" y="1325"/>
                  <a:pt x="577" y="1302"/>
                  <a:pt x="574" y="1280"/>
                </a:cubicBezTo>
                <a:cubicBezTo>
                  <a:pt x="570" y="1253"/>
                  <a:pt x="564" y="1201"/>
                  <a:pt x="540" y="1182"/>
                </a:cubicBezTo>
                <a:cubicBezTo>
                  <a:pt x="531" y="1176"/>
                  <a:pt x="520" y="1173"/>
                  <a:pt x="508" y="1173"/>
                </a:cubicBezTo>
                <a:cubicBezTo>
                  <a:pt x="488" y="1173"/>
                  <a:pt x="466" y="1180"/>
                  <a:pt x="449" y="1181"/>
                </a:cubicBezTo>
                <a:close/>
                <a:moveTo>
                  <a:pt x="2905" y="898"/>
                </a:moveTo>
                <a:cubicBezTo>
                  <a:pt x="2862" y="907"/>
                  <a:pt x="2810" y="906"/>
                  <a:pt x="2770" y="927"/>
                </a:cubicBezTo>
                <a:cubicBezTo>
                  <a:pt x="2739" y="943"/>
                  <a:pt x="2717" y="979"/>
                  <a:pt x="2728" y="1010"/>
                </a:cubicBezTo>
                <a:cubicBezTo>
                  <a:pt x="2734" y="1028"/>
                  <a:pt x="2750" y="1041"/>
                  <a:pt x="2766" y="1047"/>
                </a:cubicBezTo>
                <a:cubicBezTo>
                  <a:pt x="2784" y="1054"/>
                  <a:pt x="2802" y="1055"/>
                  <a:pt x="2821" y="1055"/>
                </a:cubicBezTo>
                <a:cubicBezTo>
                  <a:pt x="2875" y="1054"/>
                  <a:pt x="2928" y="1041"/>
                  <a:pt x="2980" y="1026"/>
                </a:cubicBezTo>
                <a:cubicBezTo>
                  <a:pt x="3043" y="1008"/>
                  <a:pt x="3067" y="916"/>
                  <a:pt x="2994" y="893"/>
                </a:cubicBezTo>
                <a:cubicBezTo>
                  <a:pt x="2986" y="890"/>
                  <a:pt x="2976" y="889"/>
                  <a:pt x="2966" y="889"/>
                </a:cubicBezTo>
                <a:cubicBezTo>
                  <a:pt x="2946" y="889"/>
                  <a:pt x="2924" y="894"/>
                  <a:pt x="2905" y="898"/>
                </a:cubicBezTo>
                <a:close/>
                <a:moveTo>
                  <a:pt x="805" y="455"/>
                </a:moveTo>
                <a:cubicBezTo>
                  <a:pt x="792" y="461"/>
                  <a:pt x="779" y="469"/>
                  <a:pt x="771" y="482"/>
                </a:cubicBezTo>
                <a:cubicBezTo>
                  <a:pt x="764" y="494"/>
                  <a:pt x="764" y="509"/>
                  <a:pt x="765" y="523"/>
                </a:cubicBezTo>
                <a:cubicBezTo>
                  <a:pt x="771" y="621"/>
                  <a:pt x="833" y="719"/>
                  <a:pt x="928" y="745"/>
                </a:cubicBezTo>
                <a:cubicBezTo>
                  <a:pt x="970" y="756"/>
                  <a:pt x="1015" y="753"/>
                  <a:pt x="1058" y="756"/>
                </a:cubicBezTo>
                <a:cubicBezTo>
                  <a:pt x="1121" y="762"/>
                  <a:pt x="1187" y="784"/>
                  <a:pt x="1244" y="757"/>
                </a:cubicBezTo>
                <a:cubicBezTo>
                  <a:pt x="1300" y="730"/>
                  <a:pt x="1325" y="659"/>
                  <a:pt x="1310" y="599"/>
                </a:cubicBezTo>
                <a:cubicBezTo>
                  <a:pt x="1281" y="489"/>
                  <a:pt x="1169" y="454"/>
                  <a:pt x="1069" y="444"/>
                </a:cubicBezTo>
                <a:cubicBezTo>
                  <a:pt x="1022" y="439"/>
                  <a:pt x="973" y="432"/>
                  <a:pt x="926" y="432"/>
                </a:cubicBezTo>
                <a:cubicBezTo>
                  <a:pt x="885" y="432"/>
                  <a:pt x="844" y="437"/>
                  <a:pt x="805" y="455"/>
                </a:cubicBezTo>
                <a:close/>
                <a:moveTo>
                  <a:pt x="1958" y="285"/>
                </a:moveTo>
                <a:cubicBezTo>
                  <a:pt x="1940" y="288"/>
                  <a:pt x="1922" y="293"/>
                  <a:pt x="1909" y="306"/>
                </a:cubicBezTo>
                <a:cubicBezTo>
                  <a:pt x="1883" y="332"/>
                  <a:pt x="1890" y="375"/>
                  <a:pt x="1899" y="410"/>
                </a:cubicBezTo>
                <a:cubicBezTo>
                  <a:pt x="1910" y="458"/>
                  <a:pt x="1924" y="510"/>
                  <a:pt x="1964" y="538"/>
                </a:cubicBezTo>
                <a:cubicBezTo>
                  <a:pt x="1985" y="553"/>
                  <a:pt x="2010" y="558"/>
                  <a:pt x="2036" y="563"/>
                </a:cubicBezTo>
                <a:cubicBezTo>
                  <a:pt x="2094" y="576"/>
                  <a:pt x="2153" y="587"/>
                  <a:pt x="2213" y="583"/>
                </a:cubicBezTo>
                <a:cubicBezTo>
                  <a:pt x="2254" y="581"/>
                  <a:pt x="2294" y="572"/>
                  <a:pt x="2333" y="563"/>
                </a:cubicBezTo>
                <a:cubicBezTo>
                  <a:pt x="2380" y="553"/>
                  <a:pt x="2425" y="542"/>
                  <a:pt x="2471" y="532"/>
                </a:cubicBezTo>
                <a:cubicBezTo>
                  <a:pt x="2518" y="521"/>
                  <a:pt x="2577" y="502"/>
                  <a:pt x="2580" y="445"/>
                </a:cubicBezTo>
                <a:cubicBezTo>
                  <a:pt x="2581" y="410"/>
                  <a:pt x="2560" y="356"/>
                  <a:pt x="2532" y="334"/>
                </a:cubicBezTo>
                <a:cubicBezTo>
                  <a:pt x="2499" y="306"/>
                  <a:pt x="2452" y="312"/>
                  <a:pt x="2413" y="313"/>
                </a:cubicBezTo>
                <a:cubicBezTo>
                  <a:pt x="2346" y="314"/>
                  <a:pt x="2277" y="318"/>
                  <a:pt x="2211" y="309"/>
                </a:cubicBezTo>
                <a:cubicBezTo>
                  <a:pt x="2143" y="301"/>
                  <a:pt x="2075" y="281"/>
                  <a:pt x="2007" y="281"/>
                </a:cubicBezTo>
                <a:cubicBezTo>
                  <a:pt x="1990" y="281"/>
                  <a:pt x="1975" y="282"/>
                  <a:pt x="1958" y="285"/>
                </a:cubicBezTo>
                <a:close/>
                <a:moveTo>
                  <a:pt x="196" y="14"/>
                </a:moveTo>
                <a:cubicBezTo>
                  <a:pt x="190" y="17"/>
                  <a:pt x="184" y="23"/>
                  <a:pt x="177" y="26"/>
                </a:cubicBezTo>
                <a:cubicBezTo>
                  <a:pt x="165" y="31"/>
                  <a:pt x="151" y="30"/>
                  <a:pt x="140" y="34"/>
                </a:cubicBezTo>
                <a:cubicBezTo>
                  <a:pt x="126" y="39"/>
                  <a:pt x="117" y="51"/>
                  <a:pt x="107" y="60"/>
                </a:cubicBezTo>
                <a:cubicBezTo>
                  <a:pt x="98" y="67"/>
                  <a:pt x="88" y="72"/>
                  <a:pt x="76" y="76"/>
                </a:cubicBezTo>
                <a:cubicBezTo>
                  <a:pt x="55" y="82"/>
                  <a:pt x="31" y="81"/>
                  <a:pt x="16" y="97"/>
                </a:cubicBezTo>
                <a:cubicBezTo>
                  <a:pt x="0" y="113"/>
                  <a:pt x="4" y="141"/>
                  <a:pt x="19" y="157"/>
                </a:cubicBezTo>
                <a:cubicBezTo>
                  <a:pt x="34" y="174"/>
                  <a:pt x="56" y="180"/>
                  <a:pt x="78" y="180"/>
                </a:cubicBezTo>
                <a:cubicBezTo>
                  <a:pt x="101" y="181"/>
                  <a:pt x="122" y="175"/>
                  <a:pt x="144" y="172"/>
                </a:cubicBezTo>
                <a:cubicBezTo>
                  <a:pt x="181" y="166"/>
                  <a:pt x="220" y="166"/>
                  <a:pt x="257" y="169"/>
                </a:cubicBezTo>
                <a:cubicBezTo>
                  <a:pt x="274" y="170"/>
                  <a:pt x="290" y="173"/>
                  <a:pt x="308" y="172"/>
                </a:cubicBezTo>
                <a:cubicBezTo>
                  <a:pt x="350" y="170"/>
                  <a:pt x="390" y="153"/>
                  <a:pt x="428" y="135"/>
                </a:cubicBezTo>
                <a:cubicBezTo>
                  <a:pt x="433" y="134"/>
                  <a:pt x="439" y="131"/>
                  <a:pt x="442" y="127"/>
                </a:cubicBezTo>
                <a:cubicBezTo>
                  <a:pt x="444" y="123"/>
                  <a:pt x="445" y="119"/>
                  <a:pt x="445" y="114"/>
                </a:cubicBezTo>
                <a:cubicBezTo>
                  <a:pt x="447" y="37"/>
                  <a:pt x="350" y="20"/>
                  <a:pt x="293" y="8"/>
                </a:cubicBezTo>
                <a:cubicBezTo>
                  <a:pt x="277" y="4"/>
                  <a:pt x="261" y="1"/>
                  <a:pt x="245" y="1"/>
                </a:cubicBezTo>
                <a:cubicBezTo>
                  <a:pt x="227" y="1"/>
                  <a:pt x="211" y="4"/>
                  <a:pt x="196" y="1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269"/>
        <p:cNvGrpSpPr/>
        <p:nvPr/>
      </p:nvGrpSpPr>
      <p:grpSpPr>
        <a:xfrm>
          <a:off x="0" y="0"/>
          <a:ext cx="0" cy="0"/>
          <a:chOff x="0" y="0"/>
          <a:chExt cx="0" cy="0"/>
        </a:xfrm>
      </p:grpSpPr>
      <p:sp>
        <p:nvSpPr>
          <p:cNvPr id="1270" name="Google Shape;1270;p7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Sales and </a:t>
            </a:r>
            <a:r>
              <a:rPr lang="en">
                <a:solidFill>
                  <a:schemeClr val="lt2"/>
                </a:solidFill>
              </a:rPr>
              <a:t>strategy plan</a:t>
            </a:r>
            <a:endParaRPr>
              <a:solidFill>
                <a:schemeClr val="lt2"/>
              </a:solidFill>
            </a:endParaRPr>
          </a:p>
        </p:txBody>
      </p:sp>
      <p:sp>
        <p:nvSpPr>
          <p:cNvPr id="1271" name="Google Shape;1271;p76"/>
          <p:cNvSpPr/>
          <p:nvPr/>
        </p:nvSpPr>
        <p:spPr>
          <a:xfrm>
            <a:off x="3502372" y="1994674"/>
            <a:ext cx="2139000" cy="572700"/>
          </a:xfrm>
          <a:prstGeom prst="rect">
            <a:avLst/>
          </a:prstGeom>
          <a:noFill/>
          <a:ln w="19050" cap="flat" cmpd="sng">
            <a:solidFill>
              <a:schemeClr val="lt2"/>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ctr" rtl="0">
              <a:spcBef>
                <a:spcPts val="0"/>
              </a:spcBef>
              <a:spcAft>
                <a:spcPts val="0"/>
              </a:spcAft>
              <a:buNone/>
            </a:pPr>
            <a:r>
              <a:rPr lang="en" sz="1600">
                <a:solidFill>
                  <a:schemeClr val="dk1"/>
                </a:solidFill>
                <a:latin typeface="Dela Gothic One"/>
                <a:ea typeface="Dela Gothic One"/>
                <a:cs typeface="Dela Gothic One"/>
                <a:sym typeface="Dela Gothic One"/>
              </a:rPr>
              <a:t>Internal analysis</a:t>
            </a:r>
            <a:endParaRPr sz="1600">
              <a:solidFill>
                <a:schemeClr val="dk1"/>
              </a:solidFill>
              <a:latin typeface="Dela Gothic One"/>
              <a:ea typeface="Dela Gothic One"/>
              <a:cs typeface="Dela Gothic One"/>
              <a:sym typeface="Dela Gothic One"/>
            </a:endParaRPr>
          </a:p>
        </p:txBody>
      </p:sp>
      <p:sp>
        <p:nvSpPr>
          <p:cNvPr id="1272" name="Google Shape;1272;p76"/>
          <p:cNvSpPr/>
          <p:nvPr/>
        </p:nvSpPr>
        <p:spPr>
          <a:xfrm>
            <a:off x="6032792" y="1994674"/>
            <a:ext cx="2139000" cy="572700"/>
          </a:xfrm>
          <a:prstGeom prst="rect">
            <a:avLst/>
          </a:prstGeom>
          <a:noFill/>
          <a:ln w="19050" cap="flat" cmpd="sng">
            <a:solidFill>
              <a:schemeClr val="lt2"/>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ctr" rtl="0">
              <a:spcBef>
                <a:spcPts val="0"/>
              </a:spcBef>
              <a:spcAft>
                <a:spcPts val="0"/>
              </a:spcAft>
              <a:buNone/>
            </a:pPr>
            <a:r>
              <a:rPr lang="en" sz="1600">
                <a:solidFill>
                  <a:schemeClr val="dk1"/>
                </a:solidFill>
                <a:latin typeface="Dela Gothic One"/>
                <a:ea typeface="Dela Gothic One"/>
                <a:cs typeface="Dela Gothic One"/>
                <a:sym typeface="Dela Gothic One"/>
              </a:rPr>
              <a:t>External analysis</a:t>
            </a:r>
            <a:endParaRPr sz="1600">
              <a:solidFill>
                <a:schemeClr val="dk1"/>
              </a:solidFill>
              <a:latin typeface="Dela Gothic One"/>
              <a:ea typeface="Dela Gothic One"/>
              <a:cs typeface="Dela Gothic One"/>
              <a:sym typeface="Dela Gothic One"/>
            </a:endParaRPr>
          </a:p>
        </p:txBody>
      </p:sp>
      <p:sp>
        <p:nvSpPr>
          <p:cNvPr id="1273" name="Google Shape;1273;p76"/>
          <p:cNvSpPr/>
          <p:nvPr/>
        </p:nvSpPr>
        <p:spPr>
          <a:xfrm>
            <a:off x="4767510" y="3610376"/>
            <a:ext cx="2139000" cy="572700"/>
          </a:xfrm>
          <a:prstGeom prst="rect">
            <a:avLst/>
          </a:prstGeom>
          <a:noFill/>
          <a:ln w="19050" cap="flat" cmpd="sng">
            <a:solidFill>
              <a:schemeClr val="lt2"/>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ctr" rtl="0">
              <a:spcBef>
                <a:spcPts val="0"/>
              </a:spcBef>
              <a:spcAft>
                <a:spcPts val="0"/>
              </a:spcAft>
              <a:buNone/>
            </a:pPr>
            <a:r>
              <a:rPr lang="en" sz="1600">
                <a:solidFill>
                  <a:schemeClr val="dk1"/>
                </a:solidFill>
                <a:latin typeface="Dela Gothic One"/>
                <a:ea typeface="Dela Gothic One"/>
                <a:cs typeface="Dela Gothic One"/>
                <a:sym typeface="Dela Gothic One"/>
              </a:rPr>
              <a:t>Sales strategy</a:t>
            </a:r>
            <a:endParaRPr sz="1600">
              <a:solidFill>
                <a:schemeClr val="dk1"/>
              </a:solidFill>
              <a:latin typeface="Dela Gothic One"/>
              <a:ea typeface="Dela Gothic One"/>
              <a:cs typeface="Dela Gothic One"/>
              <a:sym typeface="Dela Gothic One"/>
            </a:endParaRPr>
          </a:p>
        </p:txBody>
      </p:sp>
      <p:sp>
        <p:nvSpPr>
          <p:cNvPr id="1274" name="Google Shape;1274;p76"/>
          <p:cNvSpPr/>
          <p:nvPr/>
        </p:nvSpPr>
        <p:spPr>
          <a:xfrm>
            <a:off x="2237096" y="3610373"/>
            <a:ext cx="2139000" cy="572700"/>
          </a:xfrm>
          <a:prstGeom prst="rect">
            <a:avLst/>
          </a:prstGeom>
          <a:noFill/>
          <a:ln w="19050" cap="flat" cmpd="sng">
            <a:solidFill>
              <a:schemeClr val="lt2"/>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ctr" rtl="0">
              <a:spcBef>
                <a:spcPts val="0"/>
              </a:spcBef>
              <a:spcAft>
                <a:spcPts val="0"/>
              </a:spcAft>
              <a:buNone/>
            </a:pPr>
            <a:r>
              <a:rPr lang="en" sz="1600">
                <a:solidFill>
                  <a:schemeClr val="dk1"/>
                </a:solidFill>
                <a:latin typeface="Dela Gothic One"/>
                <a:ea typeface="Dela Gothic One"/>
                <a:cs typeface="Dela Gothic One"/>
                <a:sym typeface="Dela Gothic One"/>
              </a:rPr>
              <a:t>Sales plan</a:t>
            </a:r>
            <a:endParaRPr sz="1600">
              <a:solidFill>
                <a:schemeClr val="dk1"/>
              </a:solidFill>
              <a:latin typeface="Dela Gothic One"/>
              <a:ea typeface="Dela Gothic One"/>
              <a:cs typeface="Dela Gothic One"/>
              <a:sym typeface="Dela Gothic One"/>
            </a:endParaRPr>
          </a:p>
        </p:txBody>
      </p:sp>
      <p:sp>
        <p:nvSpPr>
          <p:cNvPr id="1275" name="Google Shape;1275;p76"/>
          <p:cNvSpPr/>
          <p:nvPr/>
        </p:nvSpPr>
        <p:spPr>
          <a:xfrm>
            <a:off x="971952" y="1994674"/>
            <a:ext cx="2139000" cy="572700"/>
          </a:xfrm>
          <a:prstGeom prst="rect">
            <a:avLst/>
          </a:prstGeom>
          <a:noFill/>
          <a:ln w="19050" cap="flat" cmpd="sng">
            <a:solidFill>
              <a:schemeClr val="lt2"/>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ctr" rtl="0">
              <a:spcBef>
                <a:spcPts val="0"/>
              </a:spcBef>
              <a:spcAft>
                <a:spcPts val="0"/>
              </a:spcAft>
              <a:buNone/>
            </a:pPr>
            <a:r>
              <a:rPr lang="en" sz="1600">
                <a:solidFill>
                  <a:schemeClr val="dk1"/>
                </a:solidFill>
                <a:latin typeface="Dela Gothic One"/>
                <a:ea typeface="Dela Gothic One"/>
                <a:cs typeface="Dela Gothic One"/>
                <a:sym typeface="Dela Gothic One"/>
              </a:rPr>
              <a:t>Implementation</a:t>
            </a:r>
            <a:endParaRPr sz="1600">
              <a:solidFill>
                <a:schemeClr val="dk1"/>
              </a:solidFill>
              <a:latin typeface="Dela Gothic One"/>
              <a:ea typeface="Dela Gothic One"/>
              <a:cs typeface="Dela Gothic One"/>
              <a:sym typeface="Dela Gothic One"/>
            </a:endParaRPr>
          </a:p>
        </p:txBody>
      </p:sp>
      <p:cxnSp>
        <p:nvCxnSpPr>
          <p:cNvPr id="1276" name="Google Shape;1276;p76"/>
          <p:cNvCxnSpPr>
            <a:stCxn id="1275" idx="3"/>
            <a:endCxn id="1271" idx="1"/>
          </p:cNvCxnSpPr>
          <p:nvPr/>
        </p:nvCxnSpPr>
        <p:spPr>
          <a:xfrm>
            <a:off x="3110952" y="2281024"/>
            <a:ext cx="391500" cy="600"/>
          </a:xfrm>
          <a:prstGeom prst="bentConnector3">
            <a:avLst>
              <a:gd name="adj1" fmla="val 50017"/>
            </a:avLst>
          </a:prstGeom>
          <a:noFill/>
          <a:ln w="19050" cap="flat" cmpd="sng">
            <a:solidFill>
              <a:schemeClr val="lt2"/>
            </a:solidFill>
            <a:prstDash val="solid"/>
            <a:round/>
            <a:headEnd type="none" w="med" len="med"/>
            <a:tailEnd type="none" w="med" len="med"/>
          </a:ln>
        </p:spPr>
      </p:cxnSp>
      <p:cxnSp>
        <p:nvCxnSpPr>
          <p:cNvPr id="1277" name="Google Shape;1277;p76"/>
          <p:cNvCxnSpPr>
            <a:stCxn id="1271" idx="3"/>
            <a:endCxn id="1272" idx="1"/>
          </p:cNvCxnSpPr>
          <p:nvPr/>
        </p:nvCxnSpPr>
        <p:spPr>
          <a:xfrm>
            <a:off x="5641372" y="2281024"/>
            <a:ext cx="391500" cy="600"/>
          </a:xfrm>
          <a:prstGeom prst="bentConnector3">
            <a:avLst>
              <a:gd name="adj1" fmla="val 50017"/>
            </a:avLst>
          </a:prstGeom>
          <a:noFill/>
          <a:ln w="19050" cap="flat" cmpd="sng">
            <a:solidFill>
              <a:schemeClr val="lt2"/>
            </a:solidFill>
            <a:prstDash val="solid"/>
            <a:round/>
            <a:headEnd type="none" w="med" len="med"/>
            <a:tailEnd type="none" w="med" len="med"/>
          </a:ln>
        </p:spPr>
      </p:cxnSp>
      <p:cxnSp>
        <p:nvCxnSpPr>
          <p:cNvPr id="1278" name="Google Shape;1278;p76"/>
          <p:cNvCxnSpPr>
            <a:stCxn id="1272" idx="3"/>
            <a:endCxn id="1273" idx="3"/>
          </p:cNvCxnSpPr>
          <p:nvPr/>
        </p:nvCxnSpPr>
        <p:spPr>
          <a:xfrm flipH="1">
            <a:off x="6906392" y="2281024"/>
            <a:ext cx="1265400" cy="1615800"/>
          </a:xfrm>
          <a:prstGeom prst="bentConnector3">
            <a:avLst>
              <a:gd name="adj1" fmla="val -18818"/>
            </a:avLst>
          </a:prstGeom>
          <a:noFill/>
          <a:ln w="19050" cap="flat" cmpd="sng">
            <a:solidFill>
              <a:schemeClr val="lt2"/>
            </a:solidFill>
            <a:prstDash val="solid"/>
            <a:round/>
            <a:headEnd type="none" w="med" len="med"/>
            <a:tailEnd type="none" w="med" len="med"/>
          </a:ln>
        </p:spPr>
      </p:cxnSp>
      <p:cxnSp>
        <p:nvCxnSpPr>
          <p:cNvPr id="1279" name="Google Shape;1279;p76"/>
          <p:cNvCxnSpPr>
            <a:stCxn id="1273" idx="1"/>
            <a:endCxn id="1274" idx="3"/>
          </p:cNvCxnSpPr>
          <p:nvPr/>
        </p:nvCxnSpPr>
        <p:spPr>
          <a:xfrm flipH="1">
            <a:off x="4376010" y="3896726"/>
            <a:ext cx="391500" cy="600"/>
          </a:xfrm>
          <a:prstGeom prst="bentConnector3">
            <a:avLst>
              <a:gd name="adj1" fmla="val 50016"/>
            </a:avLst>
          </a:prstGeom>
          <a:noFill/>
          <a:ln w="19050" cap="flat" cmpd="sng">
            <a:solidFill>
              <a:schemeClr val="lt2"/>
            </a:solidFill>
            <a:prstDash val="solid"/>
            <a:round/>
            <a:headEnd type="none" w="med" len="med"/>
            <a:tailEnd type="none" w="med" len="med"/>
          </a:ln>
        </p:spPr>
      </p:cxnSp>
      <p:cxnSp>
        <p:nvCxnSpPr>
          <p:cNvPr id="1280" name="Google Shape;1280;p76"/>
          <p:cNvCxnSpPr>
            <a:stCxn id="1274" idx="1"/>
            <a:endCxn id="1275" idx="1"/>
          </p:cNvCxnSpPr>
          <p:nvPr/>
        </p:nvCxnSpPr>
        <p:spPr>
          <a:xfrm rot="10800000">
            <a:off x="971996" y="2280923"/>
            <a:ext cx="1265100" cy="1615800"/>
          </a:xfrm>
          <a:prstGeom prst="bentConnector3">
            <a:avLst>
              <a:gd name="adj1" fmla="val 118826"/>
            </a:avLst>
          </a:prstGeom>
          <a:noFill/>
          <a:ln w="19050" cap="flat" cmpd="sng">
            <a:solidFill>
              <a:schemeClr val="lt2"/>
            </a:solidFill>
            <a:prstDash val="solid"/>
            <a:round/>
            <a:headEnd type="none" w="med" len="med"/>
            <a:tailEnd type="triangle" w="med" len="med"/>
          </a:ln>
        </p:spPr>
      </p:cxnSp>
      <p:sp>
        <p:nvSpPr>
          <p:cNvPr id="1281" name="Google Shape;1281;p76"/>
          <p:cNvSpPr/>
          <p:nvPr/>
        </p:nvSpPr>
        <p:spPr>
          <a:xfrm>
            <a:off x="1845916" y="1472675"/>
            <a:ext cx="391200" cy="369600"/>
          </a:xfrm>
          <a:prstGeom prst="rect">
            <a:avLst/>
          </a:pr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dk1"/>
                </a:solidFill>
                <a:latin typeface="Dela Gothic One"/>
                <a:ea typeface="Dela Gothic One"/>
                <a:cs typeface="Dela Gothic One"/>
                <a:sym typeface="Dela Gothic One"/>
              </a:rPr>
              <a:t>1</a:t>
            </a:r>
            <a:endParaRPr sz="1600">
              <a:solidFill>
                <a:schemeClr val="dk1"/>
              </a:solidFill>
              <a:latin typeface="Dela Gothic One"/>
              <a:ea typeface="Dela Gothic One"/>
              <a:cs typeface="Dela Gothic One"/>
              <a:sym typeface="Dela Gothic One"/>
            </a:endParaRPr>
          </a:p>
        </p:txBody>
      </p:sp>
      <p:sp>
        <p:nvSpPr>
          <p:cNvPr id="1282" name="Google Shape;1282;p76"/>
          <p:cNvSpPr/>
          <p:nvPr/>
        </p:nvSpPr>
        <p:spPr>
          <a:xfrm>
            <a:off x="4376336" y="1472675"/>
            <a:ext cx="391200" cy="369600"/>
          </a:xfrm>
          <a:prstGeom prst="rect">
            <a:avLst/>
          </a:pr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dk1"/>
                </a:solidFill>
                <a:latin typeface="Dela Gothic One"/>
                <a:ea typeface="Dela Gothic One"/>
                <a:cs typeface="Dela Gothic One"/>
                <a:sym typeface="Dela Gothic One"/>
              </a:rPr>
              <a:t>2</a:t>
            </a:r>
            <a:endParaRPr sz="1600">
              <a:solidFill>
                <a:schemeClr val="dk1"/>
              </a:solidFill>
              <a:latin typeface="Dela Gothic One"/>
              <a:ea typeface="Dela Gothic One"/>
              <a:cs typeface="Dela Gothic One"/>
              <a:sym typeface="Dela Gothic One"/>
            </a:endParaRPr>
          </a:p>
        </p:txBody>
      </p:sp>
      <p:sp>
        <p:nvSpPr>
          <p:cNvPr id="1283" name="Google Shape;1283;p76"/>
          <p:cNvSpPr/>
          <p:nvPr/>
        </p:nvSpPr>
        <p:spPr>
          <a:xfrm>
            <a:off x="6906756" y="1472675"/>
            <a:ext cx="391200" cy="369600"/>
          </a:xfrm>
          <a:prstGeom prst="rect">
            <a:avLst/>
          </a:pr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dk1"/>
                </a:solidFill>
                <a:latin typeface="Dela Gothic One"/>
                <a:ea typeface="Dela Gothic One"/>
                <a:cs typeface="Dela Gothic One"/>
                <a:sym typeface="Dela Gothic One"/>
              </a:rPr>
              <a:t>3</a:t>
            </a:r>
            <a:endParaRPr sz="1600">
              <a:solidFill>
                <a:schemeClr val="dk1"/>
              </a:solidFill>
              <a:latin typeface="Dela Gothic One"/>
              <a:ea typeface="Dela Gothic One"/>
              <a:cs typeface="Dela Gothic One"/>
              <a:sym typeface="Dela Gothic One"/>
            </a:endParaRPr>
          </a:p>
        </p:txBody>
      </p:sp>
      <p:sp>
        <p:nvSpPr>
          <p:cNvPr id="1284" name="Google Shape;1284;p76"/>
          <p:cNvSpPr/>
          <p:nvPr/>
        </p:nvSpPr>
        <p:spPr>
          <a:xfrm>
            <a:off x="3111060" y="3088373"/>
            <a:ext cx="391200" cy="369600"/>
          </a:xfrm>
          <a:prstGeom prst="rect">
            <a:avLst/>
          </a:pr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dk1"/>
                </a:solidFill>
                <a:latin typeface="Dela Gothic One"/>
                <a:ea typeface="Dela Gothic One"/>
                <a:cs typeface="Dela Gothic One"/>
                <a:sym typeface="Dela Gothic One"/>
              </a:rPr>
              <a:t>5</a:t>
            </a:r>
            <a:endParaRPr sz="1600">
              <a:solidFill>
                <a:schemeClr val="dk1"/>
              </a:solidFill>
              <a:latin typeface="Dela Gothic One"/>
              <a:ea typeface="Dela Gothic One"/>
              <a:cs typeface="Dela Gothic One"/>
              <a:sym typeface="Dela Gothic One"/>
            </a:endParaRPr>
          </a:p>
        </p:txBody>
      </p:sp>
      <p:sp>
        <p:nvSpPr>
          <p:cNvPr id="1285" name="Google Shape;1285;p76"/>
          <p:cNvSpPr/>
          <p:nvPr/>
        </p:nvSpPr>
        <p:spPr>
          <a:xfrm>
            <a:off x="5641480" y="3088373"/>
            <a:ext cx="391200" cy="369600"/>
          </a:xfrm>
          <a:prstGeom prst="rect">
            <a:avLst/>
          </a:pr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dk1"/>
                </a:solidFill>
                <a:latin typeface="Dela Gothic One"/>
                <a:ea typeface="Dela Gothic One"/>
                <a:cs typeface="Dela Gothic One"/>
                <a:sym typeface="Dela Gothic One"/>
              </a:rPr>
              <a:t>4</a:t>
            </a:r>
            <a:endParaRPr sz="1600">
              <a:solidFill>
                <a:schemeClr val="dk1"/>
              </a:solidFill>
              <a:latin typeface="Dela Gothic One"/>
              <a:ea typeface="Dela Gothic One"/>
              <a:cs typeface="Dela Gothic One"/>
              <a:sym typeface="Dela Gothic One"/>
            </a:endParaRPr>
          </a:p>
        </p:txBody>
      </p:sp>
      <p:cxnSp>
        <p:nvCxnSpPr>
          <p:cNvPr id="1286" name="Google Shape;1286;p76"/>
          <p:cNvCxnSpPr>
            <a:stCxn id="1281" idx="2"/>
            <a:endCxn id="1275" idx="0"/>
          </p:cNvCxnSpPr>
          <p:nvPr/>
        </p:nvCxnSpPr>
        <p:spPr>
          <a:xfrm>
            <a:off x="2041516" y="1842275"/>
            <a:ext cx="0" cy="152400"/>
          </a:xfrm>
          <a:prstGeom prst="straightConnector1">
            <a:avLst/>
          </a:prstGeom>
          <a:noFill/>
          <a:ln w="19050" cap="flat" cmpd="sng">
            <a:solidFill>
              <a:schemeClr val="lt2"/>
            </a:solidFill>
            <a:prstDash val="solid"/>
            <a:round/>
            <a:headEnd type="none" w="med" len="med"/>
            <a:tailEnd type="none" w="med" len="med"/>
          </a:ln>
        </p:spPr>
      </p:cxnSp>
      <p:cxnSp>
        <p:nvCxnSpPr>
          <p:cNvPr id="1287" name="Google Shape;1287;p76"/>
          <p:cNvCxnSpPr>
            <a:stCxn id="1282" idx="2"/>
            <a:endCxn id="1271" idx="0"/>
          </p:cNvCxnSpPr>
          <p:nvPr/>
        </p:nvCxnSpPr>
        <p:spPr>
          <a:xfrm>
            <a:off x="4571936" y="1842275"/>
            <a:ext cx="0" cy="152400"/>
          </a:xfrm>
          <a:prstGeom prst="straightConnector1">
            <a:avLst/>
          </a:prstGeom>
          <a:noFill/>
          <a:ln w="19050" cap="flat" cmpd="sng">
            <a:solidFill>
              <a:schemeClr val="lt2"/>
            </a:solidFill>
            <a:prstDash val="solid"/>
            <a:round/>
            <a:headEnd type="none" w="med" len="med"/>
            <a:tailEnd type="none" w="med" len="med"/>
          </a:ln>
        </p:spPr>
      </p:cxnSp>
      <p:cxnSp>
        <p:nvCxnSpPr>
          <p:cNvPr id="1288" name="Google Shape;1288;p76"/>
          <p:cNvCxnSpPr>
            <a:stCxn id="1283" idx="2"/>
            <a:endCxn id="1272" idx="0"/>
          </p:cNvCxnSpPr>
          <p:nvPr/>
        </p:nvCxnSpPr>
        <p:spPr>
          <a:xfrm>
            <a:off x="7102356" y="1842275"/>
            <a:ext cx="0" cy="152400"/>
          </a:xfrm>
          <a:prstGeom prst="straightConnector1">
            <a:avLst/>
          </a:prstGeom>
          <a:noFill/>
          <a:ln w="19050" cap="flat" cmpd="sng">
            <a:solidFill>
              <a:schemeClr val="lt2"/>
            </a:solidFill>
            <a:prstDash val="solid"/>
            <a:round/>
            <a:headEnd type="none" w="med" len="med"/>
            <a:tailEnd type="none" w="med" len="med"/>
          </a:ln>
        </p:spPr>
      </p:cxnSp>
      <p:cxnSp>
        <p:nvCxnSpPr>
          <p:cNvPr id="1289" name="Google Shape;1289;p76"/>
          <p:cNvCxnSpPr>
            <a:stCxn id="1285" idx="2"/>
            <a:endCxn id="1273" idx="0"/>
          </p:cNvCxnSpPr>
          <p:nvPr/>
        </p:nvCxnSpPr>
        <p:spPr>
          <a:xfrm>
            <a:off x="5837080" y="3457973"/>
            <a:ext cx="0" cy="152400"/>
          </a:xfrm>
          <a:prstGeom prst="straightConnector1">
            <a:avLst/>
          </a:prstGeom>
          <a:noFill/>
          <a:ln w="19050" cap="flat" cmpd="sng">
            <a:solidFill>
              <a:schemeClr val="lt2"/>
            </a:solidFill>
            <a:prstDash val="solid"/>
            <a:round/>
            <a:headEnd type="none" w="med" len="med"/>
            <a:tailEnd type="none" w="med" len="med"/>
          </a:ln>
        </p:spPr>
      </p:cxnSp>
      <p:cxnSp>
        <p:nvCxnSpPr>
          <p:cNvPr id="1290" name="Google Shape;1290;p76"/>
          <p:cNvCxnSpPr>
            <a:stCxn id="1284" idx="2"/>
            <a:endCxn id="1274" idx="0"/>
          </p:cNvCxnSpPr>
          <p:nvPr/>
        </p:nvCxnSpPr>
        <p:spPr>
          <a:xfrm>
            <a:off x="3306660" y="3457973"/>
            <a:ext cx="0" cy="152400"/>
          </a:xfrm>
          <a:prstGeom prst="straightConnector1">
            <a:avLst/>
          </a:prstGeom>
          <a:noFill/>
          <a:ln w="19050" cap="flat" cmpd="sng">
            <a:solidFill>
              <a:schemeClr val="lt2"/>
            </a:solidFill>
            <a:prstDash val="solid"/>
            <a:round/>
            <a:headEnd type="none" w="med" len="med"/>
            <a:tailEnd type="none" w="med" len="med"/>
          </a:ln>
        </p:spPr>
      </p:cxn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294"/>
        <p:cNvGrpSpPr/>
        <p:nvPr/>
      </p:nvGrpSpPr>
      <p:grpSpPr>
        <a:xfrm>
          <a:off x="0" y="0"/>
          <a:ext cx="0" cy="0"/>
          <a:chOff x="0" y="0"/>
          <a:chExt cx="0" cy="0"/>
        </a:xfrm>
      </p:grpSpPr>
      <p:sp>
        <p:nvSpPr>
          <p:cNvPr id="1295" name="Google Shape;1295;p77"/>
          <p:cNvSpPr txBox="1">
            <a:spLocks noGrp="1"/>
          </p:cNvSpPr>
          <p:nvPr>
            <p:ph type="title"/>
          </p:nvPr>
        </p:nvSpPr>
        <p:spPr>
          <a:xfrm>
            <a:off x="1870050" y="1666459"/>
            <a:ext cx="5403900" cy="1075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$489,300</a:t>
            </a:r>
            <a:endParaRPr/>
          </a:p>
        </p:txBody>
      </p:sp>
      <p:sp>
        <p:nvSpPr>
          <p:cNvPr id="1296" name="Google Shape;1296;p77"/>
          <p:cNvSpPr txBox="1">
            <a:spLocks noGrp="1"/>
          </p:cNvSpPr>
          <p:nvPr>
            <p:ph type="subTitle" idx="1"/>
          </p:nvPr>
        </p:nvSpPr>
        <p:spPr>
          <a:xfrm>
            <a:off x="1870050" y="2814341"/>
            <a:ext cx="5403900" cy="5103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a:t>Big numbers catch your audience’s attention</a:t>
            </a:r>
            <a:endParaRPr/>
          </a:p>
        </p:txBody>
      </p:sp>
      <p:sp>
        <p:nvSpPr>
          <p:cNvPr id="1297" name="Google Shape;1297;p77"/>
          <p:cNvSpPr/>
          <p:nvPr/>
        </p:nvSpPr>
        <p:spPr>
          <a:xfrm rot="9516085">
            <a:off x="652986" y="2289949"/>
            <a:ext cx="698674" cy="333257"/>
          </a:xfrm>
          <a:custGeom>
            <a:avLst/>
            <a:gdLst/>
            <a:ahLst/>
            <a:cxnLst/>
            <a:rect l="l" t="t" r="r" b="b"/>
            <a:pathLst>
              <a:path w="3067" h="1463" extrusionOk="0">
                <a:moveTo>
                  <a:pt x="1658" y="1191"/>
                </a:moveTo>
                <a:cubicBezTo>
                  <a:pt x="1582" y="1210"/>
                  <a:pt x="1512" y="1267"/>
                  <a:pt x="1500" y="1343"/>
                </a:cubicBezTo>
                <a:cubicBezTo>
                  <a:pt x="1497" y="1358"/>
                  <a:pt x="1497" y="1373"/>
                  <a:pt x="1500" y="1386"/>
                </a:cubicBezTo>
                <a:cubicBezTo>
                  <a:pt x="1513" y="1435"/>
                  <a:pt x="1568" y="1461"/>
                  <a:pt x="1619" y="1462"/>
                </a:cubicBezTo>
                <a:cubicBezTo>
                  <a:pt x="1670" y="1462"/>
                  <a:pt x="1719" y="1446"/>
                  <a:pt x="1768" y="1441"/>
                </a:cubicBezTo>
                <a:cubicBezTo>
                  <a:pt x="1797" y="1437"/>
                  <a:pt x="1826" y="1438"/>
                  <a:pt x="1855" y="1439"/>
                </a:cubicBezTo>
                <a:cubicBezTo>
                  <a:pt x="1872" y="1440"/>
                  <a:pt x="1889" y="1440"/>
                  <a:pt x="1906" y="1440"/>
                </a:cubicBezTo>
                <a:cubicBezTo>
                  <a:pt x="1952" y="1439"/>
                  <a:pt x="1999" y="1432"/>
                  <a:pt x="2037" y="1406"/>
                </a:cubicBezTo>
                <a:cubicBezTo>
                  <a:pt x="2045" y="1400"/>
                  <a:pt x="2053" y="1394"/>
                  <a:pt x="2057" y="1384"/>
                </a:cubicBezTo>
                <a:cubicBezTo>
                  <a:pt x="2059" y="1375"/>
                  <a:pt x="2058" y="1366"/>
                  <a:pt x="2057" y="1357"/>
                </a:cubicBezTo>
                <a:cubicBezTo>
                  <a:pt x="2029" y="1228"/>
                  <a:pt x="1892" y="1178"/>
                  <a:pt x="1767" y="1178"/>
                </a:cubicBezTo>
                <a:cubicBezTo>
                  <a:pt x="1728" y="1178"/>
                  <a:pt x="1691" y="1183"/>
                  <a:pt x="1658" y="1191"/>
                </a:cubicBezTo>
                <a:close/>
                <a:moveTo>
                  <a:pt x="449" y="1181"/>
                </a:moveTo>
                <a:cubicBezTo>
                  <a:pt x="429" y="1183"/>
                  <a:pt x="408" y="1186"/>
                  <a:pt x="390" y="1196"/>
                </a:cubicBezTo>
                <a:cubicBezTo>
                  <a:pt x="371" y="1208"/>
                  <a:pt x="358" y="1228"/>
                  <a:pt x="351" y="1249"/>
                </a:cubicBezTo>
                <a:cubicBezTo>
                  <a:pt x="342" y="1276"/>
                  <a:pt x="341" y="1308"/>
                  <a:pt x="360" y="1329"/>
                </a:cubicBezTo>
                <a:cubicBezTo>
                  <a:pt x="367" y="1337"/>
                  <a:pt x="378" y="1342"/>
                  <a:pt x="388" y="1347"/>
                </a:cubicBezTo>
                <a:cubicBezTo>
                  <a:pt x="438" y="1369"/>
                  <a:pt x="495" y="1374"/>
                  <a:pt x="549" y="1363"/>
                </a:cubicBezTo>
                <a:cubicBezTo>
                  <a:pt x="553" y="1362"/>
                  <a:pt x="557" y="1361"/>
                  <a:pt x="561" y="1359"/>
                </a:cubicBezTo>
                <a:cubicBezTo>
                  <a:pt x="566" y="1355"/>
                  <a:pt x="570" y="1350"/>
                  <a:pt x="572" y="1344"/>
                </a:cubicBezTo>
                <a:cubicBezTo>
                  <a:pt x="581" y="1325"/>
                  <a:pt x="577" y="1302"/>
                  <a:pt x="574" y="1280"/>
                </a:cubicBezTo>
                <a:cubicBezTo>
                  <a:pt x="570" y="1253"/>
                  <a:pt x="564" y="1201"/>
                  <a:pt x="540" y="1182"/>
                </a:cubicBezTo>
                <a:cubicBezTo>
                  <a:pt x="531" y="1176"/>
                  <a:pt x="520" y="1173"/>
                  <a:pt x="508" y="1173"/>
                </a:cubicBezTo>
                <a:cubicBezTo>
                  <a:pt x="488" y="1173"/>
                  <a:pt x="466" y="1180"/>
                  <a:pt x="449" y="1181"/>
                </a:cubicBezTo>
                <a:close/>
                <a:moveTo>
                  <a:pt x="2905" y="898"/>
                </a:moveTo>
                <a:cubicBezTo>
                  <a:pt x="2862" y="907"/>
                  <a:pt x="2810" y="906"/>
                  <a:pt x="2770" y="927"/>
                </a:cubicBezTo>
                <a:cubicBezTo>
                  <a:pt x="2739" y="943"/>
                  <a:pt x="2717" y="979"/>
                  <a:pt x="2728" y="1010"/>
                </a:cubicBezTo>
                <a:cubicBezTo>
                  <a:pt x="2734" y="1028"/>
                  <a:pt x="2750" y="1041"/>
                  <a:pt x="2766" y="1047"/>
                </a:cubicBezTo>
                <a:cubicBezTo>
                  <a:pt x="2784" y="1054"/>
                  <a:pt x="2802" y="1055"/>
                  <a:pt x="2821" y="1055"/>
                </a:cubicBezTo>
                <a:cubicBezTo>
                  <a:pt x="2875" y="1054"/>
                  <a:pt x="2928" y="1041"/>
                  <a:pt x="2980" y="1026"/>
                </a:cubicBezTo>
                <a:cubicBezTo>
                  <a:pt x="3043" y="1008"/>
                  <a:pt x="3067" y="916"/>
                  <a:pt x="2994" y="893"/>
                </a:cubicBezTo>
                <a:cubicBezTo>
                  <a:pt x="2986" y="890"/>
                  <a:pt x="2976" y="889"/>
                  <a:pt x="2966" y="889"/>
                </a:cubicBezTo>
                <a:cubicBezTo>
                  <a:pt x="2946" y="889"/>
                  <a:pt x="2924" y="894"/>
                  <a:pt x="2905" y="898"/>
                </a:cubicBezTo>
                <a:close/>
                <a:moveTo>
                  <a:pt x="805" y="455"/>
                </a:moveTo>
                <a:cubicBezTo>
                  <a:pt x="792" y="461"/>
                  <a:pt x="779" y="469"/>
                  <a:pt x="771" y="482"/>
                </a:cubicBezTo>
                <a:cubicBezTo>
                  <a:pt x="764" y="494"/>
                  <a:pt x="764" y="509"/>
                  <a:pt x="765" y="523"/>
                </a:cubicBezTo>
                <a:cubicBezTo>
                  <a:pt x="771" y="621"/>
                  <a:pt x="833" y="719"/>
                  <a:pt x="928" y="745"/>
                </a:cubicBezTo>
                <a:cubicBezTo>
                  <a:pt x="970" y="756"/>
                  <a:pt x="1015" y="753"/>
                  <a:pt x="1058" y="756"/>
                </a:cubicBezTo>
                <a:cubicBezTo>
                  <a:pt x="1121" y="762"/>
                  <a:pt x="1187" y="784"/>
                  <a:pt x="1244" y="757"/>
                </a:cubicBezTo>
                <a:cubicBezTo>
                  <a:pt x="1300" y="730"/>
                  <a:pt x="1325" y="659"/>
                  <a:pt x="1310" y="599"/>
                </a:cubicBezTo>
                <a:cubicBezTo>
                  <a:pt x="1281" y="489"/>
                  <a:pt x="1169" y="454"/>
                  <a:pt x="1069" y="444"/>
                </a:cubicBezTo>
                <a:cubicBezTo>
                  <a:pt x="1022" y="439"/>
                  <a:pt x="973" y="432"/>
                  <a:pt x="926" y="432"/>
                </a:cubicBezTo>
                <a:cubicBezTo>
                  <a:pt x="885" y="432"/>
                  <a:pt x="844" y="437"/>
                  <a:pt x="805" y="455"/>
                </a:cubicBezTo>
                <a:close/>
                <a:moveTo>
                  <a:pt x="1958" y="285"/>
                </a:moveTo>
                <a:cubicBezTo>
                  <a:pt x="1940" y="288"/>
                  <a:pt x="1922" y="293"/>
                  <a:pt x="1909" y="306"/>
                </a:cubicBezTo>
                <a:cubicBezTo>
                  <a:pt x="1883" y="332"/>
                  <a:pt x="1890" y="375"/>
                  <a:pt x="1899" y="410"/>
                </a:cubicBezTo>
                <a:cubicBezTo>
                  <a:pt x="1910" y="458"/>
                  <a:pt x="1924" y="510"/>
                  <a:pt x="1964" y="538"/>
                </a:cubicBezTo>
                <a:cubicBezTo>
                  <a:pt x="1985" y="553"/>
                  <a:pt x="2010" y="558"/>
                  <a:pt x="2036" y="563"/>
                </a:cubicBezTo>
                <a:cubicBezTo>
                  <a:pt x="2094" y="576"/>
                  <a:pt x="2153" y="587"/>
                  <a:pt x="2213" y="583"/>
                </a:cubicBezTo>
                <a:cubicBezTo>
                  <a:pt x="2254" y="581"/>
                  <a:pt x="2294" y="572"/>
                  <a:pt x="2333" y="563"/>
                </a:cubicBezTo>
                <a:cubicBezTo>
                  <a:pt x="2380" y="553"/>
                  <a:pt x="2425" y="542"/>
                  <a:pt x="2471" y="532"/>
                </a:cubicBezTo>
                <a:cubicBezTo>
                  <a:pt x="2518" y="521"/>
                  <a:pt x="2577" y="502"/>
                  <a:pt x="2580" y="445"/>
                </a:cubicBezTo>
                <a:cubicBezTo>
                  <a:pt x="2581" y="410"/>
                  <a:pt x="2560" y="356"/>
                  <a:pt x="2532" y="334"/>
                </a:cubicBezTo>
                <a:cubicBezTo>
                  <a:pt x="2499" y="306"/>
                  <a:pt x="2452" y="312"/>
                  <a:pt x="2413" y="313"/>
                </a:cubicBezTo>
                <a:cubicBezTo>
                  <a:pt x="2346" y="314"/>
                  <a:pt x="2277" y="318"/>
                  <a:pt x="2211" y="309"/>
                </a:cubicBezTo>
                <a:cubicBezTo>
                  <a:pt x="2143" y="301"/>
                  <a:pt x="2075" y="281"/>
                  <a:pt x="2007" y="281"/>
                </a:cubicBezTo>
                <a:cubicBezTo>
                  <a:pt x="1990" y="281"/>
                  <a:pt x="1975" y="282"/>
                  <a:pt x="1958" y="285"/>
                </a:cubicBezTo>
                <a:close/>
                <a:moveTo>
                  <a:pt x="196" y="14"/>
                </a:moveTo>
                <a:cubicBezTo>
                  <a:pt x="190" y="17"/>
                  <a:pt x="184" y="23"/>
                  <a:pt x="177" y="26"/>
                </a:cubicBezTo>
                <a:cubicBezTo>
                  <a:pt x="165" y="31"/>
                  <a:pt x="151" y="30"/>
                  <a:pt x="140" y="34"/>
                </a:cubicBezTo>
                <a:cubicBezTo>
                  <a:pt x="126" y="39"/>
                  <a:pt x="117" y="51"/>
                  <a:pt x="107" y="60"/>
                </a:cubicBezTo>
                <a:cubicBezTo>
                  <a:pt x="98" y="67"/>
                  <a:pt x="88" y="72"/>
                  <a:pt x="76" y="76"/>
                </a:cubicBezTo>
                <a:cubicBezTo>
                  <a:pt x="55" y="82"/>
                  <a:pt x="31" y="81"/>
                  <a:pt x="16" y="97"/>
                </a:cubicBezTo>
                <a:cubicBezTo>
                  <a:pt x="0" y="113"/>
                  <a:pt x="4" y="141"/>
                  <a:pt x="19" y="157"/>
                </a:cubicBezTo>
                <a:cubicBezTo>
                  <a:pt x="34" y="174"/>
                  <a:pt x="56" y="180"/>
                  <a:pt x="78" y="180"/>
                </a:cubicBezTo>
                <a:cubicBezTo>
                  <a:pt x="101" y="181"/>
                  <a:pt x="122" y="175"/>
                  <a:pt x="144" y="172"/>
                </a:cubicBezTo>
                <a:cubicBezTo>
                  <a:pt x="181" y="166"/>
                  <a:pt x="220" y="166"/>
                  <a:pt x="257" y="169"/>
                </a:cubicBezTo>
                <a:cubicBezTo>
                  <a:pt x="274" y="170"/>
                  <a:pt x="290" y="173"/>
                  <a:pt x="308" y="172"/>
                </a:cubicBezTo>
                <a:cubicBezTo>
                  <a:pt x="350" y="170"/>
                  <a:pt x="390" y="153"/>
                  <a:pt x="428" y="135"/>
                </a:cubicBezTo>
                <a:cubicBezTo>
                  <a:pt x="433" y="134"/>
                  <a:pt x="439" y="131"/>
                  <a:pt x="442" y="127"/>
                </a:cubicBezTo>
                <a:cubicBezTo>
                  <a:pt x="444" y="123"/>
                  <a:pt x="445" y="119"/>
                  <a:pt x="445" y="114"/>
                </a:cubicBezTo>
                <a:cubicBezTo>
                  <a:pt x="447" y="37"/>
                  <a:pt x="350" y="20"/>
                  <a:pt x="293" y="8"/>
                </a:cubicBezTo>
                <a:cubicBezTo>
                  <a:pt x="277" y="4"/>
                  <a:pt x="261" y="1"/>
                  <a:pt x="245" y="1"/>
                </a:cubicBezTo>
                <a:cubicBezTo>
                  <a:pt x="227" y="1"/>
                  <a:pt x="211" y="4"/>
                  <a:pt x="196" y="1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77"/>
          <p:cNvSpPr/>
          <p:nvPr/>
        </p:nvSpPr>
        <p:spPr>
          <a:xfrm rot="1371151">
            <a:off x="-569759" y="3186264"/>
            <a:ext cx="3116827" cy="2160016"/>
          </a:xfrm>
          <a:custGeom>
            <a:avLst/>
            <a:gdLst/>
            <a:ahLst/>
            <a:cxnLst/>
            <a:rect l="l" t="t" r="r" b="b"/>
            <a:pathLst>
              <a:path w="4984" h="2204" extrusionOk="0">
                <a:moveTo>
                  <a:pt x="2407" y="1"/>
                </a:moveTo>
                <a:cubicBezTo>
                  <a:pt x="2391" y="1"/>
                  <a:pt x="2375" y="2"/>
                  <a:pt x="2359" y="7"/>
                </a:cubicBezTo>
                <a:cubicBezTo>
                  <a:pt x="2332" y="17"/>
                  <a:pt x="2310" y="35"/>
                  <a:pt x="2288" y="51"/>
                </a:cubicBezTo>
                <a:cubicBezTo>
                  <a:pt x="2223" y="96"/>
                  <a:pt x="2147" y="125"/>
                  <a:pt x="2069" y="134"/>
                </a:cubicBezTo>
                <a:cubicBezTo>
                  <a:pt x="2034" y="137"/>
                  <a:pt x="2001" y="136"/>
                  <a:pt x="1968" y="147"/>
                </a:cubicBezTo>
                <a:cubicBezTo>
                  <a:pt x="1937" y="157"/>
                  <a:pt x="1910" y="165"/>
                  <a:pt x="1876" y="168"/>
                </a:cubicBezTo>
                <a:cubicBezTo>
                  <a:pt x="1866" y="173"/>
                  <a:pt x="1851" y="175"/>
                  <a:pt x="1835" y="175"/>
                </a:cubicBezTo>
                <a:cubicBezTo>
                  <a:pt x="1796" y="175"/>
                  <a:pt x="1748" y="164"/>
                  <a:pt x="1718" y="163"/>
                </a:cubicBezTo>
                <a:cubicBezTo>
                  <a:pt x="1674" y="161"/>
                  <a:pt x="1632" y="164"/>
                  <a:pt x="1587" y="157"/>
                </a:cubicBezTo>
                <a:cubicBezTo>
                  <a:pt x="1563" y="155"/>
                  <a:pt x="1540" y="152"/>
                  <a:pt x="1517" y="152"/>
                </a:cubicBezTo>
                <a:cubicBezTo>
                  <a:pt x="1502" y="152"/>
                  <a:pt x="1488" y="153"/>
                  <a:pt x="1474" y="156"/>
                </a:cubicBezTo>
                <a:cubicBezTo>
                  <a:pt x="1410" y="168"/>
                  <a:pt x="1358" y="213"/>
                  <a:pt x="1309" y="258"/>
                </a:cubicBezTo>
                <a:cubicBezTo>
                  <a:pt x="1287" y="279"/>
                  <a:pt x="1264" y="300"/>
                  <a:pt x="1251" y="327"/>
                </a:cubicBezTo>
                <a:cubicBezTo>
                  <a:pt x="1235" y="361"/>
                  <a:pt x="1233" y="401"/>
                  <a:pt x="1211" y="431"/>
                </a:cubicBezTo>
                <a:cubicBezTo>
                  <a:pt x="1202" y="445"/>
                  <a:pt x="1188" y="454"/>
                  <a:pt x="1176" y="467"/>
                </a:cubicBezTo>
                <a:cubicBezTo>
                  <a:pt x="1140" y="504"/>
                  <a:pt x="1126" y="556"/>
                  <a:pt x="1100" y="602"/>
                </a:cubicBezTo>
                <a:cubicBezTo>
                  <a:pt x="1064" y="666"/>
                  <a:pt x="984" y="702"/>
                  <a:pt x="914" y="721"/>
                </a:cubicBezTo>
                <a:cubicBezTo>
                  <a:pt x="879" y="730"/>
                  <a:pt x="843" y="734"/>
                  <a:pt x="807" y="734"/>
                </a:cubicBezTo>
                <a:cubicBezTo>
                  <a:pt x="758" y="734"/>
                  <a:pt x="709" y="727"/>
                  <a:pt x="662" y="714"/>
                </a:cubicBezTo>
                <a:cubicBezTo>
                  <a:pt x="557" y="685"/>
                  <a:pt x="458" y="591"/>
                  <a:pt x="354" y="573"/>
                </a:cubicBezTo>
                <a:cubicBezTo>
                  <a:pt x="345" y="572"/>
                  <a:pt x="336" y="571"/>
                  <a:pt x="326" y="571"/>
                </a:cubicBezTo>
                <a:cubicBezTo>
                  <a:pt x="236" y="571"/>
                  <a:pt x="126" y="633"/>
                  <a:pt x="63" y="684"/>
                </a:cubicBezTo>
                <a:cubicBezTo>
                  <a:pt x="47" y="696"/>
                  <a:pt x="32" y="710"/>
                  <a:pt x="25" y="728"/>
                </a:cubicBezTo>
                <a:cubicBezTo>
                  <a:pt x="1" y="787"/>
                  <a:pt x="73" y="845"/>
                  <a:pt x="137" y="845"/>
                </a:cubicBezTo>
                <a:cubicBezTo>
                  <a:pt x="139" y="845"/>
                  <a:pt x="141" y="845"/>
                  <a:pt x="142" y="845"/>
                </a:cubicBezTo>
                <a:cubicBezTo>
                  <a:pt x="208" y="840"/>
                  <a:pt x="266" y="803"/>
                  <a:pt x="331" y="790"/>
                </a:cubicBezTo>
                <a:cubicBezTo>
                  <a:pt x="346" y="788"/>
                  <a:pt x="362" y="786"/>
                  <a:pt x="377" y="786"/>
                </a:cubicBezTo>
                <a:cubicBezTo>
                  <a:pt x="550" y="786"/>
                  <a:pt x="709" y="953"/>
                  <a:pt x="881" y="953"/>
                </a:cubicBezTo>
                <a:cubicBezTo>
                  <a:pt x="897" y="953"/>
                  <a:pt x="914" y="952"/>
                  <a:pt x="931" y="949"/>
                </a:cubicBezTo>
                <a:cubicBezTo>
                  <a:pt x="1063" y="922"/>
                  <a:pt x="1186" y="848"/>
                  <a:pt x="1226" y="712"/>
                </a:cubicBezTo>
                <a:cubicBezTo>
                  <a:pt x="1236" y="679"/>
                  <a:pt x="1240" y="645"/>
                  <a:pt x="1258" y="616"/>
                </a:cubicBezTo>
                <a:cubicBezTo>
                  <a:pt x="1284" y="577"/>
                  <a:pt x="1332" y="555"/>
                  <a:pt x="1353" y="512"/>
                </a:cubicBezTo>
                <a:cubicBezTo>
                  <a:pt x="1365" y="486"/>
                  <a:pt x="1365" y="456"/>
                  <a:pt x="1369" y="427"/>
                </a:cubicBezTo>
                <a:cubicBezTo>
                  <a:pt x="1374" y="389"/>
                  <a:pt x="1401" y="339"/>
                  <a:pt x="1422" y="305"/>
                </a:cubicBezTo>
                <a:cubicBezTo>
                  <a:pt x="1444" y="265"/>
                  <a:pt x="1480" y="240"/>
                  <a:pt x="1527" y="235"/>
                </a:cubicBezTo>
                <a:cubicBezTo>
                  <a:pt x="1540" y="234"/>
                  <a:pt x="1554" y="233"/>
                  <a:pt x="1567" y="233"/>
                </a:cubicBezTo>
                <a:cubicBezTo>
                  <a:pt x="1592" y="233"/>
                  <a:pt x="1618" y="235"/>
                  <a:pt x="1643" y="237"/>
                </a:cubicBezTo>
                <a:cubicBezTo>
                  <a:pt x="1705" y="242"/>
                  <a:pt x="1767" y="247"/>
                  <a:pt x="1828" y="260"/>
                </a:cubicBezTo>
                <a:cubicBezTo>
                  <a:pt x="1885" y="271"/>
                  <a:pt x="1946" y="294"/>
                  <a:pt x="2006" y="294"/>
                </a:cubicBezTo>
                <a:cubicBezTo>
                  <a:pt x="2013" y="294"/>
                  <a:pt x="2021" y="294"/>
                  <a:pt x="2028" y="293"/>
                </a:cubicBezTo>
                <a:cubicBezTo>
                  <a:pt x="2094" y="287"/>
                  <a:pt x="2162" y="281"/>
                  <a:pt x="2225" y="259"/>
                </a:cubicBezTo>
                <a:cubicBezTo>
                  <a:pt x="2288" y="237"/>
                  <a:pt x="2349" y="201"/>
                  <a:pt x="2414" y="201"/>
                </a:cubicBezTo>
                <a:cubicBezTo>
                  <a:pt x="2434" y="201"/>
                  <a:pt x="2454" y="205"/>
                  <a:pt x="2475" y="212"/>
                </a:cubicBezTo>
                <a:cubicBezTo>
                  <a:pt x="2507" y="225"/>
                  <a:pt x="2539" y="238"/>
                  <a:pt x="2572" y="252"/>
                </a:cubicBezTo>
                <a:cubicBezTo>
                  <a:pt x="2596" y="261"/>
                  <a:pt x="2620" y="272"/>
                  <a:pt x="2640" y="288"/>
                </a:cubicBezTo>
                <a:cubicBezTo>
                  <a:pt x="2665" y="307"/>
                  <a:pt x="2682" y="332"/>
                  <a:pt x="2702" y="354"/>
                </a:cubicBezTo>
                <a:cubicBezTo>
                  <a:pt x="2736" y="391"/>
                  <a:pt x="2776" y="419"/>
                  <a:pt x="2809" y="455"/>
                </a:cubicBezTo>
                <a:cubicBezTo>
                  <a:pt x="2834" y="482"/>
                  <a:pt x="2855" y="513"/>
                  <a:pt x="2875" y="543"/>
                </a:cubicBezTo>
                <a:cubicBezTo>
                  <a:pt x="2943" y="644"/>
                  <a:pt x="3000" y="763"/>
                  <a:pt x="3104" y="831"/>
                </a:cubicBezTo>
                <a:cubicBezTo>
                  <a:pt x="3154" y="863"/>
                  <a:pt x="3198" y="894"/>
                  <a:pt x="3239" y="941"/>
                </a:cubicBezTo>
                <a:cubicBezTo>
                  <a:pt x="3263" y="969"/>
                  <a:pt x="3286" y="999"/>
                  <a:pt x="3314" y="1024"/>
                </a:cubicBezTo>
                <a:cubicBezTo>
                  <a:pt x="3385" y="1084"/>
                  <a:pt x="3485" y="1095"/>
                  <a:pt x="3569" y="1134"/>
                </a:cubicBezTo>
                <a:cubicBezTo>
                  <a:pt x="3679" y="1186"/>
                  <a:pt x="3767" y="1291"/>
                  <a:pt x="3784" y="1412"/>
                </a:cubicBezTo>
                <a:cubicBezTo>
                  <a:pt x="3801" y="1527"/>
                  <a:pt x="3812" y="1630"/>
                  <a:pt x="3886" y="1726"/>
                </a:cubicBezTo>
                <a:cubicBezTo>
                  <a:pt x="3957" y="1819"/>
                  <a:pt x="4052" y="1891"/>
                  <a:pt x="4133" y="1974"/>
                </a:cubicBezTo>
                <a:cubicBezTo>
                  <a:pt x="4194" y="2036"/>
                  <a:pt x="4248" y="2106"/>
                  <a:pt x="4324" y="2146"/>
                </a:cubicBezTo>
                <a:cubicBezTo>
                  <a:pt x="4382" y="2176"/>
                  <a:pt x="4445" y="2185"/>
                  <a:pt x="4510" y="2185"/>
                </a:cubicBezTo>
                <a:cubicBezTo>
                  <a:pt x="4605" y="2185"/>
                  <a:pt x="4704" y="2166"/>
                  <a:pt x="4799" y="2166"/>
                </a:cubicBezTo>
                <a:cubicBezTo>
                  <a:pt x="4864" y="2166"/>
                  <a:pt x="4926" y="2174"/>
                  <a:pt x="4983" y="2203"/>
                </a:cubicBezTo>
                <a:cubicBezTo>
                  <a:pt x="4946" y="2106"/>
                  <a:pt x="4892" y="1997"/>
                  <a:pt x="4791" y="1975"/>
                </a:cubicBezTo>
                <a:cubicBezTo>
                  <a:pt x="4777" y="1972"/>
                  <a:pt x="4763" y="1971"/>
                  <a:pt x="4749" y="1971"/>
                </a:cubicBezTo>
                <a:cubicBezTo>
                  <a:pt x="4694" y="1971"/>
                  <a:pt x="4638" y="1990"/>
                  <a:pt x="4583" y="1990"/>
                </a:cubicBezTo>
                <a:cubicBezTo>
                  <a:pt x="4579" y="1990"/>
                  <a:pt x="4575" y="1990"/>
                  <a:pt x="4572" y="1990"/>
                </a:cubicBezTo>
                <a:cubicBezTo>
                  <a:pt x="4491" y="1987"/>
                  <a:pt x="4412" y="1967"/>
                  <a:pt x="4336" y="1940"/>
                </a:cubicBezTo>
                <a:cubicBezTo>
                  <a:pt x="4299" y="1926"/>
                  <a:pt x="4262" y="1910"/>
                  <a:pt x="4234" y="1882"/>
                </a:cubicBezTo>
                <a:cubicBezTo>
                  <a:pt x="4185" y="1832"/>
                  <a:pt x="4174" y="1757"/>
                  <a:pt x="4143" y="1694"/>
                </a:cubicBezTo>
                <a:cubicBezTo>
                  <a:pt x="4133" y="1673"/>
                  <a:pt x="4120" y="1653"/>
                  <a:pt x="4114" y="1630"/>
                </a:cubicBezTo>
                <a:cubicBezTo>
                  <a:pt x="4112" y="1614"/>
                  <a:pt x="4112" y="1597"/>
                  <a:pt x="4111" y="1581"/>
                </a:cubicBezTo>
                <a:cubicBezTo>
                  <a:pt x="4106" y="1540"/>
                  <a:pt x="4085" y="1503"/>
                  <a:pt x="4066" y="1467"/>
                </a:cubicBezTo>
                <a:cubicBezTo>
                  <a:pt x="4058" y="1451"/>
                  <a:pt x="4048" y="1434"/>
                  <a:pt x="4044" y="1416"/>
                </a:cubicBezTo>
                <a:cubicBezTo>
                  <a:pt x="4041" y="1403"/>
                  <a:pt x="4041" y="1391"/>
                  <a:pt x="4036" y="1379"/>
                </a:cubicBezTo>
                <a:cubicBezTo>
                  <a:pt x="4008" y="1308"/>
                  <a:pt x="3945" y="1241"/>
                  <a:pt x="3886" y="1196"/>
                </a:cubicBezTo>
                <a:cubicBezTo>
                  <a:pt x="3805" y="1134"/>
                  <a:pt x="3706" y="1108"/>
                  <a:pt x="3624" y="1053"/>
                </a:cubicBezTo>
                <a:cubicBezTo>
                  <a:pt x="3546" y="1001"/>
                  <a:pt x="3449" y="978"/>
                  <a:pt x="3382" y="910"/>
                </a:cubicBezTo>
                <a:cubicBezTo>
                  <a:pt x="3322" y="851"/>
                  <a:pt x="3297" y="766"/>
                  <a:pt x="3249" y="697"/>
                </a:cubicBezTo>
                <a:cubicBezTo>
                  <a:pt x="3235" y="677"/>
                  <a:pt x="3219" y="658"/>
                  <a:pt x="3205" y="637"/>
                </a:cubicBezTo>
                <a:cubicBezTo>
                  <a:pt x="3176" y="591"/>
                  <a:pt x="3158" y="539"/>
                  <a:pt x="3130" y="493"/>
                </a:cubicBezTo>
                <a:cubicBezTo>
                  <a:pt x="3088" y="421"/>
                  <a:pt x="3022" y="366"/>
                  <a:pt x="2984" y="292"/>
                </a:cubicBezTo>
                <a:cubicBezTo>
                  <a:pt x="2970" y="265"/>
                  <a:pt x="2961" y="236"/>
                  <a:pt x="2943" y="212"/>
                </a:cubicBezTo>
                <a:cubicBezTo>
                  <a:pt x="2922" y="183"/>
                  <a:pt x="2892" y="164"/>
                  <a:pt x="2861" y="147"/>
                </a:cubicBezTo>
                <a:cubicBezTo>
                  <a:pt x="2833" y="131"/>
                  <a:pt x="2809" y="111"/>
                  <a:pt x="2781" y="94"/>
                </a:cubicBezTo>
                <a:cubicBezTo>
                  <a:pt x="2685" y="34"/>
                  <a:pt x="2564" y="14"/>
                  <a:pt x="2453" y="4"/>
                </a:cubicBezTo>
                <a:cubicBezTo>
                  <a:pt x="2438" y="2"/>
                  <a:pt x="2422" y="1"/>
                  <a:pt x="240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77"/>
          <p:cNvSpPr/>
          <p:nvPr/>
        </p:nvSpPr>
        <p:spPr>
          <a:xfrm rot="10800000">
            <a:off x="4239107" y="923481"/>
            <a:ext cx="637292" cy="460199"/>
          </a:xfrm>
          <a:custGeom>
            <a:avLst/>
            <a:gdLst/>
            <a:ahLst/>
            <a:cxnLst/>
            <a:rect l="l" t="t" r="r" b="b"/>
            <a:pathLst>
              <a:path w="1004" h="725" extrusionOk="0">
                <a:moveTo>
                  <a:pt x="433" y="620"/>
                </a:moveTo>
                <a:cubicBezTo>
                  <a:pt x="437" y="678"/>
                  <a:pt x="491" y="715"/>
                  <a:pt x="544" y="719"/>
                </a:cubicBezTo>
                <a:lnTo>
                  <a:pt x="590" y="723"/>
                </a:lnTo>
                <a:cubicBezTo>
                  <a:pt x="603" y="724"/>
                  <a:pt x="617" y="725"/>
                  <a:pt x="628" y="719"/>
                </a:cubicBezTo>
                <a:cubicBezTo>
                  <a:pt x="642" y="711"/>
                  <a:pt x="649" y="694"/>
                  <a:pt x="648" y="678"/>
                </a:cubicBezTo>
                <a:cubicBezTo>
                  <a:pt x="648" y="663"/>
                  <a:pt x="642" y="648"/>
                  <a:pt x="635" y="634"/>
                </a:cubicBezTo>
                <a:cubicBezTo>
                  <a:pt x="625" y="615"/>
                  <a:pt x="615" y="597"/>
                  <a:pt x="602" y="581"/>
                </a:cubicBezTo>
                <a:cubicBezTo>
                  <a:pt x="596" y="573"/>
                  <a:pt x="590" y="566"/>
                  <a:pt x="581" y="560"/>
                </a:cubicBezTo>
                <a:cubicBezTo>
                  <a:pt x="573" y="557"/>
                  <a:pt x="564" y="555"/>
                  <a:pt x="556" y="553"/>
                </a:cubicBezTo>
                <a:cubicBezTo>
                  <a:pt x="549" y="553"/>
                  <a:pt x="540" y="552"/>
                  <a:pt x="530" y="552"/>
                </a:cubicBezTo>
                <a:cubicBezTo>
                  <a:pt x="486" y="552"/>
                  <a:pt x="428" y="567"/>
                  <a:pt x="433" y="620"/>
                </a:cubicBezTo>
                <a:close/>
                <a:moveTo>
                  <a:pt x="814" y="546"/>
                </a:moveTo>
                <a:cubicBezTo>
                  <a:pt x="825" y="612"/>
                  <a:pt x="895" y="625"/>
                  <a:pt x="949" y="602"/>
                </a:cubicBezTo>
                <a:cubicBezTo>
                  <a:pt x="970" y="594"/>
                  <a:pt x="990" y="577"/>
                  <a:pt x="999" y="556"/>
                </a:cubicBezTo>
                <a:cubicBezTo>
                  <a:pt x="1002" y="550"/>
                  <a:pt x="1004" y="543"/>
                  <a:pt x="1003" y="537"/>
                </a:cubicBezTo>
                <a:cubicBezTo>
                  <a:pt x="1001" y="526"/>
                  <a:pt x="991" y="518"/>
                  <a:pt x="983" y="512"/>
                </a:cubicBezTo>
                <a:cubicBezTo>
                  <a:pt x="963" y="497"/>
                  <a:pt x="945" y="483"/>
                  <a:pt x="922" y="475"/>
                </a:cubicBezTo>
                <a:cubicBezTo>
                  <a:pt x="914" y="471"/>
                  <a:pt x="903" y="470"/>
                  <a:pt x="894" y="470"/>
                </a:cubicBezTo>
                <a:cubicBezTo>
                  <a:pt x="851" y="470"/>
                  <a:pt x="806" y="498"/>
                  <a:pt x="814" y="546"/>
                </a:cubicBezTo>
                <a:close/>
                <a:moveTo>
                  <a:pt x="79" y="312"/>
                </a:moveTo>
                <a:cubicBezTo>
                  <a:pt x="0" y="332"/>
                  <a:pt x="79" y="424"/>
                  <a:pt x="112" y="455"/>
                </a:cubicBezTo>
                <a:cubicBezTo>
                  <a:pt x="127" y="470"/>
                  <a:pt x="144" y="481"/>
                  <a:pt x="162" y="491"/>
                </a:cubicBezTo>
                <a:cubicBezTo>
                  <a:pt x="168" y="495"/>
                  <a:pt x="173" y="498"/>
                  <a:pt x="180" y="499"/>
                </a:cubicBezTo>
                <a:cubicBezTo>
                  <a:pt x="196" y="502"/>
                  <a:pt x="210" y="488"/>
                  <a:pt x="220" y="475"/>
                </a:cubicBezTo>
                <a:cubicBezTo>
                  <a:pt x="229" y="464"/>
                  <a:pt x="238" y="454"/>
                  <a:pt x="242" y="441"/>
                </a:cubicBezTo>
                <a:cubicBezTo>
                  <a:pt x="250" y="419"/>
                  <a:pt x="244" y="394"/>
                  <a:pt x="231" y="374"/>
                </a:cubicBezTo>
                <a:cubicBezTo>
                  <a:pt x="218" y="355"/>
                  <a:pt x="198" y="341"/>
                  <a:pt x="178" y="330"/>
                </a:cubicBezTo>
                <a:cubicBezTo>
                  <a:pt x="155" y="318"/>
                  <a:pt x="129" y="308"/>
                  <a:pt x="103" y="308"/>
                </a:cubicBezTo>
                <a:cubicBezTo>
                  <a:pt x="95" y="308"/>
                  <a:pt x="87" y="309"/>
                  <a:pt x="79" y="312"/>
                </a:cubicBezTo>
                <a:close/>
                <a:moveTo>
                  <a:pt x="450" y="335"/>
                </a:moveTo>
                <a:cubicBezTo>
                  <a:pt x="458" y="407"/>
                  <a:pt x="596" y="420"/>
                  <a:pt x="587" y="344"/>
                </a:cubicBezTo>
                <a:cubicBezTo>
                  <a:pt x="583" y="307"/>
                  <a:pt x="536" y="280"/>
                  <a:pt x="497" y="280"/>
                </a:cubicBezTo>
                <a:cubicBezTo>
                  <a:pt x="469" y="280"/>
                  <a:pt x="446" y="295"/>
                  <a:pt x="450" y="335"/>
                </a:cubicBezTo>
                <a:close/>
                <a:moveTo>
                  <a:pt x="801" y="90"/>
                </a:moveTo>
                <a:cubicBezTo>
                  <a:pt x="787" y="92"/>
                  <a:pt x="774" y="94"/>
                  <a:pt x="762" y="100"/>
                </a:cubicBezTo>
                <a:cubicBezTo>
                  <a:pt x="749" y="107"/>
                  <a:pt x="738" y="119"/>
                  <a:pt x="729" y="131"/>
                </a:cubicBezTo>
                <a:cubicBezTo>
                  <a:pt x="700" y="172"/>
                  <a:pt x="654" y="249"/>
                  <a:pt x="715" y="284"/>
                </a:cubicBezTo>
                <a:cubicBezTo>
                  <a:pt x="760" y="310"/>
                  <a:pt x="862" y="315"/>
                  <a:pt x="887" y="256"/>
                </a:cubicBezTo>
                <a:cubicBezTo>
                  <a:pt x="893" y="244"/>
                  <a:pt x="893" y="229"/>
                  <a:pt x="893" y="215"/>
                </a:cubicBezTo>
                <a:cubicBezTo>
                  <a:pt x="893" y="198"/>
                  <a:pt x="893" y="181"/>
                  <a:pt x="894" y="163"/>
                </a:cubicBezTo>
                <a:cubicBezTo>
                  <a:pt x="894" y="143"/>
                  <a:pt x="893" y="120"/>
                  <a:pt x="880" y="106"/>
                </a:cubicBezTo>
                <a:cubicBezTo>
                  <a:pt x="867" y="92"/>
                  <a:pt x="850" y="87"/>
                  <a:pt x="831" y="87"/>
                </a:cubicBezTo>
                <a:cubicBezTo>
                  <a:pt x="821" y="87"/>
                  <a:pt x="811" y="89"/>
                  <a:pt x="801" y="90"/>
                </a:cubicBezTo>
                <a:close/>
                <a:moveTo>
                  <a:pt x="350" y="3"/>
                </a:moveTo>
                <a:cubicBezTo>
                  <a:pt x="327" y="6"/>
                  <a:pt x="302" y="5"/>
                  <a:pt x="279" y="9"/>
                </a:cubicBezTo>
                <a:cubicBezTo>
                  <a:pt x="254" y="13"/>
                  <a:pt x="247" y="29"/>
                  <a:pt x="250" y="52"/>
                </a:cubicBezTo>
                <a:cubicBezTo>
                  <a:pt x="254" y="78"/>
                  <a:pt x="272" y="104"/>
                  <a:pt x="292" y="119"/>
                </a:cubicBezTo>
                <a:cubicBezTo>
                  <a:pt x="316" y="134"/>
                  <a:pt x="371" y="153"/>
                  <a:pt x="398" y="149"/>
                </a:cubicBezTo>
                <a:cubicBezTo>
                  <a:pt x="416" y="147"/>
                  <a:pt x="430" y="132"/>
                  <a:pt x="435" y="115"/>
                </a:cubicBezTo>
                <a:cubicBezTo>
                  <a:pt x="441" y="99"/>
                  <a:pt x="439" y="81"/>
                  <a:pt x="436" y="64"/>
                </a:cubicBezTo>
                <a:cubicBezTo>
                  <a:pt x="433" y="44"/>
                  <a:pt x="425" y="22"/>
                  <a:pt x="408" y="10"/>
                </a:cubicBezTo>
                <a:cubicBezTo>
                  <a:pt x="398" y="3"/>
                  <a:pt x="385" y="1"/>
                  <a:pt x="373" y="1"/>
                </a:cubicBezTo>
                <a:cubicBezTo>
                  <a:pt x="365" y="1"/>
                  <a:pt x="357" y="2"/>
                  <a:pt x="350" y="3"/>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77"/>
          <p:cNvSpPr/>
          <p:nvPr/>
        </p:nvSpPr>
        <p:spPr>
          <a:xfrm flipH="1">
            <a:off x="2022459" y="642763"/>
            <a:ext cx="690451" cy="716821"/>
          </a:xfrm>
          <a:custGeom>
            <a:avLst/>
            <a:gdLst/>
            <a:ahLst/>
            <a:cxnLst/>
            <a:rect l="l" t="t" r="r" b="b"/>
            <a:pathLst>
              <a:path w="5417" h="5624" extrusionOk="0">
                <a:moveTo>
                  <a:pt x="3664" y="0"/>
                </a:moveTo>
                <a:cubicBezTo>
                  <a:pt x="3611" y="0"/>
                  <a:pt x="3557" y="7"/>
                  <a:pt x="3506" y="21"/>
                </a:cubicBezTo>
                <a:cubicBezTo>
                  <a:pt x="3418" y="44"/>
                  <a:pt x="3335" y="89"/>
                  <a:pt x="3269" y="153"/>
                </a:cubicBezTo>
                <a:cubicBezTo>
                  <a:pt x="3187" y="234"/>
                  <a:pt x="3131" y="336"/>
                  <a:pt x="3080" y="438"/>
                </a:cubicBezTo>
                <a:cubicBezTo>
                  <a:pt x="3025" y="545"/>
                  <a:pt x="2968" y="651"/>
                  <a:pt x="2903" y="753"/>
                </a:cubicBezTo>
                <a:cubicBezTo>
                  <a:pt x="2836" y="859"/>
                  <a:pt x="2766" y="964"/>
                  <a:pt x="2709" y="1075"/>
                </a:cubicBezTo>
                <a:cubicBezTo>
                  <a:pt x="2688" y="1113"/>
                  <a:pt x="2670" y="1152"/>
                  <a:pt x="2654" y="1192"/>
                </a:cubicBezTo>
                <a:cubicBezTo>
                  <a:pt x="2618" y="1283"/>
                  <a:pt x="2591" y="1377"/>
                  <a:pt x="2572" y="1473"/>
                </a:cubicBezTo>
                <a:cubicBezTo>
                  <a:pt x="2528" y="1701"/>
                  <a:pt x="2531" y="1936"/>
                  <a:pt x="2551" y="2167"/>
                </a:cubicBezTo>
                <a:cubicBezTo>
                  <a:pt x="2560" y="2283"/>
                  <a:pt x="2573" y="2398"/>
                  <a:pt x="2587" y="2514"/>
                </a:cubicBezTo>
                <a:cubicBezTo>
                  <a:pt x="2588" y="2517"/>
                  <a:pt x="2588" y="2519"/>
                  <a:pt x="2588" y="2522"/>
                </a:cubicBezTo>
                <a:cubicBezTo>
                  <a:pt x="2470" y="2371"/>
                  <a:pt x="2303" y="2268"/>
                  <a:pt x="2173" y="2128"/>
                </a:cubicBezTo>
                <a:cubicBezTo>
                  <a:pt x="2032" y="1977"/>
                  <a:pt x="1949" y="1786"/>
                  <a:pt x="1854" y="1605"/>
                </a:cubicBezTo>
                <a:cubicBezTo>
                  <a:pt x="1805" y="1513"/>
                  <a:pt x="1752" y="1423"/>
                  <a:pt x="1687" y="1342"/>
                </a:cubicBezTo>
                <a:cubicBezTo>
                  <a:pt x="1619" y="1258"/>
                  <a:pt x="1540" y="1183"/>
                  <a:pt x="1456" y="1115"/>
                </a:cubicBezTo>
                <a:cubicBezTo>
                  <a:pt x="1370" y="1045"/>
                  <a:pt x="1277" y="983"/>
                  <a:pt x="1183" y="922"/>
                </a:cubicBezTo>
                <a:cubicBezTo>
                  <a:pt x="1136" y="893"/>
                  <a:pt x="1089" y="863"/>
                  <a:pt x="1041" y="833"/>
                </a:cubicBezTo>
                <a:cubicBezTo>
                  <a:pt x="997" y="806"/>
                  <a:pt x="952" y="780"/>
                  <a:pt x="903" y="764"/>
                </a:cubicBezTo>
                <a:cubicBezTo>
                  <a:pt x="877" y="756"/>
                  <a:pt x="850" y="751"/>
                  <a:pt x="823" y="751"/>
                </a:cubicBezTo>
                <a:cubicBezTo>
                  <a:pt x="799" y="751"/>
                  <a:pt x="776" y="755"/>
                  <a:pt x="754" y="764"/>
                </a:cubicBezTo>
                <a:cubicBezTo>
                  <a:pt x="711" y="784"/>
                  <a:pt x="679" y="819"/>
                  <a:pt x="654" y="857"/>
                </a:cubicBezTo>
                <a:cubicBezTo>
                  <a:pt x="630" y="895"/>
                  <a:pt x="610" y="938"/>
                  <a:pt x="592" y="981"/>
                </a:cubicBezTo>
                <a:cubicBezTo>
                  <a:pt x="566" y="1040"/>
                  <a:pt x="540" y="1101"/>
                  <a:pt x="513" y="1160"/>
                </a:cubicBezTo>
                <a:cubicBezTo>
                  <a:pt x="462" y="1277"/>
                  <a:pt x="411" y="1394"/>
                  <a:pt x="360" y="1511"/>
                </a:cubicBezTo>
                <a:cubicBezTo>
                  <a:pt x="312" y="1622"/>
                  <a:pt x="259" y="1735"/>
                  <a:pt x="252" y="1858"/>
                </a:cubicBezTo>
                <a:cubicBezTo>
                  <a:pt x="245" y="1960"/>
                  <a:pt x="273" y="2060"/>
                  <a:pt x="348" y="2133"/>
                </a:cubicBezTo>
                <a:cubicBezTo>
                  <a:pt x="417" y="2199"/>
                  <a:pt x="511" y="2235"/>
                  <a:pt x="602" y="2261"/>
                </a:cubicBezTo>
                <a:cubicBezTo>
                  <a:pt x="713" y="2292"/>
                  <a:pt x="827" y="2315"/>
                  <a:pt x="940" y="2340"/>
                </a:cubicBezTo>
                <a:cubicBezTo>
                  <a:pt x="1064" y="2369"/>
                  <a:pt x="1188" y="2397"/>
                  <a:pt x="1312" y="2426"/>
                </a:cubicBezTo>
                <a:cubicBezTo>
                  <a:pt x="1560" y="2483"/>
                  <a:pt x="1807" y="2540"/>
                  <a:pt x="2055" y="2596"/>
                </a:cubicBezTo>
                <a:cubicBezTo>
                  <a:pt x="2179" y="2624"/>
                  <a:pt x="2301" y="2652"/>
                  <a:pt x="2424" y="2680"/>
                </a:cubicBezTo>
                <a:cubicBezTo>
                  <a:pt x="2447" y="2685"/>
                  <a:pt x="2472" y="2692"/>
                  <a:pt x="2495" y="2698"/>
                </a:cubicBezTo>
                <a:cubicBezTo>
                  <a:pt x="2492" y="2702"/>
                  <a:pt x="2489" y="2706"/>
                  <a:pt x="2485" y="2710"/>
                </a:cubicBezTo>
                <a:cubicBezTo>
                  <a:pt x="2332" y="2868"/>
                  <a:pt x="2117" y="2953"/>
                  <a:pt x="1905" y="2998"/>
                </a:cubicBezTo>
                <a:cubicBezTo>
                  <a:pt x="1656" y="3052"/>
                  <a:pt x="1400" y="3056"/>
                  <a:pt x="1150" y="3108"/>
                </a:cubicBezTo>
                <a:cubicBezTo>
                  <a:pt x="1024" y="3135"/>
                  <a:pt x="902" y="3175"/>
                  <a:pt x="786" y="3232"/>
                </a:cubicBezTo>
                <a:cubicBezTo>
                  <a:pt x="672" y="3287"/>
                  <a:pt x="563" y="3353"/>
                  <a:pt x="457" y="3423"/>
                </a:cubicBezTo>
                <a:cubicBezTo>
                  <a:pt x="405" y="3458"/>
                  <a:pt x="354" y="3493"/>
                  <a:pt x="302" y="3529"/>
                </a:cubicBezTo>
                <a:cubicBezTo>
                  <a:pt x="251" y="3565"/>
                  <a:pt x="197" y="3600"/>
                  <a:pt x="150" y="3642"/>
                </a:cubicBezTo>
                <a:cubicBezTo>
                  <a:pt x="61" y="3721"/>
                  <a:pt x="0" y="3823"/>
                  <a:pt x="18" y="3945"/>
                </a:cubicBezTo>
                <a:cubicBezTo>
                  <a:pt x="32" y="4054"/>
                  <a:pt x="94" y="4152"/>
                  <a:pt x="157" y="4240"/>
                </a:cubicBezTo>
                <a:cubicBezTo>
                  <a:pt x="231" y="4340"/>
                  <a:pt x="308" y="4439"/>
                  <a:pt x="394" y="4529"/>
                </a:cubicBezTo>
                <a:cubicBezTo>
                  <a:pt x="534" y="4679"/>
                  <a:pt x="719" y="4805"/>
                  <a:pt x="928" y="4805"/>
                </a:cubicBezTo>
                <a:cubicBezTo>
                  <a:pt x="951" y="4805"/>
                  <a:pt x="975" y="4803"/>
                  <a:pt x="999" y="4800"/>
                </a:cubicBezTo>
                <a:cubicBezTo>
                  <a:pt x="1107" y="4784"/>
                  <a:pt x="1201" y="4728"/>
                  <a:pt x="1269" y="4642"/>
                </a:cubicBezTo>
                <a:cubicBezTo>
                  <a:pt x="1338" y="4554"/>
                  <a:pt x="1380" y="4448"/>
                  <a:pt x="1429" y="4349"/>
                </a:cubicBezTo>
                <a:cubicBezTo>
                  <a:pt x="1480" y="4247"/>
                  <a:pt x="1541" y="4155"/>
                  <a:pt x="1628" y="4080"/>
                </a:cubicBezTo>
                <a:cubicBezTo>
                  <a:pt x="1715" y="4005"/>
                  <a:pt x="1815" y="3946"/>
                  <a:pt x="1911" y="3884"/>
                </a:cubicBezTo>
                <a:cubicBezTo>
                  <a:pt x="2013" y="3817"/>
                  <a:pt x="2105" y="3742"/>
                  <a:pt x="2184" y="3648"/>
                </a:cubicBezTo>
                <a:cubicBezTo>
                  <a:pt x="2263" y="3552"/>
                  <a:pt x="2328" y="3442"/>
                  <a:pt x="2385" y="3332"/>
                </a:cubicBezTo>
                <a:cubicBezTo>
                  <a:pt x="2444" y="3220"/>
                  <a:pt x="2502" y="3104"/>
                  <a:pt x="2551" y="2987"/>
                </a:cubicBezTo>
                <a:cubicBezTo>
                  <a:pt x="2563" y="2956"/>
                  <a:pt x="2574" y="2925"/>
                  <a:pt x="2585" y="2893"/>
                </a:cubicBezTo>
                <a:lnTo>
                  <a:pt x="2585" y="2918"/>
                </a:lnTo>
                <a:cubicBezTo>
                  <a:pt x="2589" y="3027"/>
                  <a:pt x="2612" y="3133"/>
                  <a:pt x="2642" y="3237"/>
                </a:cubicBezTo>
                <a:cubicBezTo>
                  <a:pt x="2645" y="3248"/>
                  <a:pt x="2648" y="3258"/>
                  <a:pt x="2652" y="3269"/>
                </a:cubicBezTo>
                <a:cubicBezTo>
                  <a:pt x="2658" y="3290"/>
                  <a:pt x="2666" y="3312"/>
                  <a:pt x="2673" y="3334"/>
                </a:cubicBezTo>
                <a:cubicBezTo>
                  <a:pt x="2677" y="3346"/>
                  <a:pt x="2699" y="3386"/>
                  <a:pt x="2695" y="3398"/>
                </a:cubicBezTo>
                <a:cubicBezTo>
                  <a:pt x="2785" y="3648"/>
                  <a:pt x="2889" y="3900"/>
                  <a:pt x="2856" y="4171"/>
                </a:cubicBezTo>
                <a:cubicBezTo>
                  <a:pt x="2840" y="4307"/>
                  <a:pt x="2799" y="4440"/>
                  <a:pt x="2798" y="4577"/>
                </a:cubicBezTo>
                <a:cubicBezTo>
                  <a:pt x="2798" y="4711"/>
                  <a:pt x="2844" y="4833"/>
                  <a:pt x="2903" y="4949"/>
                </a:cubicBezTo>
                <a:cubicBezTo>
                  <a:pt x="2970" y="5081"/>
                  <a:pt x="3044" y="5210"/>
                  <a:pt x="3115" y="5339"/>
                </a:cubicBezTo>
                <a:cubicBezTo>
                  <a:pt x="3148" y="5400"/>
                  <a:pt x="3178" y="5465"/>
                  <a:pt x="3218" y="5522"/>
                </a:cubicBezTo>
                <a:cubicBezTo>
                  <a:pt x="3255" y="5574"/>
                  <a:pt x="3304" y="5609"/>
                  <a:pt x="3368" y="5619"/>
                </a:cubicBezTo>
                <a:cubicBezTo>
                  <a:pt x="3387" y="5622"/>
                  <a:pt x="3406" y="5624"/>
                  <a:pt x="3425" y="5624"/>
                </a:cubicBezTo>
                <a:cubicBezTo>
                  <a:pt x="3472" y="5624"/>
                  <a:pt x="3519" y="5616"/>
                  <a:pt x="3565" y="5607"/>
                </a:cubicBezTo>
                <a:cubicBezTo>
                  <a:pt x="3633" y="5595"/>
                  <a:pt x="3701" y="5579"/>
                  <a:pt x="3768" y="5561"/>
                </a:cubicBezTo>
                <a:cubicBezTo>
                  <a:pt x="3898" y="5524"/>
                  <a:pt x="4027" y="5479"/>
                  <a:pt x="4147" y="5416"/>
                </a:cubicBezTo>
                <a:cubicBezTo>
                  <a:pt x="4255" y="5359"/>
                  <a:pt x="4357" y="5281"/>
                  <a:pt x="4415" y="5171"/>
                </a:cubicBezTo>
                <a:cubicBezTo>
                  <a:pt x="4468" y="5069"/>
                  <a:pt x="4482" y="4947"/>
                  <a:pt x="4428" y="4842"/>
                </a:cubicBezTo>
                <a:cubicBezTo>
                  <a:pt x="4374" y="4740"/>
                  <a:pt x="4274" y="4676"/>
                  <a:pt x="4189" y="4605"/>
                </a:cubicBezTo>
                <a:cubicBezTo>
                  <a:pt x="4097" y="4529"/>
                  <a:pt x="4028" y="4435"/>
                  <a:pt x="3972" y="4331"/>
                </a:cubicBezTo>
                <a:cubicBezTo>
                  <a:pt x="3915" y="4226"/>
                  <a:pt x="3871" y="4116"/>
                  <a:pt x="3817" y="4011"/>
                </a:cubicBezTo>
                <a:cubicBezTo>
                  <a:pt x="3764" y="3908"/>
                  <a:pt x="3700" y="3813"/>
                  <a:pt x="3622" y="3727"/>
                </a:cubicBezTo>
                <a:cubicBezTo>
                  <a:pt x="3466" y="3558"/>
                  <a:pt x="3273" y="3430"/>
                  <a:pt x="3111" y="3267"/>
                </a:cubicBezTo>
                <a:cubicBezTo>
                  <a:pt x="3050" y="3205"/>
                  <a:pt x="2995" y="3138"/>
                  <a:pt x="2950" y="3063"/>
                </a:cubicBezTo>
                <a:lnTo>
                  <a:pt x="2950" y="3063"/>
                </a:lnTo>
                <a:cubicBezTo>
                  <a:pt x="2975" y="3081"/>
                  <a:pt x="3000" y="3098"/>
                  <a:pt x="3025" y="3114"/>
                </a:cubicBezTo>
                <a:cubicBezTo>
                  <a:pt x="3226" y="3244"/>
                  <a:pt x="3448" y="3337"/>
                  <a:pt x="3668" y="3428"/>
                </a:cubicBezTo>
                <a:cubicBezTo>
                  <a:pt x="3915" y="3533"/>
                  <a:pt x="4163" y="3637"/>
                  <a:pt x="4411" y="3742"/>
                </a:cubicBezTo>
                <a:cubicBezTo>
                  <a:pt x="4530" y="3792"/>
                  <a:pt x="4649" y="3846"/>
                  <a:pt x="4769" y="3892"/>
                </a:cubicBezTo>
                <a:cubicBezTo>
                  <a:pt x="4834" y="3917"/>
                  <a:pt x="4906" y="3939"/>
                  <a:pt x="4977" y="3939"/>
                </a:cubicBezTo>
                <a:cubicBezTo>
                  <a:pt x="5006" y="3939"/>
                  <a:pt x="5035" y="3935"/>
                  <a:pt x="5063" y="3926"/>
                </a:cubicBezTo>
                <a:cubicBezTo>
                  <a:pt x="5159" y="3896"/>
                  <a:pt x="5218" y="3816"/>
                  <a:pt x="5254" y="3726"/>
                </a:cubicBezTo>
                <a:cubicBezTo>
                  <a:pt x="5274" y="3677"/>
                  <a:pt x="5287" y="3627"/>
                  <a:pt x="5300" y="3576"/>
                </a:cubicBezTo>
                <a:cubicBezTo>
                  <a:pt x="5317" y="3510"/>
                  <a:pt x="5333" y="3445"/>
                  <a:pt x="5348" y="3380"/>
                </a:cubicBezTo>
                <a:cubicBezTo>
                  <a:pt x="5376" y="3257"/>
                  <a:pt x="5400" y="3132"/>
                  <a:pt x="5409" y="3008"/>
                </a:cubicBezTo>
                <a:cubicBezTo>
                  <a:pt x="5416" y="2906"/>
                  <a:pt x="5411" y="2801"/>
                  <a:pt x="5377" y="2705"/>
                </a:cubicBezTo>
                <a:cubicBezTo>
                  <a:pt x="5300" y="2492"/>
                  <a:pt x="5087" y="2395"/>
                  <a:pt x="4877" y="2359"/>
                </a:cubicBezTo>
                <a:cubicBezTo>
                  <a:pt x="4805" y="2347"/>
                  <a:pt x="4732" y="2341"/>
                  <a:pt x="4660" y="2341"/>
                </a:cubicBezTo>
                <a:cubicBezTo>
                  <a:pt x="4501" y="2341"/>
                  <a:pt x="4343" y="2369"/>
                  <a:pt x="4195" y="2426"/>
                </a:cubicBezTo>
                <a:cubicBezTo>
                  <a:pt x="4082" y="2470"/>
                  <a:pt x="3975" y="2526"/>
                  <a:pt x="3865" y="2574"/>
                </a:cubicBezTo>
                <a:cubicBezTo>
                  <a:pt x="3758" y="2619"/>
                  <a:pt x="3646" y="2650"/>
                  <a:pt x="3532" y="2666"/>
                </a:cubicBezTo>
                <a:cubicBezTo>
                  <a:pt x="3458" y="2676"/>
                  <a:pt x="3384" y="2680"/>
                  <a:pt x="3309" y="2680"/>
                </a:cubicBezTo>
                <a:cubicBezTo>
                  <a:pt x="3150" y="2680"/>
                  <a:pt x="2990" y="2661"/>
                  <a:pt x="2833" y="2636"/>
                </a:cubicBezTo>
                <a:cubicBezTo>
                  <a:pt x="2796" y="2631"/>
                  <a:pt x="2758" y="2624"/>
                  <a:pt x="2722" y="2618"/>
                </a:cubicBezTo>
                <a:cubicBezTo>
                  <a:pt x="2927" y="2579"/>
                  <a:pt x="3080" y="2388"/>
                  <a:pt x="3174" y="2211"/>
                </a:cubicBezTo>
                <a:cubicBezTo>
                  <a:pt x="3286" y="2002"/>
                  <a:pt x="3359" y="1767"/>
                  <a:pt x="3522" y="1589"/>
                </a:cubicBezTo>
                <a:cubicBezTo>
                  <a:pt x="3667" y="1432"/>
                  <a:pt x="3868" y="1349"/>
                  <a:pt x="4033" y="1219"/>
                </a:cubicBezTo>
                <a:cubicBezTo>
                  <a:pt x="4121" y="1150"/>
                  <a:pt x="4195" y="1068"/>
                  <a:pt x="4245" y="968"/>
                </a:cubicBezTo>
                <a:cubicBezTo>
                  <a:pt x="4297" y="864"/>
                  <a:pt x="4322" y="746"/>
                  <a:pt x="4316" y="629"/>
                </a:cubicBezTo>
                <a:cubicBezTo>
                  <a:pt x="4306" y="427"/>
                  <a:pt x="4199" y="228"/>
                  <a:pt x="4032" y="113"/>
                </a:cubicBezTo>
                <a:cubicBezTo>
                  <a:pt x="3925" y="39"/>
                  <a:pt x="3794" y="0"/>
                  <a:pt x="36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304"/>
        <p:cNvGrpSpPr/>
        <p:nvPr/>
      </p:nvGrpSpPr>
      <p:grpSpPr>
        <a:xfrm>
          <a:off x="0" y="0"/>
          <a:ext cx="0" cy="0"/>
          <a:chOff x="0" y="0"/>
          <a:chExt cx="0" cy="0"/>
        </a:xfrm>
      </p:grpSpPr>
      <p:sp>
        <p:nvSpPr>
          <p:cNvPr id="1305" name="Google Shape;1305;p7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terms of </a:t>
            </a:r>
            <a:r>
              <a:rPr lang="en">
                <a:solidFill>
                  <a:schemeClr val="lt2"/>
                </a:solidFill>
              </a:rPr>
              <a:t>the agreement</a:t>
            </a:r>
            <a:endParaRPr>
              <a:solidFill>
                <a:schemeClr val="lt2"/>
              </a:solidFill>
            </a:endParaRPr>
          </a:p>
        </p:txBody>
      </p:sp>
      <p:sp>
        <p:nvSpPr>
          <p:cNvPr id="1306" name="Google Shape;1306;p78"/>
          <p:cNvSpPr/>
          <p:nvPr/>
        </p:nvSpPr>
        <p:spPr>
          <a:xfrm>
            <a:off x="5861375" y="1590179"/>
            <a:ext cx="211200" cy="211200"/>
          </a:xfrm>
          <a:prstGeom prst="rect">
            <a:avLst/>
          </a:pr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78"/>
          <p:cNvSpPr/>
          <p:nvPr/>
        </p:nvSpPr>
        <p:spPr>
          <a:xfrm>
            <a:off x="5861375" y="2857404"/>
            <a:ext cx="211200" cy="211200"/>
          </a:xfrm>
          <a:prstGeom prst="rect">
            <a:avLst/>
          </a:prstGeom>
          <a:solidFill>
            <a:schemeClr val="accen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78"/>
          <p:cNvSpPr/>
          <p:nvPr/>
        </p:nvSpPr>
        <p:spPr>
          <a:xfrm>
            <a:off x="715125" y="4351625"/>
            <a:ext cx="7704000" cy="2568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Clr>
                <a:schemeClr val="dk1"/>
              </a:buClr>
              <a:buSzPts val="1100"/>
              <a:buFont typeface="Arial"/>
              <a:buNone/>
            </a:pPr>
            <a:r>
              <a:rPr lang="en" sz="1200">
                <a:solidFill>
                  <a:schemeClr val="dk2"/>
                </a:solidFill>
                <a:latin typeface="Josefin Sans"/>
                <a:ea typeface="Josefin Sans"/>
                <a:cs typeface="Josefin Sans"/>
                <a:sym typeface="Josefin Sans"/>
              </a:rPr>
              <a:t>* Follow the link in the graph to modify its data and then paste the new one here. </a:t>
            </a:r>
            <a:r>
              <a:rPr lang="en" sz="1200" b="1">
                <a:solidFill>
                  <a:schemeClr val="dk2"/>
                </a:solidFill>
                <a:uFill>
                  <a:noFill/>
                </a:uFill>
                <a:latin typeface="Josefin Sans"/>
                <a:ea typeface="Josefin Sans"/>
                <a:cs typeface="Josefin Sans"/>
                <a:sym typeface="Josefin Sans"/>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For more info, click here</a:t>
            </a:r>
            <a:endParaRPr sz="1200" b="1">
              <a:solidFill>
                <a:schemeClr val="dk2"/>
              </a:solidFill>
              <a:latin typeface="Josefin Sans"/>
              <a:ea typeface="Josefin Sans"/>
              <a:cs typeface="Josefin Sans"/>
              <a:sym typeface="Josefin Sans"/>
            </a:endParaRPr>
          </a:p>
        </p:txBody>
      </p:sp>
      <p:sp>
        <p:nvSpPr>
          <p:cNvPr id="1309" name="Google Shape;1309;p78"/>
          <p:cNvSpPr/>
          <p:nvPr/>
        </p:nvSpPr>
        <p:spPr>
          <a:xfrm>
            <a:off x="6155250" y="1896575"/>
            <a:ext cx="21213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Josefin Sans"/>
                <a:ea typeface="Josefin Sans"/>
                <a:cs typeface="Josefin Sans"/>
                <a:sym typeface="Josefin Sans"/>
              </a:rPr>
              <a:t>Venus is the second planet from the Sun</a:t>
            </a:r>
            <a:endParaRPr>
              <a:solidFill>
                <a:schemeClr val="dk2"/>
              </a:solidFill>
              <a:latin typeface="Josefin Sans"/>
              <a:ea typeface="Josefin Sans"/>
              <a:cs typeface="Josefin Sans"/>
              <a:sym typeface="Josefin Sans"/>
            </a:endParaRPr>
          </a:p>
        </p:txBody>
      </p:sp>
      <p:sp>
        <p:nvSpPr>
          <p:cNvPr id="1310" name="Google Shape;1310;p78"/>
          <p:cNvSpPr txBox="1"/>
          <p:nvPr/>
        </p:nvSpPr>
        <p:spPr>
          <a:xfrm>
            <a:off x="6155250" y="1459000"/>
            <a:ext cx="2121300" cy="5139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400">
                <a:solidFill>
                  <a:schemeClr val="dk1"/>
                </a:solidFill>
                <a:latin typeface="Dela Gothic One"/>
                <a:ea typeface="Dela Gothic One"/>
                <a:cs typeface="Dela Gothic One"/>
                <a:sym typeface="Dela Gothic One"/>
              </a:rPr>
              <a:t>Venus</a:t>
            </a:r>
            <a:endParaRPr sz="2400">
              <a:solidFill>
                <a:schemeClr val="dk1"/>
              </a:solidFill>
              <a:latin typeface="Dela Gothic One"/>
              <a:ea typeface="Dela Gothic One"/>
              <a:cs typeface="Dela Gothic One"/>
              <a:sym typeface="Dela Gothic One"/>
            </a:endParaRPr>
          </a:p>
        </p:txBody>
      </p:sp>
      <p:sp>
        <p:nvSpPr>
          <p:cNvPr id="1311" name="Google Shape;1311;p78"/>
          <p:cNvSpPr/>
          <p:nvPr/>
        </p:nvSpPr>
        <p:spPr>
          <a:xfrm>
            <a:off x="6155250" y="3163925"/>
            <a:ext cx="21213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Josefin Sans"/>
                <a:ea typeface="Josefin Sans"/>
                <a:cs typeface="Josefin Sans"/>
                <a:sym typeface="Josefin Sans"/>
              </a:rPr>
              <a:t>Despite being red, Mars is actually a cold place</a:t>
            </a:r>
            <a:endParaRPr>
              <a:solidFill>
                <a:schemeClr val="dk2"/>
              </a:solidFill>
              <a:latin typeface="Josefin Sans"/>
              <a:ea typeface="Josefin Sans"/>
              <a:cs typeface="Josefin Sans"/>
              <a:sym typeface="Josefin Sans"/>
            </a:endParaRPr>
          </a:p>
        </p:txBody>
      </p:sp>
      <p:sp>
        <p:nvSpPr>
          <p:cNvPr id="1312" name="Google Shape;1312;p78"/>
          <p:cNvSpPr txBox="1"/>
          <p:nvPr/>
        </p:nvSpPr>
        <p:spPr>
          <a:xfrm>
            <a:off x="6155250" y="2726231"/>
            <a:ext cx="2121300" cy="5139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400">
                <a:solidFill>
                  <a:schemeClr val="dk1"/>
                </a:solidFill>
                <a:latin typeface="Dela Gothic One"/>
                <a:ea typeface="Dela Gothic One"/>
                <a:cs typeface="Dela Gothic One"/>
                <a:sym typeface="Dela Gothic One"/>
              </a:rPr>
              <a:t>Mars</a:t>
            </a:r>
            <a:endParaRPr sz="2400">
              <a:solidFill>
                <a:schemeClr val="dk1"/>
              </a:solidFill>
              <a:latin typeface="Dela Gothic One"/>
              <a:ea typeface="Dela Gothic One"/>
              <a:cs typeface="Dela Gothic One"/>
              <a:sym typeface="Dela Gothic One"/>
            </a:endParaRPr>
          </a:p>
        </p:txBody>
      </p:sp>
      <p:pic>
        <p:nvPicPr>
          <p:cNvPr id="1313" name="Google Shape;1313;p78" title="Chart">
            <a:hlinkClick r:id="rId4"/>
          </p:cNvPr>
          <p:cNvPicPr preferRelativeResize="0"/>
          <p:nvPr/>
        </p:nvPicPr>
        <p:blipFill>
          <a:blip r:embed="rId5">
            <a:alphaModFix/>
          </a:blip>
          <a:stretch>
            <a:fillRect/>
          </a:stretch>
        </p:blipFill>
        <p:spPr>
          <a:xfrm>
            <a:off x="824313" y="1197150"/>
            <a:ext cx="4756491" cy="30739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20"/>
        <p:cNvGrpSpPr/>
        <p:nvPr/>
      </p:nvGrpSpPr>
      <p:grpSpPr>
        <a:xfrm>
          <a:off x="0" y="0"/>
          <a:ext cx="0" cy="0"/>
          <a:chOff x="0" y="0"/>
          <a:chExt cx="0" cy="0"/>
        </a:xfrm>
      </p:grpSpPr>
      <p:sp>
        <p:nvSpPr>
          <p:cNvPr id="621" name="Google Shape;621;p43"/>
          <p:cNvSpPr txBox="1">
            <a:spLocks noGrp="1"/>
          </p:cNvSpPr>
          <p:nvPr>
            <p:ph type="title"/>
          </p:nvPr>
        </p:nvSpPr>
        <p:spPr>
          <a:xfrm>
            <a:off x="1314450" y="3125175"/>
            <a:ext cx="6515100" cy="551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—Someone </a:t>
            </a:r>
            <a:r>
              <a:rPr lang="en">
                <a:solidFill>
                  <a:schemeClr val="lt2"/>
                </a:solidFill>
              </a:rPr>
              <a:t>Famous</a:t>
            </a:r>
            <a:endParaRPr>
              <a:solidFill>
                <a:schemeClr val="lt2"/>
              </a:solidFill>
            </a:endParaRPr>
          </a:p>
        </p:txBody>
      </p:sp>
      <p:sp>
        <p:nvSpPr>
          <p:cNvPr id="622" name="Google Shape;622;p43"/>
          <p:cNvSpPr txBox="1">
            <a:spLocks noGrp="1"/>
          </p:cNvSpPr>
          <p:nvPr>
            <p:ph type="subTitle" idx="1"/>
          </p:nvPr>
        </p:nvSpPr>
        <p:spPr>
          <a:xfrm>
            <a:off x="1314450" y="1390725"/>
            <a:ext cx="6515100" cy="1582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Clr>
                <a:schemeClr val="dk1"/>
              </a:buClr>
              <a:buSzPts val="1100"/>
              <a:buFont typeface="Arial"/>
              <a:buNone/>
            </a:pPr>
            <a:r>
              <a:rPr lang="en"/>
              <a:t>“This is a quote, words full of wisdom that someone important said and can make the reader get inspired.”</a:t>
            </a:r>
            <a:endParaRPr/>
          </a:p>
        </p:txBody>
      </p:sp>
      <p:sp>
        <p:nvSpPr>
          <p:cNvPr id="623" name="Google Shape;623;p43"/>
          <p:cNvSpPr/>
          <p:nvPr/>
        </p:nvSpPr>
        <p:spPr>
          <a:xfrm rot="7721526" flipH="1">
            <a:off x="6777285" y="310366"/>
            <a:ext cx="690453" cy="716818"/>
          </a:xfrm>
          <a:custGeom>
            <a:avLst/>
            <a:gdLst/>
            <a:ahLst/>
            <a:cxnLst/>
            <a:rect l="l" t="t" r="r" b="b"/>
            <a:pathLst>
              <a:path w="5417" h="5624" extrusionOk="0">
                <a:moveTo>
                  <a:pt x="3664" y="0"/>
                </a:moveTo>
                <a:cubicBezTo>
                  <a:pt x="3611" y="0"/>
                  <a:pt x="3557" y="7"/>
                  <a:pt x="3506" y="21"/>
                </a:cubicBezTo>
                <a:cubicBezTo>
                  <a:pt x="3418" y="44"/>
                  <a:pt x="3335" y="89"/>
                  <a:pt x="3269" y="153"/>
                </a:cubicBezTo>
                <a:cubicBezTo>
                  <a:pt x="3187" y="234"/>
                  <a:pt x="3131" y="336"/>
                  <a:pt x="3080" y="438"/>
                </a:cubicBezTo>
                <a:cubicBezTo>
                  <a:pt x="3025" y="545"/>
                  <a:pt x="2968" y="651"/>
                  <a:pt x="2903" y="753"/>
                </a:cubicBezTo>
                <a:cubicBezTo>
                  <a:pt x="2836" y="859"/>
                  <a:pt x="2766" y="964"/>
                  <a:pt x="2709" y="1075"/>
                </a:cubicBezTo>
                <a:cubicBezTo>
                  <a:pt x="2688" y="1113"/>
                  <a:pt x="2670" y="1152"/>
                  <a:pt x="2654" y="1192"/>
                </a:cubicBezTo>
                <a:cubicBezTo>
                  <a:pt x="2618" y="1283"/>
                  <a:pt x="2591" y="1377"/>
                  <a:pt x="2572" y="1473"/>
                </a:cubicBezTo>
                <a:cubicBezTo>
                  <a:pt x="2528" y="1701"/>
                  <a:pt x="2531" y="1936"/>
                  <a:pt x="2551" y="2167"/>
                </a:cubicBezTo>
                <a:cubicBezTo>
                  <a:pt x="2560" y="2283"/>
                  <a:pt x="2573" y="2398"/>
                  <a:pt x="2587" y="2514"/>
                </a:cubicBezTo>
                <a:cubicBezTo>
                  <a:pt x="2588" y="2517"/>
                  <a:pt x="2588" y="2519"/>
                  <a:pt x="2588" y="2522"/>
                </a:cubicBezTo>
                <a:cubicBezTo>
                  <a:pt x="2470" y="2371"/>
                  <a:pt x="2303" y="2268"/>
                  <a:pt x="2173" y="2128"/>
                </a:cubicBezTo>
                <a:cubicBezTo>
                  <a:pt x="2032" y="1977"/>
                  <a:pt x="1949" y="1786"/>
                  <a:pt x="1854" y="1605"/>
                </a:cubicBezTo>
                <a:cubicBezTo>
                  <a:pt x="1805" y="1513"/>
                  <a:pt x="1752" y="1423"/>
                  <a:pt x="1687" y="1342"/>
                </a:cubicBezTo>
                <a:cubicBezTo>
                  <a:pt x="1619" y="1258"/>
                  <a:pt x="1540" y="1183"/>
                  <a:pt x="1456" y="1115"/>
                </a:cubicBezTo>
                <a:cubicBezTo>
                  <a:pt x="1370" y="1045"/>
                  <a:pt x="1277" y="983"/>
                  <a:pt x="1183" y="922"/>
                </a:cubicBezTo>
                <a:cubicBezTo>
                  <a:pt x="1136" y="893"/>
                  <a:pt x="1089" y="863"/>
                  <a:pt x="1041" y="833"/>
                </a:cubicBezTo>
                <a:cubicBezTo>
                  <a:pt x="997" y="806"/>
                  <a:pt x="952" y="780"/>
                  <a:pt x="903" y="764"/>
                </a:cubicBezTo>
                <a:cubicBezTo>
                  <a:pt x="877" y="756"/>
                  <a:pt x="850" y="751"/>
                  <a:pt x="823" y="751"/>
                </a:cubicBezTo>
                <a:cubicBezTo>
                  <a:pt x="799" y="751"/>
                  <a:pt x="776" y="755"/>
                  <a:pt x="754" y="764"/>
                </a:cubicBezTo>
                <a:cubicBezTo>
                  <a:pt x="711" y="784"/>
                  <a:pt x="679" y="819"/>
                  <a:pt x="654" y="857"/>
                </a:cubicBezTo>
                <a:cubicBezTo>
                  <a:pt x="630" y="895"/>
                  <a:pt x="610" y="938"/>
                  <a:pt x="592" y="981"/>
                </a:cubicBezTo>
                <a:cubicBezTo>
                  <a:pt x="566" y="1040"/>
                  <a:pt x="540" y="1101"/>
                  <a:pt x="513" y="1160"/>
                </a:cubicBezTo>
                <a:cubicBezTo>
                  <a:pt x="462" y="1277"/>
                  <a:pt x="411" y="1394"/>
                  <a:pt x="360" y="1511"/>
                </a:cubicBezTo>
                <a:cubicBezTo>
                  <a:pt x="312" y="1622"/>
                  <a:pt x="259" y="1735"/>
                  <a:pt x="252" y="1858"/>
                </a:cubicBezTo>
                <a:cubicBezTo>
                  <a:pt x="245" y="1960"/>
                  <a:pt x="273" y="2060"/>
                  <a:pt x="348" y="2133"/>
                </a:cubicBezTo>
                <a:cubicBezTo>
                  <a:pt x="417" y="2199"/>
                  <a:pt x="511" y="2235"/>
                  <a:pt x="602" y="2261"/>
                </a:cubicBezTo>
                <a:cubicBezTo>
                  <a:pt x="713" y="2292"/>
                  <a:pt x="827" y="2315"/>
                  <a:pt x="940" y="2340"/>
                </a:cubicBezTo>
                <a:cubicBezTo>
                  <a:pt x="1064" y="2369"/>
                  <a:pt x="1188" y="2397"/>
                  <a:pt x="1312" y="2426"/>
                </a:cubicBezTo>
                <a:cubicBezTo>
                  <a:pt x="1560" y="2483"/>
                  <a:pt x="1807" y="2540"/>
                  <a:pt x="2055" y="2596"/>
                </a:cubicBezTo>
                <a:cubicBezTo>
                  <a:pt x="2179" y="2624"/>
                  <a:pt x="2301" y="2652"/>
                  <a:pt x="2424" y="2680"/>
                </a:cubicBezTo>
                <a:cubicBezTo>
                  <a:pt x="2447" y="2685"/>
                  <a:pt x="2472" y="2692"/>
                  <a:pt x="2495" y="2698"/>
                </a:cubicBezTo>
                <a:cubicBezTo>
                  <a:pt x="2492" y="2702"/>
                  <a:pt x="2489" y="2706"/>
                  <a:pt x="2485" y="2710"/>
                </a:cubicBezTo>
                <a:cubicBezTo>
                  <a:pt x="2332" y="2868"/>
                  <a:pt x="2117" y="2953"/>
                  <a:pt x="1905" y="2998"/>
                </a:cubicBezTo>
                <a:cubicBezTo>
                  <a:pt x="1656" y="3052"/>
                  <a:pt x="1400" y="3056"/>
                  <a:pt x="1150" y="3108"/>
                </a:cubicBezTo>
                <a:cubicBezTo>
                  <a:pt x="1024" y="3135"/>
                  <a:pt x="902" y="3175"/>
                  <a:pt x="786" y="3232"/>
                </a:cubicBezTo>
                <a:cubicBezTo>
                  <a:pt x="672" y="3287"/>
                  <a:pt x="563" y="3353"/>
                  <a:pt x="457" y="3423"/>
                </a:cubicBezTo>
                <a:cubicBezTo>
                  <a:pt x="405" y="3458"/>
                  <a:pt x="354" y="3493"/>
                  <a:pt x="302" y="3529"/>
                </a:cubicBezTo>
                <a:cubicBezTo>
                  <a:pt x="251" y="3565"/>
                  <a:pt x="197" y="3600"/>
                  <a:pt x="150" y="3642"/>
                </a:cubicBezTo>
                <a:cubicBezTo>
                  <a:pt x="61" y="3721"/>
                  <a:pt x="0" y="3823"/>
                  <a:pt x="18" y="3945"/>
                </a:cubicBezTo>
                <a:cubicBezTo>
                  <a:pt x="32" y="4054"/>
                  <a:pt x="94" y="4152"/>
                  <a:pt x="157" y="4240"/>
                </a:cubicBezTo>
                <a:cubicBezTo>
                  <a:pt x="231" y="4340"/>
                  <a:pt x="308" y="4439"/>
                  <a:pt x="394" y="4529"/>
                </a:cubicBezTo>
                <a:cubicBezTo>
                  <a:pt x="534" y="4679"/>
                  <a:pt x="719" y="4805"/>
                  <a:pt x="928" y="4805"/>
                </a:cubicBezTo>
                <a:cubicBezTo>
                  <a:pt x="951" y="4805"/>
                  <a:pt x="975" y="4803"/>
                  <a:pt x="999" y="4800"/>
                </a:cubicBezTo>
                <a:cubicBezTo>
                  <a:pt x="1107" y="4784"/>
                  <a:pt x="1201" y="4728"/>
                  <a:pt x="1269" y="4642"/>
                </a:cubicBezTo>
                <a:cubicBezTo>
                  <a:pt x="1338" y="4554"/>
                  <a:pt x="1380" y="4448"/>
                  <a:pt x="1429" y="4349"/>
                </a:cubicBezTo>
                <a:cubicBezTo>
                  <a:pt x="1480" y="4247"/>
                  <a:pt x="1541" y="4155"/>
                  <a:pt x="1628" y="4080"/>
                </a:cubicBezTo>
                <a:cubicBezTo>
                  <a:pt x="1715" y="4005"/>
                  <a:pt x="1815" y="3946"/>
                  <a:pt x="1911" y="3884"/>
                </a:cubicBezTo>
                <a:cubicBezTo>
                  <a:pt x="2013" y="3817"/>
                  <a:pt x="2105" y="3742"/>
                  <a:pt x="2184" y="3648"/>
                </a:cubicBezTo>
                <a:cubicBezTo>
                  <a:pt x="2263" y="3552"/>
                  <a:pt x="2328" y="3442"/>
                  <a:pt x="2385" y="3332"/>
                </a:cubicBezTo>
                <a:cubicBezTo>
                  <a:pt x="2444" y="3220"/>
                  <a:pt x="2502" y="3104"/>
                  <a:pt x="2551" y="2987"/>
                </a:cubicBezTo>
                <a:cubicBezTo>
                  <a:pt x="2563" y="2956"/>
                  <a:pt x="2574" y="2925"/>
                  <a:pt x="2585" y="2893"/>
                </a:cubicBezTo>
                <a:lnTo>
                  <a:pt x="2585" y="2918"/>
                </a:lnTo>
                <a:cubicBezTo>
                  <a:pt x="2589" y="3027"/>
                  <a:pt x="2612" y="3133"/>
                  <a:pt x="2642" y="3237"/>
                </a:cubicBezTo>
                <a:cubicBezTo>
                  <a:pt x="2645" y="3248"/>
                  <a:pt x="2648" y="3258"/>
                  <a:pt x="2652" y="3269"/>
                </a:cubicBezTo>
                <a:cubicBezTo>
                  <a:pt x="2658" y="3290"/>
                  <a:pt x="2666" y="3312"/>
                  <a:pt x="2673" y="3334"/>
                </a:cubicBezTo>
                <a:cubicBezTo>
                  <a:pt x="2677" y="3346"/>
                  <a:pt x="2699" y="3386"/>
                  <a:pt x="2695" y="3398"/>
                </a:cubicBezTo>
                <a:cubicBezTo>
                  <a:pt x="2785" y="3648"/>
                  <a:pt x="2889" y="3900"/>
                  <a:pt x="2856" y="4171"/>
                </a:cubicBezTo>
                <a:cubicBezTo>
                  <a:pt x="2840" y="4307"/>
                  <a:pt x="2799" y="4440"/>
                  <a:pt x="2798" y="4577"/>
                </a:cubicBezTo>
                <a:cubicBezTo>
                  <a:pt x="2798" y="4711"/>
                  <a:pt x="2844" y="4833"/>
                  <a:pt x="2903" y="4949"/>
                </a:cubicBezTo>
                <a:cubicBezTo>
                  <a:pt x="2970" y="5081"/>
                  <a:pt x="3044" y="5210"/>
                  <a:pt x="3115" y="5339"/>
                </a:cubicBezTo>
                <a:cubicBezTo>
                  <a:pt x="3148" y="5400"/>
                  <a:pt x="3178" y="5465"/>
                  <a:pt x="3218" y="5522"/>
                </a:cubicBezTo>
                <a:cubicBezTo>
                  <a:pt x="3255" y="5574"/>
                  <a:pt x="3304" y="5609"/>
                  <a:pt x="3368" y="5619"/>
                </a:cubicBezTo>
                <a:cubicBezTo>
                  <a:pt x="3387" y="5622"/>
                  <a:pt x="3406" y="5624"/>
                  <a:pt x="3425" y="5624"/>
                </a:cubicBezTo>
                <a:cubicBezTo>
                  <a:pt x="3472" y="5624"/>
                  <a:pt x="3519" y="5616"/>
                  <a:pt x="3565" y="5607"/>
                </a:cubicBezTo>
                <a:cubicBezTo>
                  <a:pt x="3633" y="5595"/>
                  <a:pt x="3701" y="5579"/>
                  <a:pt x="3768" y="5561"/>
                </a:cubicBezTo>
                <a:cubicBezTo>
                  <a:pt x="3898" y="5524"/>
                  <a:pt x="4027" y="5479"/>
                  <a:pt x="4147" y="5416"/>
                </a:cubicBezTo>
                <a:cubicBezTo>
                  <a:pt x="4255" y="5359"/>
                  <a:pt x="4357" y="5281"/>
                  <a:pt x="4415" y="5171"/>
                </a:cubicBezTo>
                <a:cubicBezTo>
                  <a:pt x="4468" y="5069"/>
                  <a:pt x="4482" y="4947"/>
                  <a:pt x="4428" y="4842"/>
                </a:cubicBezTo>
                <a:cubicBezTo>
                  <a:pt x="4374" y="4740"/>
                  <a:pt x="4274" y="4676"/>
                  <a:pt x="4189" y="4605"/>
                </a:cubicBezTo>
                <a:cubicBezTo>
                  <a:pt x="4097" y="4529"/>
                  <a:pt x="4028" y="4435"/>
                  <a:pt x="3972" y="4331"/>
                </a:cubicBezTo>
                <a:cubicBezTo>
                  <a:pt x="3915" y="4226"/>
                  <a:pt x="3871" y="4116"/>
                  <a:pt x="3817" y="4011"/>
                </a:cubicBezTo>
                <a:cubicBezTo>
                  <a:pt x="3764" y="3908"/>
                  <a:pt x="3700" y="3813"/>
                  <a:pt x="3622" y="3727"/>
                </a:cubicBezTo>
                <a:cubicBezTo>
                  <a:pt x="3466" y="3558"/>
                  <a:pt x="3273" y="3430"/>
                  <a:pt x="3111" y="3267"/>
                </a:cubicBezTo>
                <a:cubicBezTo>
                  <a:pt x="3050" y="3205"/>
                  <a:pt x="2995" y="3138"/>
                  <a:pt x="2950" y="3063"/>
                </a:cubicBezTo>
                <a:lnTo>
                  <a:pt x="2950" y="3063"/>
                </a:lnTo>
                <a:cubicBezTo>
                  <a:pt x="2975" y="3081"/>
                  <a:pt x="3000" y="3098"/>
                  <a:pt x="3025" y="3114"/>
                </a:cubicBezTo>
                <a:cubicBezTo>
                  <a:pt x="3226" y="3244"/>
                  <a:pt x="3448" y="3337"/>
                  <a:pt x="3668" y="3428"/>
                </a:cubicBezTo>
                <a:cubicBezTo>
                  <a:pt x="3915" y="3533"/>
                  <a:pt x="4163" y="3637"/>
                  <a:pt x="4411" y="3742"/>
                </a:cubicBezTo>
                <a:cubicBezTo>
                  <a:pt x="4530" y="3792"/>
                  <a:pt x="4649" y="3846"/>
                  <a:pt x="4769" y="3892"/>
                </a:cubicBezTo>
                <a:cubicBezTo>
                  <a:pt x="4834" y="3917"/>
                  <a:pt x="4906" y="3939"/>
                  <a:pt x="4977" y="3939"/>
                </a:cubicBezTo>
                <a:cubicBezTo>
                  <a:pt x="5006" y="3939"/>
                  <a:pt x="5035" y="3935"/>
                  <a:pt x="5063" y="3926"/>
                </a:cubicBezTo>
                <a:cubicBezTo>
                  <a:pt x="5159" y="3896"/>
                  <a:pt x="5218" y="3816"/>
                  <a:pt x="5254" y="3726"/>
                </a:cubicBezTo>
                <a:cubicBezTo>
                  <a:pt x="5274" y="3677"/>
                  <a:pt x="5287" y="3627"/>
                  <a:pt x="5300" y="3576"/>
                </a:cubicBezTo>
                <a:cubicBezTo>
                  <a:pt x="5317" y="3510"/>
                  <a:pt x="5333" y="3445"/>
                  <a:pt x="5348" y="3380"/>
                </a:cubicBezTo>
                <a:cubicBezTo>
                  <a:pt x="5376" y="3257"/>
                  <a:pt x="5400" y="3132"/>
                  <a:pt x="5409" y="3008"/>
                </a:cubicBezTo>
                <a:cubicBezTo>
                  <a:pt x="5416" y="2906"/>
                  <a:pt x="5411" y="2801"/>
                  <a:pt x="5377" y="2705"/>
                </a:cubicBezTo>
                <a:cubicBezTo>
                  <a:pt x="5300" y="2492"/>
                  <a:pt x="5087" y="2395"/>
                  <a:pt x="4877" y="2359"/>
                </a:cubicBezTo>
                <a:cubicBezTo>
                  <a:pt x="4805" y="2347"/>
                  <a:pt x="4732" y="2341"/>
                  <a:pt x="4660" y="2341"/>
                </a:cubicBezTo>
                <a:cubicBezTo>
                  <a:pt x="4501" y="2341"/>
                  <a:pt x="4343" y="2369"/>
                  <a:pt x="4195" y="2426"/>
                </a:cubicBezTo>
                <a:cubicBezTo>
                  <a:pt x="4082" y="2470"/>
                  <a:pt x="3975" y="2526"/>
                  <a:pt x="3865" y="2574"/>
                </a:cubicBezTo>
                <a:cubicBezTo>
                  <a:pt x="3758" y="2619"/>
                  <a:pt x="3646" y="2650"/>
                  <a:pt x="3532" y="2666"/>
                </a:cubicBezTo>
                <a:cubicBezTo>
                  <a:pt x="3458" y="2676"/>
                  <a:pt x="3384" y="2680"/>
                  <a:pt x="3309" y="2680"/>
                </a:cubicBezTo>
                <a:cubicBezTo>
                  <a:pt x="3150" y="2680"/>
                  <a:pt x="2990" y="2661"/>
                  <a:pt x="2833" y="2636"/>
                </a:cubicBezTo>
                <a:cubicBezTo>
                  <a:pt x="2796" y="2631"/>
                  <a:pt x="2758" y="2624"/>
                  <a:pt x="2722" y="2618"/>
                </a:cubicBezTo>
                <a:cubicBezTo>
                  <a:pt x="2927" y="2579"/>
                  <a:pt x="3080" y="2388"/>
                  <a:pt x="3174" y="2211"/>
                </a:cubicBezTo>
                <a:cubicBezTo>
                  <a:pt x="3286" y="2002"/>
                  <a:pt x="3359" y="1767"/>
                  <a:pt x="3522" y="1589"/>
                </a:cubicBezTo>
                <a:cubicBezTo>
                  <a:pt x="3667" y="1432"/>
                  <a:pt x="3868" y="1349"/>
                  <a:pt x="4033" y="1219"/>
                </a:cubicBezTo>
                <a:cubicBezTo>
                  <a:pt x="4121" y="1150"/>
                  <a:pt x="4195" y="1068"/>
                  <a:pt x="4245" y="968"/>
                </a:cubicBezTo>
                <a:cubicBezTo>
                  <a:pt x="4297" y="864"/>
                  <a:pt x="4322" y="746"/>
                  <a:pt x="4316" y="629"/>
                </a:cubicBezTo>
                <a:cubicBezTo>
                  <a:pt x="4306" y="427"/>
                  <a:pt x="4199" y="228"/>
                  <a:pt x="4032" y="113"/>
                </a:cubicBezTo>
                <a:cubicBezTo>
                  <a:pt x="3925" y="39"/>
                  <a:pt x="3794" y="0"/>
                  <a:pt x="366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43"/>
          <p:cNvSpPr/>
          <p:nvPr/>
        </p:nvSpPr>
        <p:spPr>
          <a:xfrm flipH="1">
            <a:off x="1866207" y="3676563"/>
            <a:ext cx="637292" cy="460199"/>
          </a:xfrm>
          <a:custGeom>
            <a:avLst/>
            <a:gdLst/>
            <a:ahLst/>
            <a:cxnLst/>
            <a:rect l="l" t="t" r="r" b="b"/>
            <a:pathLst>
              <a:path w="1004" h="725" extrusionOk="0">
                <a:moveTo>
                  <a:pt x="433" y="620"/>
                </a:moveTo>
                <a:cubicBezTo>
                  <a:pt x="437" y="678"/>
                  <a:pt x="491" y="715"/>
                  <a:pt x="544" y="719"/>
                </a:cubicBezTo>
                <a:lnTo>
                  <a:pt x="590" y="723"/>
                </a:lnTo>
                <a:cubicBezTo>
                  <a:pt x="603" y="724"/>
                  <a:pt x="617" y="725"/>
                  <a:pt x="628" y="719"/>
                </a:cubicBezTo>
                <a:cubicBezTo>
                  <a:pt x="642" y="711"/>
                  <a:pt x="649" y="694"/>
                  <a:pt x="648" y="678"/>
                </a:cubicBezTo>
                <a:cubicBezTo>
                  <a:pt x="648" y="663"/>
                  <a:pt x="642" y="648"/>
                  <a:pt x="635" y="634"/>
                </a:cubicBezTo>
                <a:cubicBezTo>
                  <a:pt x="625" y="615"/>
                  <a:pt x="615" y="597"/>
                  <a:pt x="602" y="581"/>
                </a:cubicBezTo>
                <a:cubicBezTo>
                  <a:pt x="596" y="573"/>
                  <a:pt x="590" y="566"/>
                  <a:pt x="581" y="560"/>
                </a:cubicBezTo>
                <a:cubicBezTo>
                  <a:pt x="573" y="557"/>
                  <a:pt x="564" y="555"/>
                  <a:pt x="556" y="553"/>
                </a:cubicBezTo>
                <a:cubicBezTo>
                  <a:pt x="549" y="553"/>
                  <a:pt x="540" y="552"/>
                  <a:pt x="530" y="552"/>
                </a:cubicBezTo>
                <a:cubicBezTo>
                  <a:pt x="486" y="552"/>
                  <a:pt x="428" y="567"/>
                  <a:pt x="433" y="620"/>
                </a:cubicBezTo>
                <a:close/>
                <a:moveTo>
                  <a:pt x="814" y="546"/>
                </a:moveTo>
                <a:cubicBezTo>
                  <a:pt x="825" y="612"/>
                  <a:pt x="895" y="625"/>
                  <a:pt x="949" y="602"/>
                </a:cubicBezTo>
                <a:cubicBezTo>
                  <a:pt x="970" y="594"/>
                  <a:pt x="990" y="577"/>
                  <a:pt x="999" y="556"/>
                </a:cubicBezTo>
                <a:cubicBezTo>
                  <a:pt x="1002" y="550"/>
                  <a:pt x="1004" y="543"/>
                  <a:pt x="1003" y="537"/>
                </a:cubicBezTo>
                <a:cubicBezTo>
                  <a:pt x="1001" y="526"/>
                  <a:pt x="991" y="518"/>
                  <a:pt x="983" y="512"/>
                </a:cubicBezTo>
                <a:cubicBezTo>
                  <a:pt x="963" y="497"/>
                  <a:pt x="945" y="483"/>
                  <a:pt x="922" y="475"/>
                </a:cubicBezTo>
                <a:cubicBezTo>
                  <a:pt x="914" y="471"/>
                  <a:pt x="903" y="470"/>
                  <a:pt x="894" y="470"/>
                </a:cubicBezTo>
                <a:cubicBezTo>
                  <a:pt x="851" y="470"/>
                  <a:pt x="806" y="498"/>
                  <a:pt x="814" y="546"/>
                </a:cubicBezTo>
                <a:close/>
                <a:moveTo>
                  <a:pt x="79" y="312"/>
                </a:moveTo>
                <a:cubicBezTo>
                  <a:pt x="0" y="332"/>
                  <a:pt x="79" y="424"/>
                  <a:pt x="112" y="455"/>
                </a:cubicBezTo>
                <a:cubicBezTo>
                  <a:pt x="127" y="470"/>
                  <a:pt x="144" y="481"/>
                  <a:pt x="162" y="491"/>
                </a:cubicBezTo>
                <a:cubicBezTo>
                  <a:pt x="168" y="495"/>
                  <a:pt x="173" y="498"/>
                  <a:pt x="180" y="499"/>
                </a:cubicBezTo>
                <a:cubicBezTo>
                  <a:pt x="196" y="502"/>
                  <a:pt x="210" y="488"/>
                  <a:pt x="220" y="475"/>
                </a:cubicBezTo>
                <a:cubicBezTo>
                  <a:pt x="229" y="464"/>
                  <a:pt x="238" y="454"/>
                  <a:pt x="242" y="441"/>
                </a:cubicBezTo>
                <a:cubicBezTo>
                  <a:pt x="250" y="419"/>
                  <a:pt x="244" y="394"/>
                  <a:pt x="231" y="374"/>
                </a:cubicBezTo>
                <a:cubicBezTo>
                  <a:pt x="218" y="355"/>
                  <a:pt x="198" y="341"/>
                  <a:pt x="178" y="330"/>
                </a:cubicBezTo>
                <a:cubicBezTo>
                  <a:pt x="155" y="318"/>
                  <a:pt x="129" y="308"/>
                  <a:pt x="103" y="308"/>
                </a:cubicBezTo>
                <a:cubicBezTo>
                  <a:pt x="95" y="308"/>
                  <a:pt x="87" y="309"/>
                  <a:pt x="79" y="312"/>
                </a:cubicBezTo>
                <a:close/>
                <a:moveTo>
                  <a:pt x="450" y="335"/>
                </a:moveTo>
                <a:cubicBezTo>
                  <a:pt x="458" y="407"/>
                  <a:pt x="596" y="420"/>
                  <a:pt x="587" y="344"/>
                </a:cubicBezTo>
                <a:cubicBezTo>
                  <a:pt x="583" y="307"/>
                  <a:pt x="536" y="280"/>
                  <a:pt x="497" y="280"/>
                </a:cubicBezTo>
                <a:cubicBezTo>
                  <a:pt x="469" y="280"/>
                  <a:pt x="446" y="295"/>
                  <a:pt x="450" y="335"/>
                </a:cubicBezTo>
                <a:close/>
                <a:moveTo>
                  <a:pt x="801" y="90"/>
                </a:moveTo>
                <a:cubicBezTo>
                  <a:pt x="787" y="92"/>
                  <a:pt x="774" y="94"/>
                  <a:pt x="762" y="100"/>
                </a:cubicBezTo>
                <a:cubicBezTo>
                  <a:pt x="749" y="107"/>
                  <a:pt x="738" y="119"/>
                  <a:pt x="729" y="131"/>
                </a:cubicBezTo>
                <a:cubicBezTo>
                  <a:pt x="700" y="172"/>
                  <a:pt x="654" y="249"/>
                  <a:pt x="715" y="284"/>
                </a:cubicBezTo>
                <a:cubicBezTo>
                  <a:pt x="760" y="310"/>
                  <a:pt x="862" y="315"/>
                  <a:pt x="887" y="256"/>
                </a:cubicBezTo>
                <a:cubicBezTo>
                  <a:pt x="893" y="244"/>
                  <a:pt x="893" y="229"/>
                  <a:pt x="893" y="215"/>
                </a:cubicBezTo>
                <a:cubicBezTo>
                  <a:pt x="893" y="198"/>
                  <a:pt x="893" y="181"/>
                  <a:pt x="894" y="163"/>
                </a:cubicBezTo>
                <a:cubicBezTo>
                  <a:pt x="894" y="143"/>
                  <a:pt x="893" y="120"/>
                  <a:pt x="880" y="106"/>
                </a:cubicBezTo>
                <a:cubicBezTo>
                  <a:pt x="867" y="92"/>
                  <a:pt x="850" y="87"/>
                  <a:pt x="831" y="87"/>
                </a:cubicBezTo>
                <a:cubicBezTo>
                  <a:pt x="821" y="87"/>
                  <a:pt x="811" y="89"/>
                  <a:pt x="801" y="90"/>
                </a:cubicBezTo>
                <a:close/>
                <a:moveTo>
                  <a:pt x="350" y="3"/>
                </a:moveTo>
                <a:cubicBezTo>
                  <a:pt x="327" y="6"/>
                  <a:pt x="302" y="5"/>
                  <a:pt x="279" y="9"/>
                </a:cubicBezTo>
                <a:cubicBezTo>
                  <a:pt x="254" y="13"/>
                  <a:pt x="247" y="29"/>
                  <a:pt x="250" y="52"/>
                </a:cubicBezTo>
                <a:cubicBezTo>
                  <a:pt x="254" y="78"/>
                  <a:pt x="272" y="104"/>
                  <a:pt x="292" y="119"/>
                </a:cubicBezTo>
                <a:cubicBezTo>
                  <a:pt x="316" y="134"/>
                  <a:pt x="371" y="153"/>
                  <a:pt x="398" y="149"/>
                </a:cubicBezTo>
                <a:cubicBezTo>
                  <a:pt x="416" y="147"/>
                  <a:pt x="430" y="132"/>
                  <a:pt x="435" y="115"/>
                </a:cubicBezTo>
                <a:cubicBezTo>
                  <a:pt x="441" y="99"/>
                  <a:pt x="439" y="81"/>
                  <a:pt x="436" y="64"/>
                </a:cubicBezTo>
                <a:cubicBezTo>
                  <a:pt x="433" y="44"/>
                  <a:pt x="425" y="22"/>
                  <a:pt x="408" y="10"/>
                </a:cubicBezTo>
                <a:cubicBezTo>
                  <a:pt x="398" y="3"/>
                  <a:pt x="385" y="1"/>
                  <a:pt x="373" y="1"/>
                </a:cubicBezTo>
                <a:cubicBezTo>
                  <a:pt x="365" y="1"/>
                  <a:pt x="357" y="2"/>
                  <a:pt x="350" y="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43"/>
          <p:cNvSpPr/>
          <p:nvPr/>
        </p:nvSpPr>
        <p:spPr>
          <a:xfrm rot="1283915" flipH="1">
            <a:off x="7866274" y="941499"/>
            <a:ext cx="698674" cy="333257"/>
          </a:xfrm>
          <a:custGeom>
            <a:avLst/>
            <a:gdLst/>
            <a:ahLst/>
            <a:cxnLst/>
            <a:rect l="l" t="t" r="r" b="b"/>
            <a:pathLst>
              <a:path w="3067" h="1463" extrusionOk="0">
                <a:moveTo>
                  <a:pt x="1658" y="1191"/>
                </a:moveTo>
                <a:cubicBezTo>
                  <a:pt x="1582" y="1210"/>
                  <a:pt x="1512" y="1267"/>
                  <a:pt x="1500" y="1343"/>
                </a:cubicBezTo>
                <a:cubicBezTo>
                  <a:pt x="1497" y="1358"/>
                  <a:pt x="1497" y="1373"/>
                  <a:pt x="1500" y="1386"/>
                </a:cubicBezTo>
                <a:cubicBezTo>
                  <a:pt x="1513" y="1435"/>
                  <a:pt x="1568" y="1461"/>
                  <a:pt x="1619" y="1462"/>
                </a:cubicBezTo>
                <a:cubicBezTo>
                  <a:pt x="1670" y="1462"/>
                  <a:pt x="1719" y="1446"/>
                  <a:pt x="1768" y="1441"/>
                </a:cubicBezTo>
                <a:cubicBezTo>
                  <a:pt x="1797" y="1437"/>
                  <a:pt x="1826" y="1438"/>
                  <a:pt x="1855" y="1439"/>
                </a:cubicBezTo>
                <a:cubicBezTo>
                  <a:pt x="1872" y="1440"/>
                  <a:pt x="1889" y="1440"/>
                  <a:pt x="1906" y="1440"/>
                </a:cubicBezTo>
                <a:cubicBezTo>
                  <a:pt x="1952" y="1439"/>
                  <a:pt x="1999" y="1432"/>
                  <a:pt x="2037" y="1406"/>
                </a:cubicBezTo>
                <a:cubicBezTo>
                  <a:pt x="2045" y="1400"/>
                  <a:pt x="2053" y="1394"/>
                  <a:pt x="2057" y="1384"/>
                </a:cubicBezTo>
                <a:cubicBezTo>
                  <a:pt x="2059" y="1375"/>
                  <a:pt x="2058" y="1366"/>
                  <a:pt x="2057" y="1357"/>
                </a:cubicBezTo>
                <a:cubicBezTo>
                  <a:pt x="2029" y="1228"/>
                  <a:pt x="1892" y="1178"/>
                  <a:pt x="1767" y="1178"/>
                </a:cubicBezTo>
                <a:cubicBezTo>
                  <a:pt x="1728" y="1178"/>
                  <a:pt x="1691" y="1183"/>
                  <a:pt x="1658" y="1191"/>
                </a:cubicBezTo>
                <a:close/>
                <a:moveTo>
                  <a:pt x="449" y="1181"/>
                </a:moveTo>
                <a:cubicBezTo>
                  <a:pt x="429" y="1183"/>
                  <a:pt x="408" y="1186"/>
                  <a:pt x="390" y="1196"/>
                </a:cubicBezTo>
                <a:cubicBezTo>
                  <a:pt x="371" y="1208"/>
                  <a:pt x="358" y="1228"/>
                  <a:pt x="351" y="1249"/>
                </a:cubicBezTo>
                <a:cubicBezTo>
                  <a:pt x="342" y="1276"/>
                  <a:pt x="341" y="1308"/>
                  <a:pt x="360" y="1329"/>
                </a:cubicBezTo>
                <a:cubicBezTo>
                  <a:pt x="367" y="1337"/>
                  <a:pt x="378" y="1342"/>
                  <a:pt x="388" y="1347"/>
                </a:cubicBezTo>
                <a:cubicBezTo>
                  <a:pt x="438" y="1369"/>
                  <a:pt x="495" y="1374"/>
                  <a:pt x="549" y="1363"/>
                </a:cubicBezTo>
                <a:cubicBezTo>
                  <a:pt x="553" y="1362"/>
                  <a:pt x="557" y="1361"/>
                  <a:pt x="561" y="1359"/>
                </a:cubicBezTo>
                <a:cubicBezTo>
                  <a:pt x="566" y="1355"/>
                  <a:pt x="570" y="1350"/>
                  <a:pt x="572" y="1344"/>
                </a:cubicBezTo>
                <a:cubicBezTo>
                  <a:pt x="581" y="1325"/>
                  <a:pt x="577" y="1302"/>
                  <a:pt x="574" y="1280"/>
                </a:cubicBezTo>
                <a:cubicBezTo>
                  <a:pt x="570" y="1253"/>
                  <a:pt x="564" y="1201"/>
                  <a:pt x="540" y="1182"/>
                </a:cubicBezTo>
                <a:cubicBezTo>
                  <a:pt x="531" y="1176"/>
                  <a:pt x="520" y="1173"/>
                  <a:pt x="508" y="1173"/>
                </a:cubicBezTo>
                <a:cubicBezTo>
                  <a:pt x="488" y="1173"/>
                  <a:pt x="466" y="1180"/>
                  <a:pt x="449" y="1181"/>
                </a:cubicBezTo>
                <a:close/>
                <a:moveTo>
                  <a:pt x="2905" y="898"/>
                </a:moveTo>
                <a:cubicBezTo>
                  <a:pt x="2862" y="907"/>
                  <a:pt x="2810" y="906"/>
                  <a:pt x="2770" y="927"/>
                </a:cubicBezTo>
                <a:cubicBezTo>
                  <a:pt x="2739" y="943"/>
                  <a:pt x="2717" y="979"/>
                  <a:pt x="2728" y="1010"/>
                </a:cubicBezTo>
                <a:cubicBezTo>
                  <a:pt x="2734" y="1028"/>
                  <a:pt x="2750" y="1041"/>
                  <a:pt x="2766" y="1047"/>
                </a:cubicBezTo>
                <a:cubicBezTo>
                  <a:pt x="2784" y="1054"/>
                  <a:pt x="2802" y="1055"/>
                  <a:pt x="2821" y="1055"/>
                </a:cubicBezTo>
                <a:cubicBezTo>
                  <a:pt x="2875" y="1054"/>
                  <a:pt x="2928" y="1041"/>
                  <a:pt x="2980" y="1026"/>
                </a:cubicBezTo>
                <a:cubicBezTo>
                  <a:pt x="3043" y="1008"/>
                  <a:pt x="3067" y="916"/>
                  <a:pt x="2994" y="893"/>
                </a:cubicBezTo>
                <a:cubicBezTo>
                  <a:pt x="2986" y="890"/>
                  <a:pt x="2976" y="889"/>
                  <a:pt x="2966" y="889"/>
                </a:cubicBezTo>
                <a:cubicBezTo>
                  <a:pt x="2946" y="889"/>
                  <a:pt x="2924" y="894"/>
                  <a:pt x="2905" y="898"/>
                </a:cubicBezTo>
                <a:close/>
                <a:moveTo>
                  <a:pt x="805" y="455"/>
                </a:moveTo>
                <a:cubicBezTo>
                  <a:pt x="792" y="461"/>
                  <a:pt x="779" y="469"/>
                  <a:pt x="771" y="482"/>
                </a:cubicBezTo>
                <a:cubicBezTo>
                  <a:pt x="764" y="494"/>
                  <a:pt x="764" y="509"/>
                  <a:pt x="765" y="523"/>
                </a:cubicBezTo>
                <a:cubicBezTo>
                  <a:pt x="771" y="621"/>
                  <a:pt x="833" y="719"/>
                  <a:pt x="928" y="745"/>
                </a:cubicBezTo>
                <a:cubicBezTo>
                  <a:pt x="970" y="756"/>
                  <a:pt x="1015" y="753"/>
                  <a:pt x="1058" y="756"/>
                </a:cubicBezTo>
                <a:cubicBezTo>
                  <a:pt x="1121" y="762"/>
                  <a:pt x="1187" y="784"/>
                  <a:pt x="1244" y="757"/>
                </a:cubicBezTo>
                <a:cubicBezTo>
                  <a:pt x="1300" y="730"/>
                  <a:pt x="1325" y="659"/>
                  <a:pt x="1310" y="599"/>
                </a:cubicBezTo>
                <a:cubicBezTo>
                  <a:pt x="1281" y="489"/>
                  <a:pt x="1169" y="454"/>
                  <a:pt x="1069" y="444"/>
                </a:cubicBezTo>
                <a:cubicBezTo>
                  <a:pt x="1022" y="439"/>
                  <a:pt x="973" y="432"/>
                  <a:pt x="926" y="432"/>
                </a:cubicBezTo>
                <a:cubicBezTo>
                  <a:pt x="885" y="432"/>
                  <a:pt x="844" y="437"/>
                  <a:pt x="805" y="455"/>
                </a:cubicBezTo>
                <a:close/>
                <a:moveTo>
                  <a:pt x="1958" y="285"/>
                </a:moveTo>
                <a:cubicBezTo>
                  <a:pt x="1940" y="288"/>
                  <a:pt x="1922" y="293"/>
                  <a:pt x="1909" y="306"/>
                </a:cubicBezTo>
                <a:cubicBezTo>
                  <a:pt x="1883" y="332"/>
                  <a:pt x="1890" y="375"/>
                  <a:pt x="1899" y="410"/>
                </a:cubicBezTo>
                <a:cubicBezTo>
                  <a:pt x="1910" y="458"/>
                  <a:pt x="1924" y="510"/>
                  <a:pt x="1964" y="538"/>
                </a:cubicBezTo>
                <a:cubicBezTo>
                  <a:pt x="1985" y="553"/>
                  <a:pt x="2010" y="558"/>
                  <a:pt x="2036" y="563"/>
                </a:cubicBezTo>
                <a:cubicBezTo>
                  <a:pt x="2094" y="576"/>
                  <a:pt x="2153" y="587"/>
                  <a:pt x="2213" y="583"/>
                </a:cubicBezTo>
                <a:cubicBezTo>
                  <a:pt x="2254" y="581"/>
                  <a:pt x="2294" y="572"/>
                  <a:pt x="2333" y="563"/>
                </a:cubicBezTo>
                <a:cubicBezTo>
                  <a:pt x="2380" y="553"/>
                  <a:pt x="2425" y="542"/>
                  <a:pt x="2471" y="532"/>
                </a:cubicBezTo>
                <a:cubicBezTo>
                  <a:pt x="2518" y="521"/>
                  <a:pt x="2577" y="502"/>
                  <a:pt x="2580" y="445"/>
                </a:cubicBezTo>
                <a:cubicBezTo>
                  <a:pt x="2581" y="410"/>
                  <a:pt x="2560" y="356"/>
                  <a:pt x="2532" y="334"/>
                </a:cubicBezTo>
                <a:cubicBezTo>
                  <a:pt x="2499" y="306"/>
                  <a:pt x="2452" y="312"/>
                  <a:pt x="2413" y="313"/>
                </a:cubicBezTo>
                <a:cubicBezTo>
                  <a:pt x="2346" y="314"/>
                  <a:pt x="2277" y="318"/>
                  <a:pt x="2211" y="309"/>
                </a:cubicBezTo>
                <a:cubicBezTo>
                  <a:pt x="2143" y="301"/>
                  <a:pt x="2075" y="281"/>
                  <a:pt x="2007" y="281"/>
                </a:cubicBezTo>
                <a:cubicBezTo>
                  <a:pt x="1990" y="281"/>
                  <a:pt x="1975" y="282"/>
                  <a:pt x="1958" y="285"/>
                </a:cubicBezTo>
                <a:close/>
                <a:moveTo>
                  <a:pt x="196" y="14"/>
                </a:moveTo>
                <a:cubicBezTo>
                  <a:pt x="190" y="17"/>
                  <a:pt x="184" y="23"/>
                  <a:pt x="177" y="26"/>
                </a:cubicBezTo>
                <a:cubicBezTo>
                  <a:pt x="165" y="31"/>
                  <a:pt x="151" y="30"/>
                  <a:pt x="140" y="34"/>
                </a:cubicBezTo>
                <a:cubicBezTo>
                  <a:pt x="126" y="39"/>
                  <a:pt x="117" y="51"/>
                  <a:pt x="107" y="60"/>
                </a:cubicBezTo>
                <a:cubicBezTo>
                  <a:pt x="98" y="67"/>
                  <a:pt x="88" y="72"/>
                  <a:pt x="76" y="76"/>
                </a:cubicBezTo>
                <a:cubicBezTo>
                  <a:pt x="55" y="82"/>
                  <a:pt x="31" y="81"/>
                  <a:pt x="16" y="97"/>
                </a:cubicBezTo>
                <a:cubicBezTo>
                  <a:pt x="0" y="113"/>
                  <a:pt x="4" y="141"/>
                  <a:pt x="19" y="157"/>
                </a:cubicBezTo>
                <a:cubicBezTo>
                  <a:pt x="34" y="174"/>
                  <a:pt x="56" y="180"/>
                  <a:pt x="78" y="180"/>
                </a:cubicBezTo>
                <a:cubicBezTo>
                  <a:pt x="101" y="181"/>
                  <a:pt x="122" y="175"/>
                  <a:pt x="144" y="172"/>
                </a:cubicBezTo>
                <a:cubicBezTo>
                  <a:pt x="181" y="166"/>
                  <a:pt x="220" y="166"/>
                  <a:pt x="257" y="169"/>
                </a:cubicBezTo>
                <a:cubicBezTo>
                  <a:pt x="274" y="170"/>
                  <a:pt x="290" y="173"/>
                  <a:pt x="308" y="172"/>
                </a:cubicBezTo>
                <a:cubicBezTo>
                  <a:pt x="350" y="170"/>
                  <a:pt x="390" y="153"/>
                  <a:pt x="428" y="135"/>
                </a:cubicBezTo>
                <a:cubicBezTo>
                  <a:pt x="433" y="134"/>
                  <a:pt x="439" y="131"/>
                  <a:pt x="442" y="127"/>
                </a:cubicBezTo>
                <a:cubicBezTo>
                  <a:pt x="444" y="123"/>
                  <a:pt x="445" y="119"/>
                  <a:pt x="445" y="114"/>
                </a:cubicBezTo>
                <a:cubicBezTo>
                  <a:pt x="447" y="37"/>
                  <a:pt x="350" y="20"/>
                  <a:pt x="293" y="8"/>
                </a:cubicBezTo>
                <a:cubicBezTo>
                  <a:pt x="277" y="4"/>
                  <a:pt x="261" y="1"/>
                  <a:pt x="245" y="1"/>
                </a:cubicBezTo>
                <a:cubicBezTo>
                  <a:pt x="227" y="1"/>
                  <a:pt x="211" y="4"/>
                  <a:pt x="196" y="14"/>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317"/>
        <p:cNvGrpSpPr/>
        <p:nvPr/>
      </p:nvGrpSpPr>
      <p:grpSpPr>
        <a:xfrm>
          <a:off x="0" y="0"/>
          <a:ext cx="0" cy="0"/>
          <a:chOff x="0" y="0"/>
          <a:chExt cx="0" cy="0"/>
        </a:xfrm>
      </p:grpSpPr>
      <p:sp>
        <p:nvSpPr>
          <p:cNvPr id="1318" name="Google Shape;1318;p79"/>
          <p:cNvSpPr txBox="1">
            <a:spLocks noGrp="1"/>
          </p:cNvSpPr>
          <p:nvPr>
            <p:ph type="title"/>
          </p:nvPr>
        </p:nvSpPr>
        <p:spPr>
          <a:xfrm>
            <a:off x="974656" y="1241312"/>
            <a:ext cx="3559200" cy="825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$20,000</a:t>
            </a:r>
            <a:endParaRPr/>
          </a:p>
        </p:txBody>
      </p:sp>
      <p:sp>
        <p:nvSpPr>
          <p:cNvPr id="1319" name="Google Shape;1319;p79"/>
          <p:cNvSpPr txBox="1">
            <a:spLocks noGrp="1"/>
          </p:cNvSpPr>
          <p:nvPr>
            <p:ph type="subTitle" idx="1"/>
          </p:nvPr>
        </p:nvSpPr>
        <p:spPr>
          <a:xfrm>
            <a:off x="974656" y="2067090"/>
            <a:ext cx="3559200" cy="4233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a:t>Mars is actually a cold place</a:t>
            </a:r>
            <a:endParaRPr/>
          </a:p>
        </p:txBody>
      </p:sp>
      <p:sp>
        <p:nvSpPr>
          <p:cNvPr id="1320" name="Google Shape;1320;p79"/>
          <p:cNvSpPr txBox="1">
            <a:spLocks noGrp="1"/>
          </p:cNvSpPr>
          <p:nvPr>
            <p:ph type="title" idx="2"/>
          </p:nvPr>
        </p:nvSpPr>
        <p:spPr>
          <a:xfrm>
            <a:off x="4610144" y="1241312"/>
            <a:ext cx="3559200" cy="825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$15,000</a:t>
            </a:r>
            <a:endParaRPr/>
          </a:p>
        </p:txBody>
      </p:sp>
      <p:sp>
        <p:nvSpPr>
          <p:cNvPr id="1321" name="Google Shape;1321;p79"/>
          <p:cNvSpPr txBox="1">
            <a:spLocks noGrp="1"/>
          </p:cNvSpPr>
          <p:nvPr>
            <p:ph type="subTitle" idx="3"/>
          </p:nvPr>
        </p:nvSpPr>
        <p:spPr>
          <a:xfrm>
            <a:off x="4610144" y="2067090"/>
            <a:ext cx="3559200" cy="4233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a:t>Venus has a beautiful name</a:t>
            </a:r>
            <a:endParaRPr/>
          </a:p>
        </p:txBody>
      </p:sp>
      <p:sp>
        <p:nvSpPr>
          <p:cNvPr id="1322" name="Google Shape;1322;p79"/>
          <p:cNvSpPr txBox="1">
            <a:spLocks noGrp="1"/>
          </p:cNvSpPr>
          <p:nvPr>
            <p:ph type="title" idx="4"/>
          </p:nvPr>
        </p:nvSpPr>
        <p:spPr>
          <a:xfrm>
            <a:off x="4610144" y="2831284"/>
            <a:ext cx="3559200" cy="825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$45,000</a:t>
            </a:r>
            <a:endParaRPr/>
          </a:p>
        </p:txBody>
      </p:sp>
      <p:sp>
        <p:nvSpPr>
          <p:cNvPr id="1323" name="Google Shape;1323;p79"/>
          <p:cNvSpPr txBox="1">
            <a:spLocks noGrp="1"/>
          </p:cNvSpPr>
          <p:nvPr>
            <p:ph type="subTitle" idx="5"/>
          </p:nvPr>
        </p:nvSpPr>
        <p:spPr>
          <a:xfrm>
            <a:off x="4610144" y="3657062"/>
            <a:ext cx="3559200" cy="4233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a:t>Saturn has several rings</a:t>
            </a:r>
            <a:endParaRPr/>
          </a:p>
        </p:txBody>
      </p:sp>
      <p:sp>
        <p:nvSpPr>
          <p:cNvPr id="1324" name="Google Shape;1324;p79"/>
          <p:cNvSpPr txBox="1">
            <a:spLocks noGrp="1"/>
          </p:cNvSpPr>
          <p:nvPr>
            <p:ph type="title" idx="6"/>
          </p:nvPr>
        </p:nvSpPr>
        <p:spPr>
          <a:xfrm>
            <a:off x="974656" y="2831284"/>
            <a:ext cx="3559200" cy="825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$10,000</a:t>
            </a:r>
            <a:endParaRPr/>
          </a:p>
        </p:txBody>
      </p:sp>
      <p:sp>
        <p:nvSpPr>
          <p:cNvPr id="1325" name="Google Shape;1325;p79"/>
          <p:cNvSpPr txBox="1">
            <a:spLocks noGrp="1"/>
          </p:cNvSpPr>
          <p:nvPr>
            <p:ph type="subTitle" idx="7"/>
          </p:nvPr>
        </p:nvSpPr>
        <p:spPr>
          <a:xfrm>
            <a:off x="974656" y="3657062"/>
            <a:ext cx="3559200" cy="4233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a:t>Mercury is the smallest planet</a:t>
            </a:r>
            <a:endParaRPr/>
          </a:p>
        </p:txBody>
      </p:sp>
      <p:sp>
        <p:nvSpPr>
          <p:cNvPr id="1326" name="Google Shape;1326;p79"/>
          <p:cNvSpPr/>
          <p:nvPr/>
        </p:nvSpPr>
        <p:spPr>
          <a:xfrm rot="10800000">
            <a:off x="3896557" y="578606"/>
            <a:ext cx="637292" cy="460199"/>
          </a:xfrm>
          <a:custGeom>
            <a:avLst/>
            <a:gdLst/>
            <a:ahLst/>
            <a:cxnLst/>
            <a:rect l="l" t="t" r="r" b="b"/>
            <a:pathLst>
              <a:path w="1004" h="725" extrusionOk="0">
                <a:moveTo>
                  <a:pt x="433" y="620"/>
                </a:moveTo>
                <a:cubicBezTo>
                  <a:pt x="437" y="678"/>
                  <a:pt x="491" y="715"/>
                  <a:pt x="544" y="719"/>
                </a:cubicBezTo>
                <a:lnTo>
                  <a:pt x="590" y="723"/>
                </a:lnTo>
                <a:cubicBezTo>
                  <a:pt x="603" y="724"/>
                  <a:pt x="617" y="725"/>
                  <a:pt x="628" y="719"/>
                </a:cubicBezTo>
                <a:cubicBezTo>
                  <a:pt x="642" y="711"/>
                  <a:pt x="649" y="694"/>
                  <a:pt x="648" y="678"/>
                </a:cubicBezTo>
                <a:cubicBezTo>
                  <a:pt x="648" y="663"/>
                  <a:pt x="642" y="648"/>
                  <a:pt x="635" y="634"/>
                </a:cubicBezTo>
                <a:cubicBezTo>
                  <a:pt x="625" y="615"/>
                  <a:pt x="615" y="597"/>
                  <a:pt x="602" y="581"/>
                </a:cubicBezTo>
                <a:cubicBezTo>
                  <a:pt x="596" y="573"/>
                  <a:pt x="590" y="566"/>
                  <a:pt x="581" y="560"/>
                </a:cubicBezTo>
                <a:cubicBezTo>
                  <a:pt x="573" y="557"/>
                  <a:pt x="564" y="555"/>
                  <a:pt x="556" y="553"/>
                </a:cubicBezTo>
                <a:cubicBezTo>
                  <a:pt x="549" y="553"/>
                  <a:pt x="540" y="552"/>
                  <a:pt x="530" y="552"/>
                </a:cubicBezTo>
                <a:cubicBezTo>
                  <a:pt x="486" y="552"/>
                  <a:pt x="428" y="567"/>
                  <a:pt x="433" y="620"/>
                </a:cubicBezTo>
                <a:close/>
                <a:moveTo>
                  <a:pt x="814" y="546"/>
                </a:moveTo>
                <a:cubicBezTo>
                  <a:pt x="825" y="612"/>
                  <a:pt x="895" y="625"/>
                  <a:pt x="949" y="602"/>
                </a:cubicBezTo>
                <a:cubicBezTo>
                  <a:pt x="970" y="594"/>
                  <a:pt x="990" y="577"/>
                  <a:pt x="999" y="556"/>
                </a:cubicBezTo>
                <a:cubicBezTo>
                  <a:pt x="1002" y="550"/>
                  <a:pt x="1004" y="543"/>
                  <a:pt x="1003" y="537"/>
                </a:cubicBezTo>
                <a:cubicBezTo>
                  <a:pt x="1001" y="526"/>
                  <a:pt x="991" y="518"/>
                  <a:pt x="983" y="512"/>
                </a:cubicBezTo>
                <a:cubicBezTo>
                  <a:pt x="963" y="497"/>
                  <a:pt x="945" y="483"/>
                  <a:pt x="922" y="475"/>
                </a:cubicBezTo>
                <a:cubicBezTo>
                  <a:pt x="914" y="471"/>
                  <a:pt x="903" y="470"/>
                  <a:pt x="894" y="470"/>
                </a:cubicBezTo>
                <a:cubicBezTo>
                  <a:pt x="851" y="470"/>
                  <a:pt x="806" y="498"/>
                  <a:pt x="814" y="546"/>
                </a:cubicBezTo>
                <a:close/>
                <a:moveTo>
                  <a:pt x="79" y="312"/>
                </a:moveTo>
                <a:cubicBezTo>
                  <a:pt x="0" y="332"/>
                  <a:pt x="79" y="424"/>
                  <a:pt x="112" y="455"/>
                </a:cubicBezTo>
                <a:cubicBezTo>
                  <a:pt x="127" y="470"/>
                  <a:pt x="144" y="481"/>
                  <a:pt x="162" y="491"/>
                </a:cubicBezTo>
                <a:cubicBezTo>
                  <a:pt x="168" y="495"/>
                  <a:pt x="173" y="498"/>
                  <a:pt x="180" y="499"/>
                </a:cubicBezTo>
                <a:cubicBezTo>
                  <a:pt x="196" y="502"/>
                  <a:pt x="210" y="488"/>
                  <a:pt x="220" y="475"/>
                </a:cubicBezTo>
                <a:cubicBezTo>
                  <a:pt x="229" y="464"/>
                  <a:pt x="238" y="454"/>
                  <a:pt x="242" y="441"/>
                </a:cubicBezTo>
                <a:cubicBezTo>
                  <a:pt x="250" y="419"/>
                  <a:pt x="244" y="394"/>
                  <a:pt x="231" y="374"/>
                </a:cubicBezTo>
                <a:cubicBezTo>
                  <a:pt x="218" y="355"/>
                  <a:pt x="198" y="341"/>
                  <a:pt x="178" y="330"/>
                </a:cubicBezTo>
                <a:cubicBezTo>
                  <a:pt x="155" y="318"/>
                  <a:pt x="129" y="308"/>
                  <a:pt x="103" y="308"/>
                </a:cubicBezTo>
                <a:cubicBezTo>
                  <a:pt x="95" y="308"/>
                  <a:pt x="87" y="309"/>
                  <a:pt x="79" y="312"/>
                </a:cubicBezTo>
                <a:close/>
                <a:moveTo>
                  <a:pt x="450" y="335"/>
                </a:moveTo>
                <a:cubicBezTo>
                  <a:pt x="458" y="407"/>
                  <a:pt x="596" y="420"/>
                  <a:pt x="587" y="344"/>
                </a:cubicBezTo>
                <a:cubicBezTo>
                  <a:pt x="583" y="307"/>
                  <a:pt x="536" y="280"/>
                  <a:pt x="497" y="280"/>
                </a:cubicBezTo>
                <a:cubicBezTo>
                  <a:pt x="469" y="280"/>
                  <a:pt x="446" y="295"/>
                  <a:pt x="450" y="335"/>
                </a:cubicBezTo>
                <a:close/>
                <a:moveTo>
                  <a:pt x="801" y="90"/>
                </a:moveTo>
                <a:cubicBezTo>
                  <a:pt x="787" y="92"/>
                  <a:pt x="774" y="94"/>
                  <a:pt x="762" y="100"/>
                </a:cubicBezTo>
                <a:cubicBezTo>
                  <a:pt x="749" y="107"/>
                  <a:pt x="738" y="119"/>
                  <a:pt x="729" y="131"/>
                </a:cubicBezTo>
                <a:cubicBezTo>
                  <a:pt x="700" y="172"/>
                  <a:pt x="654" y="249"/>
                  <a:pt x="715" y="284"/>
                </a:cubicBezTo>
                <a:cubicBezTo>
                  <a:pt x="760" y="310"/>
                  <a:pt x="862" y="315"/>
                  <a:pt x="887" y="256"/>
                </a:cubicBezTo>
                <a:cubicBezTo>
                  <a:pt x="893" y="244"/>
                  <a:pt x="893" y="229"/>
                  <a:pt x="893" y="215"/>
                </a:cubicBezTo>
                <a:cubicBezTo>
                  <a:pt x="893" y="198"/>
                  <a:pt x="893" y="181"/>
                  <a:pt x="894" y="163"/>
                </a:cubicBezTo>
                <a:cubicBezTo>
                  <a:pt x="894" y="143"/>
                  <a:pt x="893" y="120"/>
                  <a:pt x="880" y="106"/>
                </a:cubicBezTo>
                <a:cubicBezTo>
                  <a:pt x="867" y="92"/>
                  <a:pt x="850" y="87"/>
                  <a:pt x="831" y="87"/>
                </a:cubicBezTo>
                <a:cubicBezTo>
                  <a:pt x="821" y="87"/>
                  <a:pt x="811" y="89"/>
                  <a:pt x="801" y="90"/>
                </a:cubicBezTo>
                <a:close/>
                <a:moveTo>
                  <a:pt x="350" y="3"/>
                </a:moveTo>
                <a:cubicBezTo>
                  <a:pt x="327" y="6"/>
                  <a:pt x="302" y="5"/>
                  <a:pt x="279" y="9"/>
                </a:cubicBezTo>
                <a:cubicBezTo>
                  <a:pt x="254" y="13"/>
                  <a:pt x="247" y="29"/>
                  <a:pt x="250" y="52"/>
                </a:cubicBezTo>
                <a:cubicBezTo>
                  <a:pt x="254" y="78"/>
                  <a:pt x="272" y="104"/>
                  <a:pt x="292" y="119"/>
                </a:cubicBezTo>
                <a:cubicBezTo>
                  <a:pt x="316" y="134"/>
                  <a:pt x="371" y="153"/>
                  <a:pt x="398" y="149"/>
                </a:cubicBezTo>
                <a:cubicBezTo>
                  <a:pt x="416" y="147"/>
                  <a:pt x="430" y="132"/>
                  <a:pt x="435" y="115"/>
                </a:cubicBezTo>
                <a:cubicBezTo>
                  <a:pt x="441" y="99"/>
                  <a:pt x="439" y="81"/>
                  <a:pt x="436" y="64"/>
                </a:cubicBezTo>
                <a:cubicBezTo>
                  <a:pt x="433" y="44"/>
                  <a:pt x="425" y="22"/>
                  <a:pt x="408" y="10"/>
                </a:cubicBezTo>
                <a:cubicBezTo>
                  <a:pt x="398" y="3"/>
                  <a:pt x="385" y="1"/>
                  <a:pt x="373" y="1"/>
                </a:cubicBezTo>
                <a:cubicBezTo>
                  <a:pt x="365" y="1"/>
                  <a:pt x="357" y="2"/>
                  <a:pt x="350" y="3"/>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79"/>
          <p:cNvSpPr/>
          <p:nvPr/>
        </p:nvSpPr>
        <p:spPr>
          <a:xfrm rot="-3128846">
            <a:off x="6732732" y="3931376"/>
            <a:ext cx="3116829" cy="2160015"/>
          </a:xfrm>
          <a:custGeom>
            <a:avLst/>
            <a:gdLst/>
            <a:ahLst/>
            <a:cxnLst/>
            <a:rect l="l" t="t" r="r" b="b"/>
            <a:pathLst>
              <a:path w="4984" h="2204" extrusionOk="0">
                <a:moveTo>
                  <a:pt x="2407" y="1"/>
                </a:moveTo>
                <a:cubicBezTo>
                  <a:pt x="2391" y="1"/>
                  <a:pt x="2375" y="2"/>
                  <a:pt x="2359" y="7"/>
                </a:cubicBezTo>
                <a:cubicBezTo>
                  <a:pt x="2332" y="17"/>
                  <a:pt x="2310" y="35"/>
                  <a:pt x="2288" y="51"/>
                </a:cubicBezTo>
                <a:cubicBezTo>
                  <a:pt x="2223" y="96"/>
                  <a:pt x="2147" y="125"/>
                  <a:pt x="2069" y="134"/>
                </a:cubicBezTo>
                <a:cubicBezTo>
                  <a:pt x="2034" y="137"/>
                  <a:pt x="2001" y="136"/>
                  <a:pt x="1968" y="147"/>
                </a:cubicBezTo>
                <a:cubicBezTo>
                  <a:pt x="1937" y="157"/>
                  <a:pt x="1910" y="165"/>
                  <a:pt x="1876" y="168"/>
                </a:cubicBezTo>
                <a:cubicBezTo>
                  <a:pt x="1866" y="173"/>
                  <a:pt x="1851" y="175"/>
                  <a:pt x="1835" y="175"/>
                </a:cubicBezTo>
                <a:cubicBezTo>
                  <a:pt x="1796" y="175"/>
                  <a:pt x="1748" y="164"/>
                  <a:pt x="1718" y="163"/>
                </a:cubicBezTo>
                <a:cubicBezTo>
                  <a:pt x="1674" y="161"/>
                  <a:pt x="1632" y="164"/>
                  <a:pt x="1587" y="157"/>
                </a:cubicBezTo>
                <a:cubicBezTo>
                  <a:pt x="1563" y="155"/>
                  <a:pt x="1540" y="152"/>
                  <a:pt x="1517" y="152"/>
                </a:cubicBezTo>
                <a:cubicBezTo>
                  <a:pt x="1502" y="152"/>
                  <a:pt x="1488" y="153"/>
                  <a:pt x="1474" y="156"/>
                </a:cubicBezTo>
                <a:cubicBezTo>
                  <a:pt x="1410" y="168"/>
                  <a:pt x="1358" y="213"/>
                  <a:pt x="1309" y="258"/>
                </a:cubicBezTo>
                <a:cubicBezTo>
                  <a:pt x="1287" y="279"/>
                  <a:pt x="1264" y="300"/>
                  <a:pt x="1251" y="327"/>
                </a:cubicBezTo>
                <a:cubicBezTo>
                  <a:pt x="1235" y="361"/>
                  <a:pt x="1233" y="401"/>
                  <a:pt x="1211" y="431"/>
                </a:cubicBezTo>
                <a:cubicBezTo>
                  <a:pt x="1202" y="445"/>
                  <a:pt x="1188" y="454"/>
                  <a:pt x="1176" y="467"/>
                </a:cubicBezTo>
                <a:cubicBezTo>
                  <a:pt x="1140" y="504"/>
                  <a:pt x="1126" y="556"/>
                  <a:pt x="1100" y="602"/>
                </a:cubicBezTo>
                <a:cubicBezTo>
                  <a:pt x="1064" y="666"/>
                  <a:pt x="984" y="702"/>
                  <a:pt x="914" y="721"/>
                </a:cubicBezTo>
                <a:cubicBezTo>
                  <a:pt x="879" y="730"/>
                  <a:pt x="843" y="734"/>
                  <a:pt x="807" y="734"/>
                </a:cubicBezTo>
                <a:cubicBezTo>
                  <a:pt x="758" y="734"/>
                  <a:pt x="709" y="727"/>
                  <a:pt x="662" y="714"/>
                </a:cubicBezTo>
                <a:cubicBezTo>
                  <a:pt x="557" y="685"/>
                  <a:pt x="458" y="591"/>
                  <a:pt x="354" y="573"/>
                </a:cubicBezTo>
                <a:cubicBezTo>
                  <a:pt x="345" y="572"/>
                  <a:pt x="336" y="571"/>
                  <a:pt x="326" y="571"/>
                </a:cubicBezTo>
                <a:cubicBezTo>
                  <a:pt x="236" y="571"/>
                  <a:pt x="126" y="633"/>
                  <a:pt x="63" y="684"/>
                </a:cubicBezTo>
                <a:cubicBezTo>
                  <a:pt x="47" y="696"/>
                  <a:pt x="32" y="710"/>
                  <a:pt x="25" y="728"/>
                </a:cubicBezTo>
                <a:cubicBezTo>
                  <a:pt x="1" y="787"/>
                  <a:pt x="73" y="845"/>
                  <a:pt x="137" y="845"/>
                </a:cubicBezTo>
                <a:cubicBezTo>
                  <a:pt x="139" y="845"/>
                  <a:pt x="141" y="845"/>
                  <a:pt x="142" y="845"/>
                </a:cubicBezTo>
                <a:cubicBezTo>
                  <a:pt x="208" y="840"/>
                  <a:pt x="266" y="803"/>
                  <a:pt x="331" y="790"/>
                </a:cubicBezTo>
                <a:cubicBezTo>
                  <a:pt x="346" y="788"/>
                  <a:pt x="362" y="786"/>
                  <a:pt x="377" y="786"/>
                </a:cubicBezTo>
                <a:cubicBezTo>
                  <a:pt x="550" y="786"/>
                  <a:pt x="709" y="953"/>
                  <a:pt x="881" y="953"/>
                </a:cubicBezTo>
                <a:cubicBezTo>
                  <a:pt x="897" y="953"/>
                  <a:pt x="914" y="952"/>
                  <a:pt x="931" y="949"/>
                </a:cubicBezTo>
                <a:cubicBezTo>
                  <a:pt x="1063" y="922"/>
                  <a:pt x="1186" y="848"/>
                  <a:pt x="1226" y="712"/>
                </a:cubicBezTo>
                <a:cubicBezTo>
                  <a:pt x="1236" y="679"/>
                  <a:pt x="1240" y="645"/>
                  <a:pt x="1258" y="616"/>
                </a:cubicBezTo>
                <a:cubicBezTo>
                  <a:pt x="1284" y="577"/>
                  <a:pt x="1332" y="555"/>
                  <a:pt x="1353" y="512"/>
                </a:cubicBezTo>
                <a:cubicBezTo>
                  <a:pt x="1365" y="486"/>
                  <a:pt x="1365" y="456"/>
                  <a:pt x="1369" y="427"/>
                </a:cubicBezTo>
                <a:cubicBezTo>
                  <a:pt x="1374" y="389"/>
                  <a:pt x="1401" y="339"/>
                  <a:pt x="1422" y="305"/>
                </a:cubicBezTo>
                <a:cubicBezTo>
                  <a:pt x="1444" y="265"/>
                  <a:pt x="1480" y="240"/>
                  <a:pt x="1527" y="235"/>
                </a:cubicBezTo>
                <a:cubicBezTo>
                  <a:pt x="1540" y="234"/>
                  <a:pt x="1554" y="233"/>
                  <a:pt x="1567" y="233"/>
                </a:cubicBezTo>
                <a:cubicBezTo>
                  <a:pt x="1592" y="233"/>
                  <a:pt x="1618" y="235"/>
                  <a:pt x="1643" y="237"/>
                </a:cubicBezTo>
                <a:cubicBezTo>
                  <a:pt x="1705" y="242"/>
                  <a:pt x="1767" y="247"/>
                  <a:pt x="1828" y="260"/>
                </a:cubicBezTo>
                <a:cubicBezTo>
                  <a:pt x="1885" y="271"/>
                  <a:pt x="1946" y="294"/>
                  <a:pt x="2006" y="294"/>
                </a:cubicBezTo>
                <a:cubicBezTo>
                  <a:pt x="2013" y="294"/>
                  <a:pt x="2021" y="294"/>
                  <a:pt x="2028" y="293"/>
                </a:cubicBezTo>
                <a:cubicBezTo>
                  <a:pt x="2094" y="287"/>
                  <a:pt x="2162" y="281"/>
                  <a:pt x="2225" y="259"/>
                </a:cubicBezTo>
                <a:cubicBezTo>
                  <a:pt x="2288" y="237"/>
                  <a:pt x="2349" y="201"/>
                  <a:pt x="2414" y="201"/>
                </a:cubicBezTo>
                <a:cubicBezTo>
                  <a:pt x="2434" y="201"/>
                  <a:pt x="2454" y="205"/>
                  <a:pt x="2475" y="212"/>
                </a:cubicBezTo>
                <a:cubicBezTo>
                  <a:pt x="2507" y="225"/>
                  <a:pt x="2539" y="238"/>
                  <a:pt x="2572" y="252"/>
                </a:cubicBezTo>
                <a:cubicBezTo>
                  <a:pt x="2596" y="261"/>
                  <a:pt x="2620" y="272"/>
                  <a:pt x="2640" y="288"/>
                </a:cubicBezTo>
                <a:cubicBezTo>
                  <a:pt x="2665" y="307"/>
                  <a:pt x="2682" y="332"/>
                  <a:pt x="2702" y="354"/>
                </a:cubicBezTo>
                <a:cubicBezTo>
                  <a:pt x="2736" y="391"/>
                  <a:pt x="2776" y="419"/>
                  <a:pt x="2809" y="455"/>
                </a:cubicBezTo>
                <a:cubicBezTo>
                  <a:pt x="2834" y="482"/>
                  <a:pt x="2855" y="513"/>
                  <a:pt x="2875" y="543"/>
                </a:cubicBezTo>
                <a:cubicBezTo>
                  <a:pt x="2943" y="644"/>
                  <a:pt x="3000" y="763"/>
                  <a:pt x="3104" y="831"/>
                </a:cubicBezTo>
                <a:cubicBezTo>
                  <a:pt x="3154" y="863"/>
                  <a:pt x="3198" y="894"/>
                  <a:pt x="3239" y="941"/>
                </a:cubicBezTo>
                <a:cubicBezTo>
                  <a:pt x="3263" y="969"/>
                  <a:pt x="3286" y="999"/>
                  <a:pt x="3314" y="1024"/>
                </a:cubicBezTo>
                <a:cubicBezTo>
                  <a:pt x="3385" y="1084"/>
                  <a:pt x="3485" y="1095"/>
                  <a:pt x="3569" y="1134"/>
                </a:cubicBezTo>
                <a:cubicBezTo>
                  <a:pt x="3679" y="1186"/>
                  <a:pt x="3767" y="1291"/>
                  <a:pt x="3784" y="1412"/>
                </a:cubicBezTo>
                <a:cubicBezTo>
                  <a:pt x="3801" y="1527"/>
                  <a:pt x="3812" y="1630"/>
                  <a:pt x="3886" y="1726"/>
                </a:cubicBezTo>
                <a:cubicBezTo>
                  <a:pt x="3957" y="1819"/>
                  <a:pt x="4052" y="1891"/>
                  <a:pt x="4133" y="1974"/>
                </a:cubicBezTo>
                <a:cubicBezTo>
                  <a:pt x="4194" y="2036"/>
                  <a:pt x="4248" y="2106"/>
                  <a:pt x="4324" y="2146"/>
                </a:cubicBezTo>
                <a:cubicBezTo>
                  <a:pt x="4382" y="2176"/>
                  <a:pt x="4445" y="2185"/>
                  <a:pt x="4510" y="2185"/>
                </a:cubicBezTo>
                <a:cubicBezTo>
                  <a:pt x="4605" y="2185"/>
                  <a:pt x="4704" y="2166"/>
                  <a:pt x="4799" y="2166"/>
                </a:cubicBezTo>
                <a:cubicBezTo>
                  <a:pt x="4864" y="2166"/>
                  <a:pt x="4926" y="2174"/>
                  <a:pt x="4983" y="2203"/>
                </a:cubicBezTo>
                <a:cubicBezTo>
                  <a:pt x="4946" y="2106"/>
                  <a:pt x="4892" y="1997"/>
                  <a:pt x="4791" y="1975"/>
                </a:cubicBezTo>
                <a:cubicBezTo>
                  <a:pt x="4777" y="1972"/>
                  <a:pt x="4763" y="1971"/>
                  <a:pt x="4749" y="1971"/>
                </a:cubicBezTo>
                <a:cubicBezTo>
                  <a:pt x="4694" y="1971"/>
                  <a:pt x="4638" y="1990"/>
                  <a:pt x="4583" y="1990"/>
                </a:cubicBezTo>
                <a:cubicBezTo>
                  <a:pt x="4579" y="1990"/>
                  <a:pt x="4575" y="1990"/>
                  <a:pt x="4572" y="1990"/>
                </a:cubicBezTo>
                <a:cubicBezTo>
                  <a:pt x="4491" y="1987"/>
                  <a:pt x="4412" y="1967"/>
                  <a:pt x="4336" y="1940"/>
                </a:cubicBezTo>
                <a:cubicBezTo>
                  <a:pt x="4299" y="1926"/>
                  <a:pt x="4262" y="1910"/>
                  <a:pt x="4234" y="1882"/>
                </a:cubicBezTo>
                <a:cubicBezTo>
                  <a:pt x="4185" y="1832"/>
                  <a:pt x="4174" y="1757"/>
                  <a:pt x="4143" y="1694"/>
                </a:cubicBezTo>
                <a:cubicBezTo>
                  <a:pt x="4133" y="1673"/>
                  <a:pt x="4120" y="1653"/>
                  <a:pt x="4114" y="1630"/>
                </a:cubicBezTo>
                <a:cubicBezTo>
                  <a:pt x="4112" y="1614"/>
                  <a:pt x="4112" y="1597"/>
                  <a:pt x="4111" y="1581"/>
                </a:cubicBezTo>
                <a:cubicBezTo>
                  <a:pt x="4106" y="1540"/>
                  <a:pt x="4085" y="1503"/>
                  <a:pt x="4066" y="1467"/>
                </a:cubicBezTo>
                <a:cubicBezTo>
                  <a:pt x="4058" y="1451"/>
                  <a:pt x="4048" y="1434"/>
                  <a:pt x="4044" y="1416"/>
                </a:cubicBezTo>
                <a:cubicBezTo>
                  <a:pt x="4041" y="1403"/>
                  <a:pt x="4041" y="1391"/>
                  <a:pt x="4036" y="1379"/>
                </a:cubicBezTo>
                <a:cubicBezTo>
                  <a:pt x="4008" y="1308"/>
                  <a:pt x="3945" y="1241"/>
                  <a:pt x="3886" y="1196"/>
                </a:cubicBezTo>
                <a:cubicBezTo>
                  <a:pt x="3805" y="1134"/>
                  <a:pt x="3706" y="1108"/>
                  <a:pt x="3624" y="1053"/>
                </a:cubicBezTo>
                <a:cubicBezTo>
                  <a:pt x="3546" y="1001"/>
                  <a:pt x="3449" y="978"/>
                  <a:pt x="3382" y="910"/>
                </a:cubicBezTo>
                <a:cubicBezTo>
                  <a:pt x="3322" y="851"/>
                  <a:pt x="3297" y="766"/>
                  <a:pt x="3249" y="697"/>
                </a:cubicBezTo>
                <a:cubicBezTo>
                  <a:pt x="3235" y="677"/>
                  <a:pt x="3219" y="658"/>
                  <a:pt x="3205" y="637"/>
                </a:cubicBezTo>
                <a:cubicBezTo>
                  <a:pt x="3176" y="591"/>
                  <a:pt x="3158" y="539"/>
                  <a:pt x="3130" y="493"/>
                </a:cubicBezTo>
                <a:cubicBezTo>
                  <a:pt x="3088" y="421"/>
                  <a:pt x="3022" y="366"/>
                  <a:pt x="2984" y="292"/>
                </a:cubicBezTo>
                <a:cubicBezTo>
                  <a:pt x="2970" y="265"/>
                  <a:pt x="2961" y="236"/>
                  <a:pt x="2943" y="212"/>
                </a:cubicBezTo>
                <a:cubicBezTo>
                  <a:pt x="2922" y="183"/>
                  <a:pt x="2892" y="164"/>
                  <a:pt x="2861" y="147"/>
                </a:cubicBezTo>
                <a:cubicBezTo>
                  <a:pt x="2833" y="131"/>
                  <a:pt x="2809" y="111"/>
                  <a:pt x="2781" y="94"/>
                </a:cubicBezTo>
                <a:cubicBezTo>
                  <a:pt x="2685" y="34"/>
                  <a:pt x="2564" y="14"/>
                  <a:pt x="2453" y="4"/>
                </a:cubicBezTo>
                <a:cubicBezTo>
                  <a:pt x="2438" y="2"/>
                  <a:pt x="2422" y="1"/>
                  <a:pt x="24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79"/>
          <p:cNvSpPr/>
          <p:nvPr/>
        </p:nvSpPr>
        <p:spPr>
          <a:xfrm rot="-899997">
            <a:off x="676940" y="2531771"/>
            <a:ext cx="698677" cy="333255"/>
          </a:xfrm>
          <a:custGeom>
            <a:avLst/>
            <a:gdLst/>
            <a:ahLst/>
            <a:cxnLst/>
            <a:rect l="l" t="t" r="r" b="b"/>
            <a:pathLst>
              <a:path w="3067" h="1463" extrusionOk="0">
                <a:moveTo>
                  <a:pt x="1658" y="1191"/>
                </a:moveTo>
                <a:cubicBezTo>
                  <a:pt x="1582" y="1210"/>
                  <a:pt x="1512" y="1267"/>
                  <a:pt x="1500" y="1343"/>
                </a:cubicBezTo>
                <a:cubicBezTo>
                  <a:pt x="1497" y="1358"/>
                  <a:pt x="1497" y="1373"/>
                  <a:pt x="1500" y="1386"/>
                </a:cubicBezTo>
                <a:cubicBezTo>
                  <a:pt x="1513" y="1435"/>
                  <a:pt x="1568" y="1461"/>
                  <a:pt x="1619" y="1462"/>
                </a:cubicBezTo>
                <a:cubicBezTo>
                  <a:pt x="1670" y="1462"/>
                  <a:pt x="1719" y="1446"/>
                  <a:pt x="1768" y="1441"/>
                </a:cubicBezTo>
                <a:cubicBezTo>
                  <a:pt x="1797" y="1437"/>
                  <a:pt x="1826" y="1438"/>
                  <a:pt x="1855" y="1439"/>
                </a:cubicBezTo>
                <a:cubicBezTo>
                  <a:pt x="1872" y="1440"/>
                  <a:pt x="1889" y="1440"/>
                  <a:pt x="1906" y="1440"/>
                </a:cubicBezTo>
                <a:cubicBezTo>
                  <a:pt x="1952" y="1439"/>
                  <a:pt x="1999" y="1432"/>
                  <a:pt x="2037" y="1406"/>
                </a:cubicBezTo>
                <a:cubicBezTo>
                  <a:pt x="2045" y="1400"/>
                  <a:pt x="2053" y="1394"/>
                  <a:pt x="2057" y="1384"/>
                </a:cubicBezTo>
                <a:cubicBezTo>
                  <a:pt x="2059" y="1375"/>
                  <a:pt x="2058" y="1366"/>
                  <a:pt x="2057" y="1357"/>
                </a:cubicBezTo>
                <a:cubicBezTo>
                  <a:pt x="2029" y="1228"/>
                  <a:pt x="1892" y="1178"/>
                  <a:pt x="1767" y="1178"/>
                </a:cubicBezTo>
                <a:cubicBezTo>
                  <a:pt x="1728" y="1178"/>
                  <a:pt x="1691" y="1183"/>
                  <a:pt x="1658" y="1191"/>
                </a:cubicBezTo>
                <a:close/>
                <a:moveTo>
                  <a:pt x="449" y="1181"/>
                </a:moveTo>
                <a:cubicBezTo>
                  <a:pt x="429" y="1183"/>
                  <a:pt x="408" y="1186"/>
                  <a:pt x="390" y="1196"/>
                </a:cubicBezTo>
                <a:cubicBezTo>
                  <a:pt x="371" y="1208"/>
                  <a:pt x="358" y="1228"/>
                  <a:pt x="351" y="1249"/>
                </a:cubicBezTo>
                <a:cubicBezTo>
                  <a:pt x="342" y="1276"/>
                  <a:pt x="341" y="1308"/>
                  <a:pt x="360" y="1329"/>
                </a:cubicBezTo>
                <a:cubicBezTo>
                  <a:pt x="367" y="1337"/>
                  <a:pt x="378" y="1342"/>
                  <a:pt x="388" y="1347"/>
                </a:cubicBezTo>
                <a:cubicBezTo>
                  <a:pt x="438" y="1369"/>
                  <a:pt x="495" y="1374"/>
                  <a:pt x="549" y="1363"/>
                </a:cubicBezTo>
                <a:cubicBezTo>
                  <a:pt x="553" y="1362"/>
                  <a:pt x="557" y="1361"/>
                  <a:pt x="561" y="1359"/>
                </a:cubicBezTo>
                <a:cubicBezTo>
                  <a:pt x="566" y="1355"/>
                  <a:pt x="570" y="1350"/>
                  <a:pt x="572" y="1344"/>
                </a:cubicBezTo>
                <a:cubicBezTo>
                  <a:pt x="581" y="1325"/>
                  <a:pt x="577" y="1302"/>
                  <a:pt x="574" y="1280"/>
                </a:cubicBezTo>
                <a:cubicBezTo>
                  <a:pt x="570" y="1253"/>
                  <a:pt x="564" y="1201"/>
                  <a:pt x="540" y="1182"/>
                </a:cubicBezTo>
                <a:cubicBezTo>
                  <a:pt x="531" y="1176"/>
                  <a:pt x="520" y="1173"/>
                  <a:pt x="508" y="1173"/>
                </a:cubicBezTo>
                <a:cubicBezTo>
                  <a:pt x="488" y="1173"/>
                  <a:pt x="466" y="1180"/>
                  <a:pt x="449" y="1181"/>
                </a:cubicBezTo>
                <a:close/>
                <a:moveTo>
                  <a:pt x="2905" y="898"/>
                </a:moveTo>
                <a:cubicBezTo>
                  <a:pt x="2862" y="907"/>
                  <a:pt x="2810" y="906"/>
                  <a:pt x="2770" y="927"/>
                </a:cubicBezTo>
                <a:cubicBezTo>
                  <a:pt x="2739" y="943"/>
                  <a:pt x="2717" y="979"/>
                  <a:pt x="2728" y="1010"/>
                </a:cubicBezTo>
                <a:cubicBezTo>
                  <a:pt x="2734" y="1028"/>
                  <a:pt x="2750" y="1041"/>
                  <a:pt x="2766" y="1047"/>
                </a:cubicBezTo>
                <a:cubicBezTo>
                  <a:pt x="2784" y="1054"/>
                  <a:pt x="2802" y="1055"/>
                  <a:pt x="2821" y="1055"/>
                </a:cubicBezTo>
                <a:cubicBezTo>
                  <a:pt x="2875" y="1054"/>
                  <a:pt x="2928" y="1041"/>
                  <a:pt x="2980" y="1026"/>
                </a:cubicBezTo>
                <a:cubicBezTo>
                  <a:pt x="3043" y="1008"/>
                  <a:pt x="3067" y="916"/>
                  <a:pt x="2994" y="893"/>
                </a:cubicBezTo>
                <a:cubicBezTo>
                  <a:pt x="2986" y="890"/>
                  <a:pt x="2976" y="889"/>
                  <a:pt x="2966" y="889"/>
                </a:cubicBezTo>
                <a:cubicBezTo>
                  <a:pt x="2946" y="889"/>
                  <a:pt x="2924" y="894"/>
                  <a:pt x="2905" y="898"/>
                </a:cubicBezTo>
                <a:close/>
                <a:moveTo>
                  <a:pt x="805" y="455"/>
                </a:moveTo>
                <a:cubicBezTo>
                  <a:pt x="792" y="461"/>
                  <a:pt x="779" y="469"/>
                  <a:pt x="771" y="482"/>
                </a:cubicBezTo>
                <a:cubicBezTo>
                  <a:pt x="764" y="494"/>
                  <a:pt x="764" y="509"/>
                  <a:pt x="765" y="523"/>
                </a:cubicBezTo>
                <a:cubicBezTo>
                  <a:pt x="771" y="621"/>
                  <a:pt x="833" y="719"/>
                  <a:pt x="928" y="745"/>
                </a:cubicBezTo>
                <a:cubicBezTo>
                  <a:pt x="970" y="756"/>
                  <a:pt x="1015" y="753"/>
                  <a:pt x="1058" y="756"/>
                </a:cubicBezTo>
                <a:cubicBezTo>
                  <a:pt x="1121" y="762"/>
                  <a:pt x="1187" y="784"/>
                  <a:pt x="1244" y="757"/>
                </a:cubicBezTo>
                <a:cubicBezTo>
                  <a:pt x="1300" y="730"/>
                  <a:pt x="1325" y="659"/>
                  <a:pt x="1310" y="599"/>
                </a:cubicBezTo>
                <a:cubicBezTo>
                  <a:pt x="1281" y="489"/>
                  <a:pt x="1169" y="454"/>
                  <a:pt x="1069" y="444"/>
                </a:cubicBezTo>
                <a:cubicBezTo>
                  <a:pt x="1022" y="439"/>
                  <a:pt x="973" y="432"/>
                  <a:pt x="926" y="432"/>
                </a:cubicBezTo>
                <a:cubicBezTo>
                  <a:pt x="885" y="432"/>
                  <a:pt x="844" y="437"/>
                  <a:pt x="805" y="455"/>
                </a:cubicBezTo>
                <a:close/>
                <a:moveTo>
                  <a:pt x="1958" y="285"/>
                </a:moveTo>
                <a:cubicBezTo>
                  <a:pt x="1940" y="288"/>
                  <a:pt x="1922" y="293"/>
                  <a:pt x="1909" y="306"/>
                </a:cubicBezTo>
                <a:cubicBezTo>
                  <a:pt x="1883" y="332"/>
                  <a:pt x="1890" y="375"/>
                  <a:pt x="1899" y="410"/>
                </a:cubicBezTo>
                <a:cubicBezTo>
                  <a:pt x="1910" y="458"/>
                  <a:pt x="1924" y="510"/>
                  <a:pt x="1964" y="538"/>
                </a:cubicBezTo>
                <a:cubicBezTo>
                  <a:pt x="1985" y="553"/>
                  <a:pt x="2010" y="558"/>
                  <a:pt x="2036" y="563"/>
                </a:cubicBezTo>
                <a:cubicBezTo>
                  <a:pt x="2094" y="576"/>
                  <a:pt x="2153" y="587"/>
                  <a:pt x="2213" y="583"/>
                </a:cubicBezTo>
                <a:cubicBezTo>
                  <a:pt x="2254" y="581"/>
                  <a:pt x="2294" y="572"/>
                  <a:pt x="2333" y="563"/>
                </a:cubicBezTo>
                <a:cubicBezTo>
                  <a:pt x="2380" y="553"/>
                  <a:pt x="2425" y="542"/>
                  <a:pt x="2471" y="532"/>
                </a:cubicBezTo>
                <a:cubicBezTo>
                  <a:pt x="2518" y="521"/>
                  <a:pt x="2577" y="502"/>
                  <a:pt x="2580" y="445"/>
                </a:cubicBezTo>
                <a:cubicBezTo>
                  <a:pt x="2581" y="410"/>
                  <a:pt x="2560" y="356"/>
                  <a:pt x="2532" y="334"/>
                </a:cubicBezTo>
                <a:cubicBezTo>
                  <a:pt x="2499" y="306"/>
                  <a:pt x="2452" y="312"/>
                  <a:pt x="2413" y="313"/>
                </a:cubicBezTo>
                <a:cubicBezTo>
                  <a:pt x="2346" y="314"/>
                  <a:pt x="2277" y="318"/>
                  <a:pt x="2211" y="309"/>
                </a:cubicBezTo>
                <a:cubicBezTo>
                  <a:pt x="2143" y="301"/>
                  <a:pt x="2075" y="281"/>
                  <a:pt x="2007" y="281"/>
                </a:cubicBezTo>
                <a:cubicBezTo>
                  <a:pt x="1990" y="281"/>
                  <a:pt x="1975" y="282"/>
                  <a:pt x="1958" y="285"/>
                </a:cubicBezTo>
                <a:close/>
                <a:moveTo>
                  <a:pt x="196" y="14"/>
                </a:moveTo>
                <a:cubicBezTo>
                  <a:pt x="190" y="17"/>
                  <a:pt x="184" y="23"/>
                  <a:pt x="177" y="26"/>
                </a:cubicBezTo>
                <a:cubicBezTo>
                  <a:pt x="165" y="31"/>
                  <a:pt x="151" y="30"/>
                  <a:pt x="140" y="34"/>
                </a:cubicBezTo>
                <a:cubicBezTo>
                  <a:pt x="126" y="39"/>
                  <a:pt x="117" y="51"/>
                  <a:pt x="107" y="60"/>
                </a:cubicBezTo>
                <a:cubicBezTo>
                  <a:pt x="98" y="67"/>
                  <a:pt x="88" y="72"/>
                  <a:pt x="76" y="76"/>
                </a:cubicBezTo>
                <a:cubicBezTo>
                  <a:pt x="55" y="82"/>
                  <a:pt x="31" y="81"/>
                  <a:pt x="16" y="97"/>
                </a:cubicBezTo>
                <a:cubicBezTo>
                  <a:pt x="0" y="113"/>
                  <a:pt x="4" y="141"/>
                  <a:pt x="19" y="157"/>
                </a:cubicBezTo>
                <a:cubicBezTo>
                  <a:pt x="34" y="174"/>
                  <a:pt x="56" y="180"/>
                  <a:pt x="78" y="180"/>
                </a:cubicBezTo>
                <a:cubicBezTo>
                  <a:pt x="101" y="181"/>
                  <a:pt x="122" y="175"/>
                  <a:pt x="144" y="172"/>
                </a:cubicBezTo>
                <a:cubicBezTo>
                  <a:pt x="181" y="166"/>
                  <a:pt x="220" y="166"/>
                  <a:pt x="257" y="169"/>
                </a:cubicBezTo>
                <a:cubicBezTo>
                  <a:pt x="274" y="170"/>
                  <a:pt x="290" y="173"/>
                  <a:pt x="308" y="172"/>
                </a:cubicBezTo>
                <a:cubicBezTo>
                  <a:pt x="350" y="170"/>
                  <a:pt x="390" y="153"/>
                  <a:pt x="428" y="135"/>
                </a:cubicBezTo>
                <a:cubicBezTo>
                  <a:pt x="433" y="134"/>
                  <a:pt x="439" y="131"/>
                  <a:pt x="442" y="127"/>
                </a:cubicBezTo>
                <a:cubicBezTo>
                  <a:pt x="444" y="123"/>
                  <a:pt x="445" y="119"/>
                  <a:pt x="445" y="114"/>
                </a:cubicBezTo>
                <a:cubicBezTo>
                  <a:pt x="447" y="37"/>
                  <a:pt x="350" y="20"/>
                  <a:pt x="293" y="8"/>
                </a:cubicBezTo>
                <a:cubicBezTo>
                  <a:pt x="277" y="4"/>
                  <a:pt x="261" y="1"/>
                  <a:pt x="245" y="1"/>
                </a:cubicBezTo>
                <a:cubicBezTo>
                  <a:pt x="227" y="1"/>
                  <a:pt x="211" y="4"/>
                  <a:pt x="196" y="1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332"/>
        <p:cNvGrpSpPr/>
        <p:nvPr/>
      </p:nvGrpSpPr>
      <p:grpSpPr>
        <a:xfrm>
          <a:off x="0" y="0"/>
          <a:ext cx="0" cy="0"/>
          <a:chOff x="0" y="0"/>
          <a:chExt cx="0" cy="0"/>
        </a:xfrm>
      </p:grpSpPr>
      <p:sp>
        <p:nvSpPr>
          <p:cNvPr id="1333" name="Google Shape;1333;p8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Management </a:t>
            </a:r>
            <a:r>
              <a:rPr lang="en">
                <a:solidFill>
                  <a:schemeClr val="lt2"/>
                </a:solidFill>
              </a:rPr>
              <a:t>approach</a:t>
            </a:r>
            <a:endParaRPr>
              <a:solidFill>
                <a:schemeClr val="lt2"/>
              </a:solidFill>
            </a:endParaRPr>
          </a:p>
        </p:txBody>
      </p:sp>
      <p:sp>
        <p:nvSpPr>
          <p:cNvPr id="1334" name="Google Shape;1334;p80"/>
          <p:cNvSpPr/>
          <p:nvPr/>
        </p:nvSpPr>
        <p:spPr>
          <a:xfrm>
            <a:off x="1257925" y="1497188"/>
            <a:ext cx="694800" cy="69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80"/>
          <p:cNvSpPr/>
          <p:nvPr/>
        </p:nvSpPr>
        <p:spPr>
          <a:xfrm>
            <a:off x="3235704" y="3611588"/>
            <a:ext cx="694800" cy="69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80"/>
          <p:cNvSpPr/>
          <p:nvPr/>
        </p:nvSpPr>
        <p:spPr>
          <a:xfrm>
            <a:off x="5213508" y="1497188"/>
            <a:ext cx="694800" cy="69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80"/>
          <p:cNvSpPr/>
          <p:nvPr/>
        </p:nvSpPr>
        <p:spPr>
          <a:xfrm>
            <a:off x="7191288" y="3611588"/>
            <a:ext cx="694800" cy="69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38" name="Google Shape;1338;p80"/>
          <p:cNvGrpSpPr/>
          <p:nvPr/>
        </p:nvGrpSpPr>
        <p:grpSpPr>
          <a:xfrm>
            <a:off x="7314818" y="3769142"/>
            <a:ext cx="447770" cy="379691"/>
            <a:chOff x="2661459" y="2015001"/>
            <a:chExt cx="322508" cy="273494"/>
          </a:xfrm>
        </p:grpSpPr>
        <p:sp>
          <p:nvSpPr>
            <p:cNvPr id="1339" name="Google Shape;1339;p80"/>
            <p:cNvSpPr/>
            <p:nvPr/>
          </p:nvSpPr>
          <p:spPr>
            <a:xfrm>
              <a:off x="2661459" y="2028878"/>
              <a:ext cx="322508" cy="259617"/>
            </a:xfrm>
            <a:custGeom>
              <a:avLst/>
              <a:gdLst/>
              <a:ahLst/>
              <a:cxnLst/>
              <a:rect l="l" t="t" r="r" b="b"/>
              <a:pathLst>
                <a:path w="10133" h="8157" extrusionOk="0">
                  <a:moveTo>
                    <a:pt x="6156" y="2227"/>
                  </a:moveTo>
                  <a:lnTo>
                    <a:pt x="6966" y="2489"/>
                  </a:lnTo>
                  <a:cubicBezTo>
                    <a:pt x="6975" y="2492"/>
                    <a:pt x="6987" y="2494"/>
                    <a:pt x="6999" y="2494"/>
                  </a:cubicBezTo>
                  <a:cubicBezTo>
                    <a:pt x="7032" y="2494"/>
                    <a:pt x="7071" y="2483"/>
                    <a:pt x="7097" y="2465"/>
                  </a:cubicBezTo>
                  <a:lnTo>
                    <a:pt x="7347" y="2263"/>
                  </a:lnTo>
                  <a:lnTo>
                    <a:pt x="9121" y="4585"/>
                  </a:lnTo>
                  <a:lnTo>
                    <a:pt x="8847" y="4799"/>
                  </a:lnTo>
                  <a:cubicBezTo>
                    <a:pt x="8835" y="4787"/>
                    <a:pt x="8811" y="4763"/>
                    <a:pt x="8799" y="4763"/>
                  </a:cubicBezTo>
                  <a:lnTo>
                    <a:pt x="5728" y="3096"/>
                  </a:lnTo>
                  <a:lnTo>
                    <a:pt x="5847" y="2918"/>
                  </a:lnTo>
                  <a:cubicBezTo>
                    <a:pt x="5894" y="2846"/>
                    <a:pt x="5859" y="2763"/>
                    <a:pt x="5799" y="2715"/>
                  </a:cubicBezTo>
                  <a:cubicBezTo>
                    <a:pt x="5776" y="2700"/>
                    <a:pt x="5750" y="2693"/>
                    <a:pt x="5725" y="2693"/>
                  </a:cubicBezTo>
                  <a:cubicBezTo>
                    <a:pt x="5672" y="2693"/>
                    <a:pt x="5621" y="2723"/>
                    <a:pt x="5597" y="2763"/>
                  </a:cubicBezTo>
                  <a:lnTo>
                    <a:pt x="5263" y="3263"/>
                  </a:lnTo>
                  <a:cubicBezTo>
                    <a:pt x="5251" y="3299"/>
                    <a:pt x="5240" y="3311"/>
                    <a:pt x="5240" y="3335"/>
                  </a:cubicBezTo>
                  <a:lnTo>
                    <a:pt x="5240" y="4609"/>
                  </a:lnTo>
                  <a:cubicBezTo>
                    <a:pt x="5240" y="4870"/>
                    <a:pt x="5013" y="5085"/>
                    <a:pt x="4763" y="5085"/>
                  </a:cubicBezTo>
                  <a:cubicBezTo>
                    <a:pt x="4489" y="5085"/>
                    <a:pt x="4287" y="4859"/>
                    <a:pt x="4287" y="4609"/>
                  </a:cubicBezTo>
                  <a:lnTo>
                    <a:pt x="4287" y="3358"/>
                  </a:lnTo>
                  <a:lnTo>
                    <a:pt x="4561" y="2227"/>
                  </a:lnTo>
                  <a:close/>
                  <a:moveTo>
                    <a:pt x="2620" y="1727"/>
                  </a:moveTo>
                  <a:lnTo>
                    <a:pt x="2858" y="1870"/>
                  </a:lnTo>
                  <a:lnTo>
                    <a:pt x="906" y="5228"/>
                  </a:lnTo>
                  <a:lnTo>
                    <a:pt x="668" y="5097"/>
                  </a:lnTo>
                  <a:lnTo>
                    <a:pt x="2620" y="1727"/>
                  </a:lnTo>
                  <a:close/>
                  <a:moveTo>
                    <a:pt x="3108" y="4656"/>
                  </a:moveTo>
                  <a:cubicBezTo>
                    <a:pt x="3215" y="4656"/>
                    <a:pt x="3299" y="4704"/>
                    <a:pt x="3358" y="4799"/>
                  </a:cubicBezTo>
                  <a:cubicBezTo>
                    <a:pt x="3465" y="4942"/>
                    <a:pt x="3442" y="5156"/>
                    <a:pt x="3287" y="5251"/>
                  </a:cubicBezTo>
                  <a:lnTo>
                    <a:pt x="2263" y="6013"/>
                  </a:lnTo>
                  <a:cubicBezTo>
                    <a:pt x="2200" y="6057"/>
                    <a:pt x="2130" y="6079"/>
                    <a:pt x="2062" y="6079"/>
                  </a:cubicBezTo>
                  <a:cubicBezTo>
                    <a:pt x="1964" y="6079"/>
                    <a:pt x="1869" y="6033"/>
                    <a:pt x="1799" y="5942"/>
                  </a:cubicBezTo>
                  <a:cubicBezTo>
                    <a:pt x="1691" y="5799"/>
                    <a:pt x="1727" y="5597"/>
                    <a:pt x="1870" y="5478"/>
                  </a:cubicBezTo>
                  <a:lnTo>
                    <a:pt x="2918" y="4716"/>
                  </a:lnTo>
                  <a:cubicBezTo>
                    <a:pt x="2977" y="4680"/>
                    <a:pt x="3037" y="4656"/>
                    <a:pt x="3108" y="4656"/>
                  </a:cubicBezTo>
                  <a:close/>
                  <a:moveTo>
                    <a:pt x="3739" y="5418"/>
                  </a:moveTo>
                  <a:cubicBezTo>
                    <a:pt x="3823" y="5418"/>
                    <a:pt x="3918" y="5478"/>
                    <a:pt x="3977" y="5549"/>
                  </a:cubicBezTo>
                  <a:cubicBezTo>
                    <a:pt x="4073" y="5704"/>
                    <a:pt x="4049" y="5906"/>
                    <a:pt x="3894" y="6013"/>
                  </a:cubicBezTo>
                  <a:lnTo>
                    <a:pt x="3084" y="6609"/>
                  </a:lnTo>
                  <a:cubicBezTo>
                    <a:pt x="3021" y="6653"/>
                    <a:pt x="2952" y="6675"/>
                    <a:pt x="2885" y="6675"/>
                  </a:cubicBezTo>
                  <a:cubicBezTo>
                    <a:pt x="2788" y="6675"/>
                    <a:pt x="2695" y="6629"/>
                    <a:pt x="2632" y="6537"/>
                  </a:cubicBezTo>
                  <a:cubicBezTo>
                    <a:pt x="2525" y="6394"/>
                    <a:pt x="2561" y="6180"/>
                    <a:pt x="2703" y="6073"/>
                  </a:cubicBezTo>
                  <a:lnTo>
                    <a:pt x="3489" y="5513"/>
                  </a:lnTo>
                  <a:cubicBezTo>
                    <a:pt x="3525" y="5490"/>
                    <a:pt x="3549" y="5466"/>
                    <a:pt x="3585" y="5454"/>
                  </a:cubicBezTo>
                  <a:cubicBezTo>
                    <a:pt x="3632" y="5430"/>
                    <a:pt x="3680" y="5418"/>
                    <a:pt x="3739" y="5418"/>
                  </a:cubicBezTo>
                  <a:close/>
                  <a:moveTo>
                    <a:pt x="4269" y="6177"/>
                  </a:moveTo>
                  <a:cubicBezTo>
                    <a:pt x="4367" y="6177"/>
                    <a:pt x="4461" y="6221"/>
                    <a:pt x="4525" y="6299"/>
                  </a:cubicBezTo>
                  <a:cubicBezTo>
                    <a:pt x="4632" y="6442"/>
                    <a:pt x="4597" y="6656"/>
                    <a:pt x="4454" y="6764"/>
                  </a:cubicBezTo>
                  <a:lnTo>
                    <a:pt x="3882" y="7192"/>
                  </a:lnTo>
                  <a:cubicBezTo>
                    <a:pt x="3823" y="7232"/>
                    <a:pt x="3747" y="7255"/>
                    <a:pt x="3683" y="7255"/>
                  </a:cubicBezTo>
                  <a:cubicBezTo>
                    <a:pt x="3669" y="7255"/>
                    <a:pt x="3656" y="7254"/>
                    <a:pt x="3644" y="7252"/>
                  </a:cubicBezTo>
                  <a:cubicBezTo>
                    <a:pt x="3549" y="7240"/>
                    <a:pt x="3477" y="7192"/>
                    <a:pt x="3442" y="7121"/>
                  </a:cubicBezTo>
                  <a:cubicBezTo>
                    <a:pt x="3335" y="6966"/>
                    <a:pt x="3358" y="6775"/>
                    <a:pt x="3513" y="6656"/>
                  </a:cubicBezTo>
                  <a:lnTo>
                    <a:pt x="4061" y="6252"/>
                  </a:lnTo>
                  <a:lnTo>
                    <a:pt x="4073" y="6240"/>
                  </a:lnTo>
                  <a:cubicBezTo>
                    <a:pt x="4135" y="6197"/>
                    <a:pt x="4203" y="6177"/>
                    <a:pt x="4269" y="6177"/>
                  </a:cubicBezTo>
                  <a:close/>
                  <a:moveTo>
                    <a:pt x="2799" y="2549"/>
                  </a:moveTo>
                  <a:lnTo>
                    <a:pt x="3061" y="2715"/>
                  </a:lnTo>
                  <a:cubicBezTo>
                    <a:pt x="3086" y="2724"/>
                    <a:pt x="3105" y="2732"/>
                    <a:pt x="3127" y="2732"/>
                  </a:cubicBezTo>
                  <a:cubicBezTo>
                    <a:pt x="3136" y="2732"/>
                    <a:pt x="3145" y="2731"/>
                    <a:pt x="3156" y="2727"/>
                  </a:cubicBezTo>
                  <a:lnTo>
                    <a:pt x="3858" y="2656"/>
                  </a:lnTo>
                  <a:lnTo>
                    <a:pt x="4108" y="2751"/>
                  </a:lnTo>
                  <a:lnTo>
                    <a:pt x="3954" y="3335"/>
                  </a:lnTo>
                  <a:lnTo>
                    <a:pt x="3954" y="3370"/>
                  </a:lnTo>
                  <a:lnTo>
                    <a:pt x="3954" y="4632"/>
                  </a:lnTo>
                  <a:cubicBezTo>
                    <a:pt x="3954" y="5061"/>
                    <a:pt x="4299" y="5406"/>
                    <a:pt x="4728" y="5406"/>
                  </a:cubicBezTo>
                  <a:cubicBezTo>
                    <a:pt x="5168" y="5406"/>
                    <a:pt x="5501" y="5061"/>
                    <a:pt x="5501" y="4632"/>
                  </a:cubicBezTo>
                  <a:lnTo>
                    <a:pt x="5501" y="3406"/>
                  </a:lnTo>
                  <a:lnTo>
                    <a:pt x="5537" y="3370"/>
                  </a:lnTo>
                  <a:lnTo>
                    <a:pt x="8621" y="5049"/>
                  </a:lnTo>
                  <a:cubicBezTo>
                    <a:pt x="8811" y="5109"/>
                    <a:pt x="8871" y="5299"/>
                    <a:pt x="8776" y="5466"/>
                  </a:cubicBezTo>
                  <a:cubicBezTo>
                    <a:pt x="8718" y="5573"/>
                    <a:pt x="8609" y="5634"/>
                    <a:pt x="8492" y="5634"/>
                  </a:cubicBezTo>
                  <a:cubicBezTo>
                    <a:pt x="8440" y="5634"/>
                    <a:pt x="8386" y="5622"/>
                    <a:pt x="8335" y="5597"/>
                  </a:cubicBezTo>
                  <a:lnTo>
                    <a:pt x="6621" y="4656"/>
                  </a:lnTo>
                  <a:cubicBezTo>
                    <a:pt x="6599" y="4645"/>
                    <a:pt x="6574" y="4640"/>
                    <a:pt x="6550" y="4640"/>
                  </a:cubicBezTo>
                  <a:cubicBezTo>
                    <a:pt x="6497" y="4640"/>
                    <a:pt x="6447" y="4666"/>
                    <a:pt x="6430" y="4716"/>
                  </a:cubicBezTo>
                  <a:cubicBezTo>
                    <a:pt x="6383" y="4799"/>
                    <a:pt x="6418" y="4882"/>
                    <a:pt x="6490" y="4918"/>
                  </a:cubicBezTo>
                  <a:lnTo>
                    <a:pt x="7918" y="5692"/>
                  </a:lnTo>
                  <a:cubicBezTo>
                    <a:pt x="8085" y="5775"/>
                    <a:pt x="8145" y="5966"/>
                    <a:pt x="8049" y="6133"/>
                  </a:cubicBezTo>
                  <a:cubicBezTo>
                    <a:pt x="7985" y="6245"/>
                    <a:pt x="7877" y="6309"/>
                    <a:pt x="7766" y="6309"/>
                  </a:cubicBezTo>
                  <a:cubicBezTo>
                    <a:pt x="7713" y="6309"/>
                    <a:pt x="7659" y="6294"/>
                    <a:pt x="7609" y="6263"/>
                  </a:cubicBezTo>
                  <a:lnTo>
                    <a:pt x="6144" y="5478"/>
                  </a:lnTo>
                  <a:cubicBezTo>
                    <a:pt x="6122" y="5463"/>
                    <a:pt x="6097" y="5456"/>
                    <a:pt x="6073" y="5456"/>
                  </a:cubicBezTo>
                  <a:cubicBezTo>
                    <a:pt x="6020" y="5456"/>
                    <a:pt x="5970" y="5488"/>
                    <a:pt x="5954" y="5537"/>
                  </a:cubicBezTo>
                  <a:cubicBezTo>
                    <a:pt x="5906" y="5609"/>
                    <a:pt x="5942" y="5704"/>
                    <a:pt x="6013" y="5728"/>
                  </a:cubicBezTo>
                  <a:lnTo>
                    <a:pt x="7192" y="6371"/>
                  </a:lnTo>
                  <a:cubicBezTo>
                    <a:pt x="7347" y="6466"/>
                    <a:pt x="7395" y="6656"/>
                    <a:pt x="7323" y="6823"/>
                  </a:cubicBezTo>
                  <a:cubicBezTo>
                    <a:pt x="7255" y="6925"/>
                    <a:pt x="7139" y="6984"/>
                    <a:pt x="7018" y="6984"/>
                  </a:cubicBezTo>
                  <a:cubicBezTo>
                    <a:pt x="6969" y="6984"/>
                    <a:pt x="6919" y="6975"/>
                    <a:pt x="6871" y="6954"/>
                  </a:cubicBezTo>
                  <a:lnTo>
                    <a:pt x="5644" y="6287"/>
                  </a:lnTo>
                  <a:cubicBezTo>
                    <a:pt x="5616" y="6271"/>
                    <a:pt x="5587" y="6263"/>
                    <a:pt x="5560" y="6263"/>
                  </a:cubicBezTo>
                  <a:cubicBezTo>
                    <a:pt x="5509" y="6263"/>
                    <a:pt x="5465" y="6292"/>
                    <a:pt x="5442" y="6347"/>
                  </a:cubicBezTo>
                  <a:cubicBezTo>
                    <a:pt x="5406" y="6418"/>
                    <a:pt x="5430" y="6502"/>
                    <a:pt x="5501" y="6537"/>
                  </a:cubicBezTo>
                  <a:lnTo>
                    <a:pt x="6454" y="7061"/>
                  </a:lnTo>
                  <a:cubicBezTo>
                    <a:pt x="6609" y="7145"/>
                    <a:pt x="6668" y="7335"/>
                    <a:pt x="6597" y="7502"/>
                  </a:cubicBezTo>
                  <a:cubicBezTo>
                    <a:pt x="6531" y="7609"/>
                    <a:pt x="6419" y="7670"/>
                    <a:pt x="6301" y="7670"/>
                  </a:cubicBezTo>
                  <a:cubicBezTo>
                    <a:pt x="6249" y="7670"/>
                    <a:pt x="6196" y="7658"/>
                    <a:pt x="6144" y="7633"/>
                  </a:cubicBezTo>
                  <a:lnTo>
                    <a:pt x="5478" y="7264"/>
                  </a:lnTo>
                  <a:cubicBezTo>
                    <a:pt x="5478" y="7133"/>
                    <a:pt x="5430" y="7002"/>
                    <a:pt x="5347" y="6883"/>
                  </a:cubicBezTo>
                  <a:cubicBezTo>
                    <a:pt x="5228" y="6728"/>
                    <a:pt x="5061" y="6644"/>
                    <a:pt x="4882" y="6644"/>
                  </a:cubicBezTo>
                  <a:lnTo>
                    <a:pt x="4882" y="6597"/>
                  </a:lnTo>
                  <a:cubicBezTo>
                    <a:pt x="4906" y="6430"/>
                    <a:pt x="4870" y="6263"/>
                    <a:pt x="4763" y="6133"/>
                  </a:cubicBezTo>
                  <a:cubicBezTo>
                    <a:pt x="4644" y="5990"/>
                    <a:pt x="4478" y="5894"/>
                    <a:pt x="4299" y="5894"/>
                  </a:cubicBezTo>
                  <a:lnTo>
                    <a:pt x="4299" y="5847"/>
                  </a:lnTo>
                  <a:cubicBezTo>
                    <a:pt x="4335" y="5692"/>
                    <a:pt x="4287" y="5525"/>
                    <a:pt x="4180" y="5394"/>
                  </a:cubicBezTo>
                  <a:cubicBezTo>
                    <a:pt x="4061" y="5240"/>
                    <a:pt x="3894" y="5156"/>
                    <a:pt x="3716" y="5156"/>
                  </a:cubicBezTo>
                  <a:lnTo>
                    <a:pt x="3716" y="5109"/>
                  </a:lnTo>
                  <a:cubicBezTo>
                    <a:pt x="3751" y="4942"/>
                    <a:pt x="3704" y="4775"/>
                    <a:pt x="3596" y="4644"/>
                  </a:cubicBezTo>
                  <a:cubicBezTo>
                    <a:pt x="3476" y="4488"/>
                    <a:pt x="3297" y="4404"/>
                    <a:pt x="3111" y="4404"/>
                  </a:cubicBezTo>
                  <a:cubicBezTo>
                    <a:pt x="2984" y="4404"/>
                    <a:pt x="2855" y="4443"/>
                    <a:pt x="2739" y="4525"/>
                  </a:cubicBezTo>
                  <a:lnTo>
                    <a:pt x="1715" y="5275"/>
                  </a:lnTo>
                  <a:lnTo>
                    <a:pt x="1334" y="5073"/>
                  </a:lnTo>
                  <a:lnTo>
                    <a:pt x="2799" y="2549"/>
                  </a:lnTo>
                  <a:close/>
                  <a:moveTo>
                    <a:pt x="4855" y="6920"/>
                  </a:moveTo>
                  <a:cubicBezTo>
                    <a:pt x="4953" y="6920"/>
                    <a:pt x="5045" y="6960"/>
                    <a:pt x="5109" y="7037"/>
                  </a:cubicBezTo>
                  <a:cubicBezTo>
                    <a:pt x="5168" y="7133"/>
                    <a:pt x="5192" y="7228"/>
                    <a:pt x="5180" y="7299"/>
                  </a:cubicBezTo>
                  <a:cubicBezTo>
                    <a:pt x="5168" y="7383"/>
                    <a:pt x="5120" y="7466"/>
                    <a:pt x="5049" y="7526"/>
                  </a:cubicBezTo>
                  <a:lnTo>
                    <a:pt x="4704" y="7776"/>
                  </a:lnTo>
                  <a:cubicBezTo>
                    <a:pt x="4643" y="7818"/>
                    <a:pt x="4574" y="7838"/>
                    <a:pt x="4507" y="7838"/>
                  </a:cubicBezTo>
                  <a:cubicBezTo>
                    <a:pt x="4404" y="7838"/>
                    <a:pt x="4304" y="7791"/>
                    <a:pt x="4239" y="7704"/>
                  </a:cubicBezTo>
                  <a:cubicBezTo>
                    <a:pt x="4132" y="7549"/>
                    <a:pt x="4168" y="7347"/>
                    <a:pt x="4311" y="7240"/>
                  </a:cubicBezTo>
                  <a:lnTo>
                    <a:pt x="4644" y="7002"/>
                  </a:lnTo>
                  <a:lnTo>
                    <a:pt x="4656" y="6978"/>
                  </a:lnTo>
                  <a:cubicBezTo>
                    <a:pt x="4719" y="6939"/>
                    <a:pt x="4788" y="6920"/>
                    <a:pt x="4855" y="6920"/>
                  </a:cubicBezTo>
                  <a:close/>
                  <a:moveTo>
                    <a:pt x="172" y="0"/>
                  </a:moveTo>
                  <a:cubicBezTo>
                    <a:pt x="121" y="0"/>
                    <a:pt x="72" y="29"/>
                    <a:pt x="48" y="84"/>
                  </a:cubicBezTo>
                  <a:cubicBezTo>
                    <a:pt x="1" y="156"/>
                    <a:pt x="25" y="239"/>
                    <a:pt x="108" y="287"/>
                  </a:cubicBezTo>
                  <a:lnTo>
                    <a:pt x="2346" y="1584"/>
                  </a:lnTo>
                  <a:lnTo>
                    <a:pt x="406" y="4942"/>
                  </a:lnTo>
                  <a:lnTo>
                    <a:pt x="251" y="4847"/>
                  </a:lnTo>
                  <a:cubicBezTo>
                    <a:pt x="226" y="4830"/>
                    <a:pt x="199" y="4822"/>
                    <a:pt x="172" y="4822"/>
                  </a:cubicBezTo>
                  <a:cubicBezTo>
                    <a:pt x="121" y="4822"/>
                    <a:pt x="72" y="4851"/>
                    <a:pt x="48" y="4906"/>
                  </a:cubicBezTo>
                  <a:cubicBezTo>
                    <a:pt x="1" y="4978"/>
                    <a:pt x="25" y="5061"/>
                    <a:pt x="108" y="5109"/>
                  </a:cubicBezTo>
                  <a:lnTo>
                    <a:pt x="894" y="5549"/>
                  </a:lnTo>
                  <a:cubicBezTo>
                    <a:pt x="919" y="5566"/>
                    <a:pt x="947" y="5574"/>
                    <a:pt x="975" y="5574"/>
                  </a:cubicBezTo>
                  <a:cubicBezTo>
                    <a:pt x="1025" y="5574"/>
                    <a:pt x="1073" y="5548"/>
                    <a:pt x="1096" y="5501"/>
                  </a:cubicBezTo>
                  <a:lnTo>
                    <a:pt x="1215" y="5299"/>
                  </a:lnTo>
                  <a:lnTo>
                    <a:pt x="1525" y="5466"/>
                  </a:lnTo>
                  <a:cubicBezTo>
                    <a:pt x="1430" y="5680"/>
                    <a:pt x="1441" y="5918"/>
                    <a:pt x="1572" y="6121"/>
                  </a:cubicBezTo>
                  <a:cubicBezTo>
                    <a:pt x="1691" y="6287"/>
                    <a:pt x="1882" y="6371"/>
                    <a:pt x="2084" y="6371"/>
                  </a:cubicBezTo>
                  <a:cubicBezTo>
                    <a:pt x="2144" y="6371"/>
                    <a:pt x="2215" y="6359"/>
                    <a:pt x="2275" y="6347"/>
                  </a:cubicBezTo>
                  <a:cubicBezTo>
                    <a:pt x="2275" y="6478"/>
                    <a:pt x="2322" y="6597"/>
                    <a:pt x="2394" y="6716"/>
                  </a:cubicBezTo>
                  <a:cubicBezTo>
                    <a:pt x="2513" y="6883"/>
                    <a:pt x="2703" y="6966"/>
                    <a:pt x="2882" y="6966"/>
                  </a:cubicBezTo>
                  <a:cubicBezTo>
                    <a:pt x="2942" y="6966"/>
                    <a:pt x="3013" y="6954"/>
                    <a:pt x="3073" y="6942"/>
                  </a:cubicBezTo>
                  <a:cubicBezTo>
                    <a:pt x="3073" y="7061"/>
                    <a:pt x="3120" y="7192"/>
                    <a:pt x="3192" y="7299"/>
                  </a:cubicBezTo>
                  <a:cubicBezTo>
                    <a:pt x="3299" y="7430"/>
                    <a:pt x="3430" y="7514"/>
                    <a:pt x="3596" y="7549"/>
                  </a:cubicBezTo>
                  <a:cubicBezTo>
                    <a:pt x="3632" y="7549"/>
                    <a:pt x="3656" y="7561"/>
                    <a:pt x="3704" y="7561"/>
                  </a:cubicBezTo>
                  <a:cubicBezTo>
                    <a:pt x="3763" y="7561"/>
                    <a:pt x="3835" y="7549"/>
                    <a:pt x="3894" y="7537"/>
                  </a:cubicBezTo>
                  <a:cubicBezTo>
                    <a:pt x="3894" y="7668"/>
                    <a:pt x="3942" y="7787"/>
                    <a:pt x="4013" y="7895"/>
                  </a:cubicBezTo>
                  <a:cubicBezTo>
                    <a:pt x="4120" y="8026"/>
                    <a:pt x="4251" y="8109"/>
                    <a:pt x="4418" y="8145"/>
                  </a:cubicBezTo>
                  <a:cubicBezTo>
                    <a:pt x="4442" y="8145"/>
                    <a:pt x="4478" y="8157"/>
                    <a:pt x="4525" y="8157"/>
                  </a:cubicBezTo>
                  <a:cubicBezTo>
                    <a:pt x="4656" y="8157"/>
                    <a:pt x="4775" y="8109"/>
                    <a:pt x="4882" y="8037"/>
                  </a:cubicBezTo>
                  <a:lnTo>
                    <a:pt x="5216" y="7787"/>
                  </a:lnTo>
                  <a:cubicBezTo>
                    <a:pt x="5299" y="7728"/>
                    <a:pt x="5359" y="7668"/>
                    <a:pt x="5394" y="7597"/>
                  </a:cubicBezTo>
                  <a:lnTo>
                    <a:pt x="6013" y="7918"/>
                  </a:lnTo>
                  <a:cubicBezTo>
                    <a:pt x="6097" y="7966"/>
                    <a:pt x="6204" y="7990"/>
                    <a:pt x="6311" y="7990"/>
                  </a:cubicBezTo>
                  <a:cubicBezTo>
                    <a:pt x="6371" y="7990"/>
                    <a:pt x="6430" y="7978"/>
                    <a:pt x="6490" y="7966"/>
                  </a:cubicBezTo>
                  <a:cubicBezTo>
                    <a:pt x="6644" y="7918"/>
                    <a:pt x="6787" y="7811"/>
                    <a:pt x="6859" y="7668"/>
                  </a:cubicBezTo>
                  <a:cubicBezTo>
                    <a:pt x="6918" y="7549"/>
                    <a:pt x="6942" y="7430"/>
                    <a:pt x="6930" y="7299"/>
                  </a:cubicBezTo>
                  <a:cubicBezTo>
                    <a:pt x="6966" y="7299"/>
                    <a:pt x="7002" y="7311"/>
                    <a:pt x="7049" y="7311"/>
                  </a:cubicBezTo>
                  <a:cubicBezTo>
                    <a:pt x="7275" y="7311"/>
                    <a:pt x="7478" y="7192"/>
                    <a:pt x="7597" y="6990"/>
                  </a:cubicBezTo>
                  <a:cubicBezTo>
                    <a:pt x="7656" y="6871"/>
                    <a:pt x="7692" y="6740"/>
                    <a:pt x="7680" y="6609"/>
                  </a:cubicBezTo>
                  <a:cubicBezTo>
                    <a:pt x="7716" y="6609"/>
                    <a:pt x="7752" y="6633"/>
                    <a:pt x="7799" y="6633"/>
                  </a:cubicBezTo>
                  <a:cubicBezTo>
                    <a:pt x="8014" y="6633"/>
                    <a:pt x="8228" y="6514"/>
                    <a:pt x="8347" y="6299"/>
                  </a:cubicBezTo>
                  <a:cubicBezTo>
                    <a:pt x="8407" y="6180"/>
                    <a:pt x="8430" y="6061"/>
                    <a:pt x="8418" y="5930"/>
                  </a:cubicBezTo>
                  <a:cubicBezTo>
                    <a:pt x="8454" y="5930"/>
                    <a:pt x="8490" y="5942"/>
                    <a:pt x="8538" y="5942"/>
                  </a:cubicBezTo>
                  <a:cubicBezTo>
                    <a:pt x="8597" y="5942"/>
                    <a:pt x="8657" y="5930"/>
                    <a:pt x="8716" y="5918"/>
                  </a:cubicBezTo>
                  <a:cubicBezTo>
                    <a:pt x="8883" y="5871"/>
                    <a:pt x="9014" y="5763"/>
                    <a:pt x="9085" y="5621"/>
                  </a:cubicBezTo>
                  <a:cubicBezTo>
                    <a:pt x="9169" y="5466"/>
                    <a:pt x="9192" y="5299"/>
                    <a:pt x="9133" y="5144"/>
                  </a:cubicBezTo>
                  <a:cubicBezTo>
                    <a:pt x="9121" y="5097"/>
                    <a:pt x="9109" y="5061"/>
                    <a:pt x="9085" y="5037"/>
                  </a:cubicBezTo>
                  <a:lnTo>
                    <a:pt x="9347" y="4859"/>
                  </a:lnTo>
                  <a:lnTo>
                    <a:pt x="9478" y="5037"/>
                  </a:lnTo>
                  <a:cubicBezTo>
                    <a:pt x="9506" y="5072"/>
                    <a:pt x="9550" y="5090"/>
                    <a:pt x="9593" y="5090"/>
                  </a:cubicBezTo>
                  <a:cubicBezTo>
                    <a:pt x="9625" y="5090"/>
                    <a:pt x="9656" y="5081"/>
                    <a:pt x="9681" y="5061"/>
                  </a:cubicBezTo>
                  <a:lnTo>
                    <a:pt x="10085" y="4739"/>
                  </a:lnTo>
                  <a:cubicBezTo>
                    <a:pt x="10121" y="4668"/>
                    <a:pt x="10133" y="4573"/>
                    <a:pt x="10085" y="4513"/>
                  </a:cubicBezTo>
                  <a:cubicBezTo>
                    <a:pt x="10065" y="4479"/>
                    <a:pt x="10019" y="4460"/>
                    <a:pt x="9974" y="4460"/>
                  </a:cubicBezTo>
                  <a:cubicBezTo>
                    <a:pt x="9941" y="4460"/>
                    <a:pt x="9908" y="4470"/>
                    <a:pt x="9883" y="4489"/>
                  </a:cubicBezTo>
                  <a:lnTo>
                    <a:pt x="9585" y="4704"/>
                  </a:lnTo>
                  <a:lnTo>
                    <a:pt x="7252" y="1644"/>
                  </a:lnTo>
                  <a:lnTo>
                    <a:pt x="8585" y="775"/>
                  </a:lnTo>
                  <a:cubicBezTo>
                    <a:pt x="8657" y="739"/>
                    <a:pt x="8680" y="644"/>
                    <a:pt x="8633" y="572"/>
                  </a:cubicBezTo>
                  <a:cubicBezTo>
                    <a:pt x="8602" y="526"/>
                    <a:pt x="8556" y="500"/>
                    <a:pt x="8505" y="500"/>
                  </a:cubicBezTo>
                  <a:cubicBezTo>
                    <a:pt x="8478" y="500"/>
                    <a:pt x="8448" y="508"/>
                    <a:pt x="8418" y="525"/>
                  </a:cubicBezTo>
                  <a:lnTo>
                    <a:pt x="6954" y="1477"/>
                  </a:lnTo>
                  <a:cubicBezTo>
                    <a:pt x="6871" y="1525"/>
                    <a:pt x="6859" y="1632"/>
                    <a:pt x="6906" y="1680"/>
                  </a:cubicBezTo>
                  <a:lnTo>
                    <a:pt x="7168" y="2037"/>
                  </a:lnTo>
                  <a:lnTo>
                    <a:pt x="6978" y="2192"/>
                  </a:lnTo>
                  <a:lnTo>
                    <a:pt x="6216" y="1942"/>
                  </a:lnTo>
                  <a:cubicBezTo>
                    <a:pt x="6204" y="1942"/>
                    <a:pt x="6192" y="1918"/>
                    <a:pt x="6180" y="1918"/>
                  </a:cubicBezTo>
                  <a:lnTo>
                    <a:pt x="4430" y="1918"/>
                  </a:lnTo>
                  <a:cubicBezTo>
                    <a:pt x="4358" y="1918"/>
                    <a:pt x="4299" y="1965"/>
                    <a:pt x="4287" y="2037"/>
                  </a:cubicBezTo>
                  <a:lnTo>
                    <a:pt x="4180" y="2430"/>
                  </a:lnTo>
                  <a:lnTo>
                    <a:pt x="3930" y="2323"/>
                  </a:lnTo>
                  <a:cubicBezTo>
                    <a:pt x="3894" y="2311"/>
                    <a:pt x="3882" y="2311"/>
                    <a:pt x="3846" y="2311"/>
                  </a:cubicBezTo>
                  <a:lnTo>
                    <a:pt x="3168" y="2382"/>
                  </a:lnTo>
                  <a:lnTo>
                    <a:pt x="2930" y="2251"/>
                  </a:lnTo>
                  <a:lnTo>
                    <a:pt x="3156" y="1858"/>
                  </a:lnTo>
                  <a:cubicBezTo>
                    <a:pt x="3192" y="1787"/>
                    <a:pt x="3168" y="1703"/>
                    <a:pt x="3096" y="1656"/>
                  </a:cubicBezTo>
                  <a:lnTo>
                    <a:pt x="251" y="25"/>
                  </a:lnTo>
                  <a:cubicBezTo>
                    <a:pt x="226" y="8"/>
                    <a:pt x="199" y="0"/>
                    <a:pt x="1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80"/>
            <p:cNvSpPr/>
            <p:nvPr/>
          </p:nvSpPr>
          <p:spPr>
            <a:xfrm>
              <a:off x="2946442" y="2015001"/>
              <a:ext cx="37525" cy="26799"/>
            </a:xfrm>
            <a:custGeom>
              <a:avLst/>
              <a:gdLst/>
              <a:ahLst/>
              <a:cxnLst/>
              <a:rect l="l" t="t" r="r" b="b"/>
              <a:pathLst>
                <a:path w="1179" h="842" extrusionOk="0">
                  <a:moveTo>
                    <a:pt x="1011" y="1"/>
                  </a:moveTo>
                  <a:cubicBezTo>
                    <a:pt x="983" y="1"/>
                    <a:pt x="955" y="7"/>
                    <a:pt x="929" y="20"/>
                  </a:cubicBezTo>
                  <a:lnTo>
                    <a:pt x="96" y="556"/>
                  </a:lnTo>
                  <a:cubicBezTo>
                    <a:pt x="24" y="603"/>
                    <a:pt x="0" y="699"/>
                    <a:pt x="48" y="770"/>
                  </a:cubicBezTo>
                  <a:cubicBezTo>
                    <a:pt x="84" y="818"/>
                    <a:pt x="119" y="842"/>
                    <a:pt x="167" y="842"/>
                  </a:cubicBezTo>
                  <a:cubicBezTo>
                    <a:pt x="203" y="842"/>
                    <a:pt x="226" y="830"/>
                    <a:pt x="238" y="818"/>
                  </a:cubicBezTo>
                  <a:lnTo>
                    <a:pt x="1072" y="282"/>
                  </a:lnTo>
                  <a:cubicBezTo>
                    <a:pt x="1167" y="234"/>
                    <a:pt x="1179" y="127"/>
                    <a:pt x="1131" y="68"/>
                  </a:cubicBezTo>
                  <a:cubicBezTo>
                    <a:pt x="1108" y="22"/>
                    <a:pt x="1061" y="1"/>
                    <a:pt x="10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1" name="Google Shape;1341;p80"/>
          <p:cNvGrpSpPr/>
          <p:nvPr/>
        </p:nvGrpSpPr>
        <p:grpSpPr>
          <a:xfrm>
            <a:off x="1381423" y="1624225"/>
            <a:ext cx="447769" cy="440725"/>
            <a:chOff x="1754279" y="4286593"/>
            <a:chExt cx="351439" cy="345965"/>
          </a:xfrm>
        </p:grpSpPr>
        <p:sp>
          <p:nvSpPr>
            <p:cNvPr id="1342" name="Google Shape;1342;p80"/>
            <p:cNvSpPr/>
            <p:nvPr/>
          </p:nvSpPr>
          <p:spPr>
            <a:xfrm>
              <a:off x="1799379" y="4550857"/>
              <a:ext cx="28422" cy="27117"/>
            </a:xfrm>
            <a:custGeom>
              <a:avLst/>
              <a:gdLst/>
              <a:ahLst/>
              <a:cxnLst/>
              <a:rect l="l" t="t" r="r" b="b"/>
              <a:pathLst>
                <a:path w="893" h="852" extrusionOk="0">
                  <a:moveTo>
                    <a:pt x="708" y="1"/>
                  </a:moveTo>
                  <a:cubicBezTo>
                    <a:pt x="667" y="1"/>
                    <a:pt x="625" y="16"/>
                    <a:pt x="595" y="45"/>
                  </a:cubicBezTo>
                  <a:lnTo>
                    <a:pt x="60" y="581"/>
                  </a:lnTo>
                  <a:cubicBezTo>
                    <a:pt x="0" y="641"/>
                    <a:pt x="0" y="748"/>
                    <a:pt x="60" y="807"/>
                  </a:cubicBezTo>
                  <a:cubicBezTo>
                    <a:pt x="89" y="837"/>
                    <a:pt x="131" y="852"/>
                    <a:pt x="173" y="852"/>
                  </a:cubicBezTo>
                  <a:cubicBezTo>
                    <a:pt x="214" y="852"/>
                    <a:pt x="256" y="837"/>
                    <a:pt x="286" y="807"/>
                  </a:cubicBezTo>
                  <a:lnTo>
                    <a:pt x="822" y="272"/>
                  </a:lnTo>
                  <a:cubicBezTo>
                    <a:pt x="893" y="212"/>
                    <a:pt x="893" y="117"/>
                    <a:pt x="822" y="45"/>
                  </a:cubicBezTo>
                  <a:cubicBezTo>
                    <a:pt x="792" y="16"/>
                    <a:pt x="750" y="1"/>
                    <a:pt x="7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80"/>
            <p:cNvSpPr/>
            <p:nvPr/>
          </p:nvSpPr>
          <p:spPr>
            <a:xfrm>
              <a:off x="1833084" y="4584594"/>
              <a:ext cx="27690" cy="27117"/>
            </a:xfrm>
            <a:custGeom>
              <a:avLst/>
              <a:gdLst/>
              <a:ahLst/>
              <a:cxnLst/>
              <a:rect l="l" t="t" r="r" b="b"/>
              <a:pathLst>
                <a:path w="870" h="852" extrusionOk="0">
                  <a:moveTo>
                    <a:pt x="699" y="0"/>
                  </a:moveTo>
                  <a:cubicBezTo>
                    <a:pt x="659" y="0"/>
                    <a:pt x="620" y="15"/>
                    <a:pt x="596" y="45"/>
                  </a:cubicBezTo>
                  <a:lnTo>
                    <a:pt x="48" y="581"/>
                  </a:lnTo>
                  <a:cubicBezTo>
                    <a:pt x="1" y="640"/>
                    <a:pt x="1" y="747"/>
                    <a:pt x="48" y="807"/>
                  </a:cubicBezTo>
                  <a:cubicBezTo>
                    <a:pt x="78" y="837"/>
                    <a:pt x="120" y="852"/>
                    <a:pt x="161" y="852"/>
                  </a:cubicBezTo>
                  <a:cubicBezTo>
                    <a:pt x="203" y="852"/>
                    <a:pt x="245" y="837"/>
                    <a:pt x="275" y="807"/>
                  </a:cubicBezTo>
                  <a:lnTo>
                    <a:pt x="810" y="271"/>
                  </a:lnTo>
                  <a:cubicBezTo>
                    <a:pt x="870" y="212"/>
                    <a:pt x="870" y="105"/>
                    <a:pt x="810" y="45"/>
                  </a:cubicBezTo>
                  <a:cubicBezTo>
                    <a:pt x="781" y="15"/>
                    <a:pt x="739" y="0"/>
                    <a:pt x="6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80"/>
            <p:cNvSpPr/>
            <p:nvPr/>
          </p:nvSpPr>
          <p:spPr>
            <a:xfrm>
              <a:off x="1816407" y="4567917"/>
              <a:ext cx="28072" cy="27117"/>
            </a:xfrm>
            <a:custGeom>
              <a:avLst/>
              <a:gdLst/>
              <a:ahLst/>
              <a:cxnLst/>
              <a:rect l="l" t="t" r="r" b="b"/>
              <a:pathLst>
                <a:path w="882" h="852" extrusionOk="0">
                  <a:moveTo>
                    <a:pt x="709" y="0"/>
                  </a:moveTo>
                  <a:cubicBezTo>
                    <a:pt x="668" y="0"/>
                    <a:pt x="626" y="15"/>
                    <a:pt x="596" y="45"/>
                  </a:cubicBezTo>
                  <a:lnTo>
                    <a:pt x="60" y="581"/>
                  </a:lnTo>
                  <a:cubicBezTo>
                    <a:pt x="1" y="640"/>
                    <a:pt x="1" y="748"/>
                    <a:pt x="60" y="807"/>
                  </a:cubicBezTo>
                  <a:cubicBezTo>
                    <a:pt x="90" y="837"/>
                    <a:pt x="132" y="852"/>
                    <a:pt x="172" y="852"/>
                  </a:cubicBezTo>
                  <a:cubicBezTo>
                    <a:pt x="212" y="852"/>
                    <a:pt x="251" y="837"/>
                    <a:pt x="275" y="807"/>
                  </a:cubicBezTo>
                  <a:lnTo>
                    <a:pt x="822" y="271"/>
                  </a:lnTo>
                  <a:cubicBezTo>
                    <a:pt x="882" y="212"/>
                    <a:pt x="882" y="105"/>
                    <a:pt x="822" y="45"/>
                  </a:cubicBezTo>
                  <a:cubicBezTo>
                    <a:pt x="793" y="15"/>
                    <a:pt x="751" y="0"/>
                    <a:pt x="7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80"/>
            <p:cNvSpPr/>
            <p:nvPr/>
          </p:nvSpPr>
          <p:spPr>
            <a:xfrm>
              <a:off x="1754279" y="4286593"/>
              <a:ext cx="351439" cy="345965"/>
            </a:xfrm>
            <a:custGeom>
              <a:avLst/>
              <a:gdLst/>
              <a:ahLst/>
              <a:cxnLst/>
              <a:rect l="l" t="t" r="r" b="b"/>
              <a:pathLst>
                <a:path w="11042" h="10870" extrusionOk="0">
                  <a:moveTo>
                    <a:pt x="10656" y="324"/>
                  </a:moveTo>
                  <a:lnTo>
                    <a:pt x="10216" y="1871"/>
                  </a:lnTo>
                  <a:lnTo>
                    <a:pt x="9108" y="776"/>
                  </a:lnTo>
                  <a:lnTo>
                    <a:pt x="10656" y="324"/>
                  </a:lnTo>
                  <a:close/>
                  <a:moveTo>
                    <a:pt x="4632" y="3586"/>
                  </a:moveTo>
                  <a:lnTo>
                    <a:pt x="2679" y="5538"/>
                  </a:lnTo>
                  <a:lnTo>
                    <a:pt x="465" y="5360"/>
                  </a:lnTo>
                  <a:cubicBezTo>
                    <a:pt x="429" y="5360"/>
                    <a:pt x="417" y="5324"/>
                    <a:pt x="441" y="5300"/>
                  </a:cubicBezTo>
                  <a:cubicBezTo>
                    <a:pt x="1393" y="4348"/>
                    <a:pt x="2667" y="3764"/>
                    <a:pt x="4001" y="3645"/>
                  </a:cubicBezTo>
                  <a:lnTo>
                    <a:pt x="4632" y="3586"/>
                  </a:lnTo>
                  <a:close/>
                  <a:moveTo>
                    <a:pt x="2727" y="5955"/>
                  </a:moveTo>
                  <a:lnTo>
                    <a:pt x="3584" y="6812"/>
                  </a:lnTo>
                  <a:lnTo>
                    <a:pt x="3263" y="7146"/>
                  </a:lnTo>
                  <a:lnTo>
                    <a:pt x="2393" y="6277"/>
                  </a:lnTo>
                  <a:lnTo>
                    <a:pt x="2727" y="5955"/>
                  </a:lnTo>
                  <a:close/>
                  <a:moveTo>
                    <a:pt x="2572" y="6920"/>
                  </a:moveTo>
                  <a:lnTo>
                    <a:pt x="3024" y="7360"/>
                  </a:lnTo>
                  <a:lnTo>
                    <a:pt x="2655" y="7753"/>
                  </a:lnTo>
                  <a:lnTo>
                    <a:pt x="2596" y="7813"/>
                  </a:lnTo>
                  <a:lnTo>
                    <a:pt x="2191" y="7408"/>
                  </a:lnTo>
                  <a:cubicBezTo>
                    <a:pt x="2155" y="7384"/>
                    <a:pt x="2155" y="7336"/>
                    <a:pt x="2191" y="7313"/>
                  </a:cubicBezTo>
                  <a:lnTo>
                    <a:pt x="2572" y="6920"/>
                  </a:lnTo>
                  <a:close/>
                  <a:moveTo>
                    <a:pt x="8775" y="895"/>
                  </a:moveTo>
                  <a:lnTo>
                    <a:pt x="10121" y="2229"/>
                  </a:lnTo>
                  <a:lnTo>
                    <a:pt x="9704" y="3598"/>
                  </a:lnTo>
                  <a:lnTo>
                    <a:pt x="5275" y="8039"/>
                  </a:lnTo>
                  <a:lnTo>
                    <a:pt x="4406" y="7170"/>
                  </a:lnTo>
                  <a:lnTo>
                    <a:pt x="6430" y="5146"/>
                  </a:lnTo>
                  <a:cubicBezTo>
                    <a:pt x="6584" y="5003"/>
                    <a:pt x="6608" y="4741"/>
                    <a:pt x="6418" y="4574"/>
                  </a:cubicBezTo>
                  <a:cubicBezTo>
                    <a:pt x="6334" y="4491"/>
                    <a:pt x="6230" y="4449"/>
                    <a:pt x="6127" y="4449"/>
                  </a:cubicBezTo>
                  <a:cubicBezTo>
                    <a:pt x="6025" y="4449"/>
                    <a:pt x="5924" y="4491"/>
                    <a:pt x="5846" y="4574"/>
                  </a:cubicBezTo>
                  <a:lnTo>
                    <a:pt x="3822" y="6598"/>
                  </a:lnTo>
                  <a:lnTo>
                    <a:pt x="2965" y="5729"/>
                  </a:lnTo>
                  <a:lnTo>
                    <a:pt x="7394" y="1300"/>
                  </a:lnTo>
                  <a:lnTo>
                    <a:pt x="8775" y="895"/>
                  </a:lnTo>
                  <a:close/>
                  <a:moveTo>
                    <a:pt x="6126" y="4785"/>
                  </a:moveTo>
                  <a:cubicBezTo>
                    <a:pt x="6153" y="4785"/>
                    <a:pt x="6180" y="4794"/>
                    <a:pt x="6191" y="4812"/>
                  </a:cubicBezTo>
                  <a:cubicBezTo>
                    <a:pt x="6227" y="4836"/>
                    <a:pt x="6239" y="4907"/>
                    <a:pt x="6191" y="4943"/>
                  </a:cubicBezTo>
                  <a:lnTo>
                    <a:pt x="4060" y="7074"/>
                  </a:lnTo>
                  <a:cubicBezTo>
                    <a:pt x="3941" y="7170"/>
                    <a:pt x="3108" y="8003"/>
                    <a:pt x="3024" y="8110"/>
                  </a:cubicBezTo>
                  <a:cubicBezTo>
                    <a:pt x="3005" y="8129"/>
                    <a:pt x="2976" y="8142"/>
                    <a:pt x="2949" y="8142"/>
                  </a:cubicBezTo>
                  <a:cubicBezTo>
                    <a:pt x="2926" y="8142"/>
                    <a:pt x="2904" y="8132"/>
                    <a:pt x="2893" y="8110"/>
                  </a:cubicBezTo>
                  <a:cubicBezTo>
                    <a:pt x="2858" y="8086"/>
                    <a:pt x="2858" y="8003"/>
                    <a:pt x="2893" y="7979"/>
                  </a:cubicBezTo>
                  <a:lnTo>
                    <a:pt x="6060" y="4812"/>
                  </a:lnTo>
                  <a:cubicBezTo>
                    <a:pt x="6072" y="4794"/>
                    <a:pt x="6099" y="4785"/>
                    <a:pt x="6126" y="4785"/>
                  </a:cubicBezTo>
                  <a:close/>
                  <a:moveTo>
                    <a:pt x="4179" y="7396"/>
                  </a:moveTo>
                  <a:lnTo>
                    <a:pt x="5048" y="8253"/>
                  </a:lnTo>
                  <a:lnTo>
                    <a:pt x="4739" y="8586"/>
                  </a:lnTo>
                  <a:lnTo>
                    <a:pt x="4715" y="8586"/>
                  </a:lnTo>
                  <a:lnTo>
                    <a:pt x="3858" y="7729"/>
                  </a:lnTo>
                  <a:lnTo>
                    <a:pt x="4179" y="7396"/>
                  </a:lnTo>
                  <a:close/>
                  <a:moveTo>
                    <a:pt x="3608" y="7944"/>
                  </a:moveTo>
                  <a:lnTo>
                    <a:pt x="4048" y="8396"/>
                  </a:lnTo>
                  <a:lnTo>
                    <a:pt x="3679" y="8801"/>
                  </a:lnTo>
                  <a:cubicBezTo>
                    <a:pt x="3667" y="8813"/>
                    <a:pt x="3632" y="8813"/>
                    <a:pt x="3620" y="8813"/>
                  </a:cubicBezTo>
                  <a:cubicBezTo>
                    <a:pt x="3608" y="8813"/>
                    <a:pt x="3584" y="8813"/>
                    <a:pt x="3560" y="8801"/>
                  </a:cubicBezTo>
                  <a:lnTo>
                    <a:pt x="3155" y="8396"/>
                  </a:lnTo>
                  <a:cubicBezTo>
                    <a:pt x="3191" y="8384"/>
                    <a:pt x="3203" y="8360"/>
                    <a:pt x="3215" y="8336"/>
                  </a:cubicBezTo>
                  <a:lnTo>
                    <a:pt x="3608" y="7944"/>
                  </a:lnTo>
                  <a:close/>
                  <a:moveTo>
                    <a:pt x="10687" y="1"/>
                  </a:moveTo>
                  <a:cubicBezTo>
                    <a:pt x="10658" y="1"/>
                    <a:pt x="10627" y="5"/>
                    <a:pt x="10597" y="14"/>
                  </a:cubicBezTo>
                  <a:cubicBezTo>
                    <a:pt x="9894" y="228"/>
                    <a:pt x="7918" y="800"/>
                    <a:pt x="7263" y="1002"/>
                  </a:cubicBezTo>
                  <a:cubicBezTo>
                    <a:pt x="7239" y="1014"/>
                    <a:pt x="7215" y="1014"/>
                    <a:pt x="7192" y="1038"/>
                  </a:cubicBezTo>
                  <a:lnTo>
                    <a:pt x="4953" y="3276"/>
                  </a:lnTo>
                  <a:lnTo>
                    <a:pt x="3965" y="3360"/>
                  </a:lnTo>
                  <a:cubicBezTo>
                    <a:pt x="2548" y="3479"/>
                    <a:pt x="1203" y="4110"/>
                    <a:pt x="215" y="5110"/>
                  </a:cubicBezTo>
                  <a:cubicBezTo>
                    <a:pt x="0" y="5312"/>
                    <a:pt x="131" y="5681"/>
                    <a:pt x="429" y="5705"/>
                  </a:cubicBezTo>
                  <a:lnTo>
                    <a:pt x="2370" y="5860"/>
                  </a:lnTo>
                  <a:lnTo>
                    <a:pt x="2179" y="6062"/>
                  </a:lnTo>
                  <a:cubicBezTo>
                    <a:pt x="2060" y="6181"/>
                    <a:pt x="2060" y="6384"/>
                    <a:pt x="2179" y="6503"/>
                  </a:cubicBezTo>
                  <a:lnTo>
                    <a:pt x="2370" y="6693"/>
                  </a:lnTo>
                  <a:lnTo>
                    <a:pt x="1977" y="7086"/>
                  </a:lnTo>
                  <a:cubicBezTo>
                    <a:pt x="1834" y="7229"/>
                    <a:pt x="1834" y="7491"/>
                    <a:pt x="1977" y="7634"/>
                  </a:cubicBezTo>
                  <a:lnTo>
                    <a:pt x="3370" y="9015"/>
                  </a:lnTo>
                  <a:cubicBezTo>
                    <a:pt x="3441" y="9092"/>
                    <a:pt x="3539" y="9131"/>
                    <a:pt x="3639" y="9131"/>
                  </a:cubicBezTo>
                  <a:cubicBezTo>
                    <a:pt x="3739" y="9131"/>
                    <a:pt x="3840" y="9092"/>
                    <a:pt x="3917" y="9015"/>
                  </a:cubicBezTo>
                  <a:lnTo>
                    <a:pt x="4298" y="8634"/>
                  </a:lnTo>
                  <a:lnTo>
                    <a:pt x="4477" y="8813"/>
                  </a:lnTo>
                  <a:cubicBezTo>
                    <a:pt x="4548" y="8878"/>
                    <a:pt x="4635" y="8911"/>
                    <a:pt x="4720" y="8911"/>
                  </a:cubicBezTo>
                  <a:cubicBezTo>
                    <a:pt x="4804" y="8911"/>
                    <a:pt x="4888" y="8878"/>
                    <a:pt x="4953" y="8813"/>
                  </a:cubicBezTo>
                  <a:lnTo>
                    <a:pt x="5156" y="8622"/>
                  </a:lnTo>
                  <a:lnTo>
                    <a:pt x="5310" y="10551"/>
                  </a:lnTo>
                  <a:cubicBezTo>
                    <a:pt x="5334" y="10682"/>
                    <a:pt x="5418" y="10801"/>
                    <a:pt x="5537" y="10849"/>
                  </a:cubicBezTo>
                  <a:cubicBezTo>
                    <a:pt x="5577" y="10863"/>
                    <a:pt x="5618" y="10870"/>
                    <a:pt x="5658" y="10870"/>
                  </a:cubicBezTo>
                  <a:cubicBezTo>
                    <a:pt x="5750" y="10870"/>
                    <a:pt x="5840" y="10835"/>
                    <a:pt x="5906" y="10777"/>
                  </a:cubicBezTo>
                  <a:cubicBezTo>
                    <a:pt x="6537" y="10146"/>
                    <a:pt x="7001" y="9420"/>
                    <a:pt x="7299" y="8598"/>
                  </a:cubicBezTo>
                  <a:cubicBezTo>
                    <a:pt x="7323" y="8515"/>
                    <a:pt x="7275" y="8420"/>
                    <a:pt x="7203" y="8396"/>
                  </a:cubicBezTo>
                  <a:cubicBezTo>
                    <a:pt x="7184" y="8388"/>
                    <a:pt x="7164" y="8384"/>
                    <a:pt x="7144" y="8384"/>
                  </a:cubicBezTo>
                  <a:cubicBezTo>
                    <a:pt x="7079" y="8384"/>
                    <a:pt x="7019" y="8425"/>
                    <a:pt x="7001" y="8479"/>
                  </a:cubicBezTo>
                  <a:cubicBezTo>
                    <a:pt x="6715" y="9253"/>
                    <a:pt x="6263" y="9956"/>
                    <a:pt x="5691" y="10539"/>
                  </a:cubicBezTo>
                  <a:cubicBezTo>
                    <a:pt x="5682" y="10544"/>
                    <a:pt x="5670" y="10547"/>
                    <a:pt x="5659" y="10547"/>
                  </a:cubicBezTo>
                  <a:cubicBezTo>
                    <a:pt x="5644" y="10547"/>
                    <a:pt x="5632" y="10541"/>
                    <a:pt x="5632" y="10527"/>
                  </a:cubicBezTo>
                  <a:lnTo>
                    <a:pt x="5429" y="8325"/>
                  </a:lnTo>
                  <a:lnTo>
                    <a:pt x="7382" y="6372"/>
                  </a:lnTo>
                  <a:lnTo>
                    <a:pt x="7382" y="6372"/>
                  </a:lnTo>
                  <a:cubicBezTo>
                    <a:pt x="7323" y="7158"/>
                    <a:pt x="7299" y="7372"/>
                    <a:pt x="7203" y="7765"/>
                  </a:cubicBezTo>
                  <a:cubicBezTo>
                    <a:pt x="7192" y="7860"/>
                    <a:pt x="7239" y="7944"/>
                    <a:pt x="7323" y="7967"/>
                  </a:cubicBezTo>
                  <a:cubicBezTo>
                    <a:pt x="7332" y="7969"/>
                    <a:pt x="7342" y="7969"/>
                    <a:pt x="7351" y="7969"/>
                  </a:cubicBezTo>
                  <a:cubicBezTo>
                    <a:pt x="7434" y="7969"/>
                    <a:pt x="7502" y="7923"/>
                    <a:pt x="7513" y="7848"/>
                  </a:cubicBezTo>
                  <a:cubicBezTo>
                    <a:pt x="7620" y="7348"/>
                    <a:pt x="7632" y="7134"/>
                    <a:pt x="7727" y="6027"/>
                  </a:cubicBezTo>
                  <a:lnTo>
                    <a:pt x="9954" y="3800"/>
                  </a:lnTo>
                  <a:cubicBezTo>
                    <a:pt x="9978" y="3776"/>
                    <a:pt x="9990" y="3753"/>
                    <a:pt x="10001" y="3717"/>
                  </a:cubicBezTo>
                  <a:lnTo>
                    <a:pt x="10454" y="2205"/>
                  </a:lnTo>
                  <a:lnTo>
                    <a:pt x="10990" y="383"/>
                  </a:lnTo>
                  <a:cubicBezTo>
                    <a:pt x="11042" y="196"/>
                    <a:pt x="10885" y="1"/>
                    <a:pt x="106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80"/>
            <p:cNvSpPr/>
            <p:nvPr/>
          </p:nvSpPr>
          <p:spPr>
            <a:xfrm>
              <a:off x="1951705" y="4367117"/>
              <a:ext cx="86062" cy="65437"/>
            </a:xfrm>
            <a:custGeom>
              <a:avLst/>
              <a:gdLst/>
              <a:ahLst/>
              <a:cxnLst/>
              <a:rect l="l" t="t" r="r" b="b"/>
              <a:pathLst>
                <a:path w="2704" h="2056" extrusionOk="0">
                  <a:moveTo>
                    <a:pt x="905" y="1"/>
                  </a:moveTo>
                  <a:cubicBezTo>
                    <a:pt x="881" y="1"/>
                    <a:pt x="857" y="7"/>
                    <a:pt x="834" y="20"/>
                  </a:cubicBezTo>
                  <a:cubicBezTo>
                    <a:pt x="167" y="330"/>
                    <a:pt x="0" y="1211"/>
                    <a:pt x="524" y="1746"/>
                  </a:cubicBezTo>
                  <a:cubicBezTo>
                    <a:pt x="739" y="1949"/>
                    <a:pt x="1000" y="2056"/>
                    <a:pt x="1274" y="2056"/>
                  </a:cubicBezTo>
                  <a:cubicBezTo>
                    <a:pt x="2227" y="2056"/>
                    <a:pt x="2703" y="913"/>
                    <a:pt x="2024" y="234"/>
                  </a:cubicBezTo>
                  <a:cubicBezTo>
                    <a:pt x="1941" y="151"/>
                    <a:pt x="1834" y="80"/>
                    <a:pt x="1715" y="20"/>
                  </a:cubicBezTo>
                  <a:cubicBezTo>
                    <a:pt x="1696" y="10"/>
                    <a:pt x="1674" y="6"/>
                    <a:pt x="1652" y="6"/>
                  </a:cubicBezTo>
                  <a:cubicBezTo>
                    <a:pt x="1592" y="6"/>
                    <a:pt x="1530" y="39"/>
                    <a:pt x="1512" y="91"/>
                  </a:cubicBezTo>
                  <a:cubicBezTo>
                    <a:pt x="1477" y="163"/>
                    <a:pt x="1512" y="270"/>
                    <a:pt x="1584" y="294"/>
                  </a:cubicBezTo>
                  <a:cubicBezTo>
                    <a:pt x="2060" y="508"/>
                    <a:pt x="2167" y="1127"/>
                    <a:pt x="1810" y="1508"/>
                  </a:cubicBezTo>
                  <a:cubicBezTo>
                    <a:pt x="1667" y="1645"/>
                    <a:pt x="1477" y="1714"/>
                    <a:pt x="1285" y="1714"/>
                  </a:cubicBezTo>
                  <a:cubicBezTo>
                    <a:pt x="1093" y="1714"/>
                    <a:pt x="899" y="1645"/>
                    <a:pt x="750" y="1508"/>
                  </a:cubicBezTo>
                  <a:cubicBezTo>
                    <a:pt x="381" y="1127"/>
                    <a:pt x="500" y="520"/>
                    <a:pt x="977" y="294"/>
                  </a:cubicBezTo>
                  <a:cubicBezTo>
                    <a:pt x="1048" y="270"/>
                    <a:pt x="1096" y="163"/>
                    <a:pt x="1048" y="91"/>
                  </a:cubicBezTo>
                  <a:cubicBezTo>
                    <a:pt x="1022" y="40"/>
                    <a:pt x="966" y="1"/>
                    <a:pt x="9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7" name="Google Shape;1347;p80"/>
          <p:cNvGrpSpPr/>
          <p:nvPr/>
        </p:nvGrpSpPr>
        <p:grpSpPr>
          <a:xfrm>
            <a:off x="3359242" y="3749729"/>
            <a:ext cx="447757" cy="418516"/>
            <a:chOff x="1748582" y="3372635"/>
            <a:chExt cx="359269" cy="335780"/>
          </a:xfrm>
        </p:grpSpPr>
        <p:sp>
          <p:nvSpPr>
            <p:cNvPr id="1348" name="Google Shape;1348;p80"/>
            <p:cNvSpPr/>
            <p:nvPr/>
          </p:nvSpPr>
          <p:spPr>
            <a:xfrm>
              <a:off x="2080161" y="3535210"/>
              <a:ext cx="27690" cy="10630"/>
            </a:xfrm>
            <a:custGeom>
              <a:avLst/>
              <a:gdLst/>
              <a:ahLst/>
              <a:cxnLst/>
              <a:rect l="l" t="t" r="r" b="b"/>
              <a:pathLst>
                <a:path w="870" h="334" extrusionOk="0">
                  <a:moveTo>
                    <a:pt x="167" y="0"/>
                  </a:moveTo>
                  <a:cubicBezTo>
                    <a:pt x="72" y="0"/>
                    <a:pt x="1" y="83"/>
                    <a:pt x="1" y="167"/>
                  </a:cubicBezTo>
                  <a:cubicBezTo>
                    <a:pt x="1" y="262"/>
                    <a:pt x="72" y="333"/>
                    <a:pt x="167" y="333"/>
                  </a:cubicBezTo>
                  <a:lnTo>
                    <a:pt x="703" y="333"/>
                  </a:lnTo>
                  <a:cubicBezTo>
                    <a:pt x="786" y="333"/>
                    <a:pt x="870" y="262"/>
                    <a:pt x="870" y="167"/>
                  </a:cubicBezTo>
                  <a:cubicBezTo>
                    <a:pt x="870" y="83"/>
                    <a:pt x="786" y="0"/>
                    <a:pt x="7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49" name="Google Shape;1349;p80"/>
            <p:cNvGrpSpPr/>
            <p:nvPr/>
          </p:nvGrpSpPr>
          <p:grpSpPr>
            <a:xfrm>
              <a:off x="1748582" y="3372635"/>
              <a:ext cx="333520" cy="335780"/>
              <a:chOff x="1748582" y="3372635"/>
              <a:chExt cx="333520" cy="335780"/>
            </a:xfrm>
          </p:grpSpPr>
          <p:sp>
            <p:nvSpPr>
              <p:cNvPr id="1350" name="Google Shape;1350;p80"/>
              <p:cNvSpPr/>
              <p:nvPr/>
            </p:nvSpPr>
            <p:spPr>
              <a:xfrm>
                <a:off x="1748582" y="3372635"/>
                <a:ext cx="308504" cy="335780"/>
              </a:xfrm>
              <a:custGeom>
                <a:avLst/>
                <a:gdLst/>
                <a:ahLst/>
                <a:cxnLst/>
                <a:rect l="l" t="t" r="r" b="b"/>
                <a:pathLst>
                  <a:path w="9693" h="10550" extrusionOk="0">
                    <a:moveTo>
                      <a:pt x="8454" y="4215"/>
                    </a:moveTo>
                    <a:cubicBezTo>
                      <a:pt x="8978" y="4298"/>
                      <a:pt x="9359" y="4739"/>
                      <a:pt x="9359" y="5275"/>
                    </a:cubicBezTo>
                    <a:cubicBezTo>
                      <a:pt x="9359" y="5811"/>
                      <a:pt x="8978" y="6263"/>
                      <a:pt x="8454" y="6334"/>
                    </a:cubicBezTo>
                    <a:lnTo>
                      <a:pt x="8454" y="4215"/>
                    </a:lnTo>
                    <a:close/>
                    <a:moveTo>
                      <a:pt x="1251" y="4036"/>
                    </a:moveTo>
                    <a:lnTo>
                      <a:pt x="1251" y="6525"/>
                    </a:lnTo>
                    <a:lnTo>
                      <a:pt x="894" y="6525"/>
                    </a:lnTo>
                    <a:cubicBezTo>
                      <a:pt x="596" y="6525"/>
                      <a:pt x="358" y="6287"/>
                      <a:pt x="358" y="5989"/>
                    </a:cubicBezTo>
                    <a:lnTo>
                      <a:pt x="358" y="4572"/>
                    </a:lnTo>
                    <a:cubicBezTo>
                      <a:pt x="358" y="4275"/>
                      <a:pt x="596" y="4036"/>
                      <a:pt x="894" y="4036"/>
                    </a:cubicBezTo>
                    <a:close/>
                    <a:moveTo>
                      <a:pt x="2668" y="4025"/>
                    </a:moveTo>
                    <a:lnTo>
                      <a:pt x="2668" y="6525"/>
                    </a:lnTo>
                    <a:lnTo>
                      <a:pt x="1584" y="6525"/>
                    </a:lnTo>
                    <a:lnTo>
                      <a:pt x="1584" y="4025"/>
                    </a:lnTo>
                    <a:close/>
                    <a:moveTo>
                      <a:pt x="2846" y="7727"/>
                    </a:moveTo>
                    <a:lnTo>
                      <a:pt x="2846" y="8466"/>
                    </a:lnTo>
                    <a:lnTo>
                      <a:pt x="2537" y="8466"/>
                    </a:lnTo>
                    <a:lnTo>
                      <a:pt x="2727" y="7727"/>
                    </a:lnTo>
                    <a:close/>
                    <a:moveTo>
                      <a:pt x="2608" y="6834"/>
                    </a:moveTo>
                    <a:lnTo>
                      <a:pt x="2001" y="9156"/>
                    </a:lnTo>
                    <a:lnTo>
                      <a:pt x="1584" y="9156"/>
                    </a:lnTo>
                    <a:lnTo>
                      <a:pt x="1584" y="6834"/>
                    </a:lnTo>
                    <a:close/>
                    <a:moveTo>
                      <a:pt x="8133" y="357"/>
                    </a:moveTo>
                    <a:lnTo>
                      <a:pt x="8133" y="10228"/>
                    </a:lnTo>
                    <a:lnTo>
                      <a:pt x="7394" y="10228"/>
                    </a:lnTo>
                    <a:lnTo>
                      <a:pt x="7394" y="3251"/>
                    </a:lnTo>
                    <a:cubicBezTo>
                      <a:pt x="7394" y="3167"/>
                      <a:pt x="7323" y="3084"/>
                      <a:pt x="7240" y="3084"/>
                    </a:cubicBezTo>
                    <a:cubicBezTo>
                      <a:pt x="7144" y="3084"/>
                      <a:pt x="7073" y="3167"/>
                      <a:pt x="7073" y="3251"/>
                    </a:cubicBezTo>
                    <a:lnTo>
                      <a:pt x="7073" y="9144"/>
                    </a:lnTo>
                    <a:cubicBezTo>
                      <a:pt x="6859" y="8859"/>
                      <a:pt x="6549" y="8466"/>
                      <a:pt x="6132" y="8073"/>
                    </a:cubicBezTo>
                    <a:cubicBezTo>
                      <a:pt x="5668" y="7632"/>
                      <a:pt x="5192" y="7275"/>
                      <a:pt x="4704" y="7013"/>
                    </a:cubicBezTo>
                    <a:cubicBezTo>
                      <a:pt x="4132" y="6715"/>
                      <a:pt x="3561" y="6561"/>
                      <a:pt x="2989" y="6537"/>
                    </a:cubicBezTo>
                    <a:lnTo>
                      <a:pt x="2989" y="4036"/>
                    </a:lnTo>
                    <a:cubicBezTo>
                      <a:pt x="3572" y="4013"/>
                      <a:pt x="4132" y="3846"/>
                      <a:pt x="4704" y="3560"/>
                    </a:cubicBezTo>
                    <a:cubicBezTo>
                      <a:pt x="5192" y="3310"/>
                      <a:pt x="5668" y="2953"/>
                      <a:pt x="6132" y="2501"/>
                    </a:cubicBezTo>
                    <a:cubicBezTo>
                      <a:pt x="6537" y="2108"/>
                      <a:pt x="6847" y="1715"/>
                      <a:pt x="7073" y="1429"/>
                    </a:cubicBezTo>
                    <a:lnTo>
                      <a:pt x="7073" y="2489"/>
                    </a:lnTo>
                    <a:cubicBezTo>
                      <a:pt x="7073" y="2584"/>
                      <a:pt x="7144" y="2655"/>
                      <a:pt x="7240" y="2655"/>
                    </a:cubicBezTo>
                    <a:cubicBezTo>
                      <a:pt x="7323" y="2655"/>
                      <a:pt x="7394" y="2584"/>
                      <a:pt x="7394" y="2489"/>
                    </a:cubicBezTo>
                    <a:lnTo>
                      <a:pt x="7394" y="357"/>
                    </a:lnTo>
                    <a:close/>
                    <a:moveTo>
                      <a:pt x="7228" y="0"/>
                    </a:moveTo>
                    <a:cubicBezTo>
                      <a:pt x="7144" y="0"/>
                      <a:pt x="7073" y="84"/>
                      <a:pt x="7073" y="167"/>
                    </a:cubicBezTo>
                    <a:lnTo>
                      <a:pt x="7073" y="822"/>
                    </a:lnTo>
                    <a:cubicBezTo>
                      <a:pt x="6966" y="988"/>
                      <a:pt x="6549" y="1631"/>
                      <a:pt x="5906" y="2251"/>
                    </a:cubicBezTo>
                    <a:cubicBezTo>
                      <a:pt x="5227" y="2905"/>
                      <a:pt x="4132" y="3703"/>
                      <a:pt x="2822" y="3703"/>
                    </a:cubicBezTo>
                    <a:lnTo>
                      <a:pt x="882" y="3703"/>
                    </a:lnTo>
                    <a:cubicBezTo>
                      <a:pt x="405" y="3703"/>
                      <a:pt x="1" y="4084"/>
                      <a:pt x="1" y="4572"/>
                    </a:cubicBezTo>
                    <a:lnTo>
                      <a:pt x="1" y="5989"/>
                    </a:lnTo>
                    <a:cubicBezTo>
                      <a:pt x="1" y="6465"/>
                      <a:pt x="382" y="6870"/>
                      <a:pt x="882" y="6870"/>
                    </a:cubicBezTo>
                    <a:lnTo>
                      <a:pt x="1239" y="6870"/>
                    </a:lnTo>
                    <a:lnTo>
                      <a:pt x="1239" y="9359"/>
                    </a:lnTo>
                    <a:cubicBezTo>
                      <a:pt x="1239" y="9442"/>
                      <a:pt x="1310" y="9513"/>
                      <a:pt x="1394" y="9513"/>
                    </a:cubicBezTo>
                    <a:lnTo>
                      <a:pt x="2096" y="9513"/>
                    </a:lnTo>
                    <a:cubicBezTo>
                      <a:pt x="2168" y="9513"/>
                      <a:pt x="2227" y="9478"/>
                      <a:pt x="2263" y="9394"/>
                    </a:cubicBezTo>
                    <a:lnTo>
                      <a:pt x="2406" y="8823"/>
                    </a:lnTo>
                    <a:lnTo>
                      <a:pt x="2977" y="8823"/>
                    </a:lnTo>
                    <a:cubicBezTo>
                      <a:pt x="3061" y="8823"/>
                      <a:pt x="3144" y="8739"/>
                      <a:pt x="3144" y="8656"/>
                    </a:cubicBezTo>
                    <a:lnTo>
                      <a:pt x="3144" y="7573"/>
                    </a:lnTo>
                    <a:cubicBezTo>
                      <a:pt x="3144" y="7477"/>
                      <a:pt x="3061" y="7406"/>
                      <a:pt x="2977" y="7406"/>
                    </a:cubicBezTo>
                    <a:lnTo>
                      <a:pt x="2787" y="7406"/>
                    </a:lnTo>
                    <a:lnTo>
                      <a:pt x="2930" y="6858"/>
                    </a:lnTo>
                    <a:cubicBezTo>
                      <a:pt x="4180" y="6894"/>
                      <a:pt x="5227" y="7656"/>
                      <a:pt x="5882" y="8299"/>
                    </a:cubicBezTo>
                    <a:cubicBezTo>
                      <a:pt x="6537" y="8942"/>
                      <a:pt x="6954" y="9573"/>
                      <a:pt x="7037" y="9728"/>
                    </a:cubicBezTo>
                    <a:lnTo>
                      <a:pt x="7037" y="10383"/>
                    </a:lnTo>
                    <a:cubicBezTo>
                      <a:pt x="7037" y="10466"/>
                      <a:pt x="7109" y="10549"/>
                      <a:pt x="7204" y="10549"/>
                    </a:cubicBezTo>
                    <a:lnTo>
                      <a:pt x="8264" y="10549"/>
                    </a:lnTo>
                    <a:cubicBezTo>
                      <a:pt x="8347" y="10549"/>
                      <a:pt x="8430" y="10466"/>
                      <a:pt x="8430" y="10383"/>
                    </a:cubicBezTo>
                    <a:lnTo>
                      <a:pt x="8430" y="6656"/>
                    </a:lnTo>
                    <a:cubicBezTo>
                      <a:pt x="9121" y="6573"/>
                      <a:pt x="9657" y="5989"/>
                      <a:pt x="9657" y="5275"/>
                    </a:cubicBezTo>
                    <a:cubicBezTo>
                      <a:pt x="9692" y="4560"/>
                      <a:pt x="9168" y="3965"/>
                      <a:pt x="8454" y="3894"/>
                    </a:cubicBezTo>
                    <a:lnTo>
                      <a:pt x="8454" y="167"/>
                    </a:lnTo>
                    <a:cubicBezTo>
                      <a:pt x="8454" y="84"/>
                      <a:pt x="8383" y="0"/>
                      <a:pt x="82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80"/>
              <p:cNvSpPr/>
              <p:nvPr/>
            </p:nvSpPr>
            <p:spPr>
              <a:xfrm>
                <a:off x="2057054" y="3472000"/>
                <a:ext cx="25048" cy="22311"/>
              </a:xfrm>
              <a:custGeom>
                <a:avLst/>
                <a:gdLst/>
                <a:ahLst/>
                <a:cxnLst/>
                <a:rect l="l" t="t" r="r" b="b"/>
                <a:pathLst>
                  <a:path w="787" h="701" extrusionOk="0">
                    <a:moveTo>
                      <a:pt x="600" y="1"/>
                    </a:moveTo>
                    <a:cubicBezTo>
                      <a:pt x="557" y="1"/>
                      <a:pt x="512" y="16"/>
                      <a:pt x="477" y="45"/>
                    </a:cubicBezTo>
                    <a:lnTo>
                      <a:pt x="107" y="414"/>
                    </a:lnTo>
                    <a:cubicBezTo>
                      <a:pt x="0" y="522"/>
                      <a:pt x="72" y="700"/>
                      <a:pt x="227" y="700"/>
                    </a:cubicBezTo>
                    <a:cubicBezTo>
                      <a:pt x="262" y="700"/>
                      <a:pt x="310" y="676"/>
                      <a:pt x="346" y="653"/>
                    </a:cubicBezTo>
                    <a:lnTo>
                      <a:pt x="715" y="283"/>
                    </a:lnTo>
                    <a:cubicBezTo>
                      <a:pt x="786" y="200"/>
                      <a:pt x="786" y="105"/>
                      <a:pt x="715" y="45"/>
                    </a:cubicBezTo>
                    <a:cubicBezTo>
                      <a:pt x="685" y="16"/>
                      <a:pt x="643" y="1"/>
                      <a:pt x="6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80"/>
              <p:cNvSpPr/>
              <p:nvPr/>
            </p:nvSpPr>
            <p:spPr>
              <a:xfrm>
                <a:off x="2058550" y="3586834"/>
                <a:ext cx="23552" cy="22629"/>
              </a:xfrm>
              <a:custGeom>
                <a:avLst/>
                <a:gdLst/>
                <a:ahLst/>
                <a:cxnLst/>
                <a:rect l="l" t="t" r="r" b="b"/>
                <a:pathLst>
                  <a:path w="740" h="711" extrusionOk="0">
                    <a:moveTo>
                      <a:pt x="184" y="0"/>
                    </a:moveTo>
                    <a:cubicBezTo>
                      <a:pt x="141" y="0"/>
                      <a:pt x="96" y="15"/>
                      <a:pt x="60" y="45"/>
                    </a:cubicBezTo>
                    <a:cubicBezTo>
                      <a:pt x="1" y="104"/>
                      <a:pt x="1" y="212"/>
                      <a:pt x="60" y="283"/>
                    </a:cubicBezTo>
                    <a:lnTo>
                      <a:pt x="430" y="664"/>
                    </a:lnTo>
                    <a:cubicBezTo>
                      <a:pt x="461" y="696"/>
                      <a:pt x="500" y="711"/>
                      <a:pt x="538" y="711"/>
                    </a:cubicBezTo>
                    <a:cubicBezTo>
                      <a:pt x="586" y="711"/>
                      <a:pt x="634" y="687"/>
                      <a:pt x="668" y="640"/>
                    </a:cubicBezTo>
                    <a:cubicBezTo>
                      <a:pt x="739" y="581"/>
                      <a:pt x="727" y="485"/>
                      <a:pt x="668" y="426"/>
                    </a:cubicBezTo>
                    <a:lnTo>
                      <a:pt x="299" y="45"/>
                    </a:lnTo>
                    <a:cubicBezTo>
                      <a:pt x="269" y="15"/>
                      <a:pt x="227" y="0"/>
                      <a:pt x="1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353" name="Google Shape;1353;p80"/>
          <p:cNvGrpSpPr/>
          <p:nvPr/>
        </p:nvGrpSpPr>
        <p:grpSpPr>
          <a:xfrm>
            <a:off x="5337040" y="1619519"/>
            <a:ext cx="447754" cy="450136"/>
            <a:chOff x="3095745" y="3805393"/>
            <a:chExt cx="352840" cy="354717"/>
          </a:xfrm>
        </p:grpSpPr>
        <p:sp>
          <p:nvSpPr>
            <p:cNvPr id="1354" name="Google Shape;1354;p80"/>
            <p:cNvSpPr/>
            <p:nvPr/>
          </p:nvSpPr>
          <p:spPr>
            <a:xfrm>
              <a:off x="3095745" y="3805393"/>
              <a:ext cx="272093" cy="271711"/>
            </a:xfrm>
            <a:custGeom>
              <a:avLst/>
              <a:gdLst/>
              <a:ahLst/>
              <a:cxnLst/>
              <a:rect l="l" t="t" r="r" b="b"/>
              <a:pathLst>
                <a:path w="8549" h="8537" extrusionOk="0">
                  <a:moveTo>
                    <a:pt x="4025" y="0"/>
                  </a:moveTo>
                  <a:cubicBezTo>
                    <a:pt x="3763" y="0"/>
                    <a:pt x="3525" y="179"/>
                    <a:pt x="3489" y="441"/>
                  </a:cubicBezTo>
                  <a:lnTo>
                    <a:pt x="3322" y="1262"/>
                  </a:lnTo>
                  <a:cubicBezTo>
                    <a:pt x="3155" y="1322"/>
                    <a:pt x="2977" y="1381"/>
                    <a:pt x="2834" y="1465"/>
                  </a:cubicBezTo>
                  <a:lnTo>
                    <a:pt x="2132" y="1012"/>
                  </a:lnTo>
                  <a:cubicBezTo>
                    <a:pt x="2036" y="947"/>
                    <a:pt x="1929" y="915"/>
                    <a:pt x="1825" y="915"/>
                  </a:cubicBezTo>
                  <a:cubicBezTo>
                    <a:pt x="1683" y="915"/>
                    <a:pt x="1544" y="974"/>
                    <a:pt x="1441" y="1084"/>
                  </a:cubicBezTo>
                  <a:lnTo>
                    <a:pt x="1084" y="1441"/>
                  </a:lnTo>
                  <a:cubicBezTo>
                    <a:pt x="905" y="1619"/>
                    <a:pt x="881" y="1917"/>
                    <a:pt x="1012" y="2119"/>
                  </a:cubicBezTo>
                  <a:lnTo>
                    <a:pt x="1477" y="2822"/>
                  </a:lnTo>
                  <a:cubicBezTo>
                    <a:pt x="1381" y="2989"/>
                    <a:pt x="1322" y="3155"/>
                    <a:pt x="1262" y="3310"/>
                  </a:cubicBezTo>
                  <a:lnTo>
                    <a:pt x="453" y="3477"/>
                  </a:lnTo>
                  <a:cubicBezTo>
                    <a:pt x="191" y="3524"/>
                    <a:pt x="0" y="3763"/>
                    <a:pt x="0" y="4013"/>
                  </a:cubicBezTo>
                  <a:lnTo>
                    <a:pt x="0" y="4525"/>
                  </a:lnTo>
                  <a:cubicBezTo>
                    <a:pt x="0" y="4775"/>
                    <a:pt x="179" y="5013"/>
                    <a:pt x="453" y="5060"/>
                  </a:cubicBezTo>
                  <a:lnTo>
                    <a:pt x="1262" y="5215"/>
                  </a:lnTo>
                  <a:cubicBezTo>
                    <a:pt x="1322" y="5382"/>
                    <a:pt x="1381" y="5560"/>
                    <a:pt x="1477" y="5715"/>
                  </a:cubicBezTo>
                  <a:lnTo>
                    <a:pt x="1012" y="6406"/>
                  </a:lnTo>
                  <a:cubicBezTo>
                    <a:pt x="869" y="6632"/>
                    <a:pt x="893" y="6918"/>
                    <a:pt x="1084" y="7096"/>
                  </a:cubicBezTo>
                  <a:lnTo>
                    <a:pt x="1441" y="7453"/>
                  </a:lnTo>
                  <a:cubicBezTo>
                    <a:pt x="1544" y="7557"/>
                    <a:pt x="1687" y="7608"/>
                    <a:pt x="1830" y="7608"/>
                  </a:cubicBezTo>
                  <a:cubicBezTo>
                    <a:pt x="1935" y="7608"/>
                    <a:pt x="2041" y="7580"/>
                    <a:pt x="2132" y="7525"/>
                  </a:cubicBezTo>
                  <a:lnTo>
                    <a:pt x="2834" y="7061"/>
                  </a:lnTo>
                  <a:cubicBezTo>
                    <a:pt x="2989" y="7156"/>
                    <a:pt x="3155" y="7215"/>
                    <a:pt x="3322" y="7275"/>
                  </a:cubicBezTo>
                  <a:lnTo>
                    <a:pt x="3489" y="8096"/>
                  </a:lnTo>
                  <a:cubicBezTo>
                    <a:pt x="3525" y="8346"/>
                    <a:pt x="3763" y="8537"/>
                    <a:pt x="4025" y="8537"/>
                  </a:cubicBezTo>
                  <a:lnTo>
                    <a:pt x="4525" y="8537"/>
                  </a:lnTo>
                  <a:cubicBezTo>
                    <a:pt x="4775" y="8537"/>
                    <a:pt x="5013" y="8358"/>
                    <a:pt x="5060" y="8096"/>
                  </a:cubicBezTo>
                  <a:lnTo>
                    <a:pt x="5227" y="7275"/>
                  </a:lnTo>
                  <a:cubicBezTo>
                    <a:pt x="5358" y="7227"/>
                    <a:pt x="5489" y="7180"/>
                    <a:pt x="5632" y="7120"/>
                  </a:cubicBezTo>
                  <a:cubicBezTo>
                    <a:pt x="5692" y="7084"/>
                    <a:pt x="5727" y="6977"/>
                    <a:pt x="5692" y="6894"/>
                  </a:cubicBezTo>
                  <a:cubicBezTo>
                    <a:pt x="5655" y="6821"/>
                    <a:pt x="5584" y="6790"/>
                    <a:pt x="5515" y="6790"/>
                  </a:cubicBezTo>
                  <a:cubicBezTo>
                    <a:pt x="5494" y="6790"/>
                    <a:pt x="5473" y="6793"/>
                    <a:pt x="5453" y="6799"/>
                  </a:cubicBezTo>
                  <a:cubicBezTo>
                    <a:pt x="5299" y="6870"/>
                    <a:pt x="5156" y="6918"/>
                    <a:pt x="5001" y="6965"/>
                  </a:cubicBezTo>
                  <a:cubicBezTo>
                    <a:pt x="4941" y="6977"/>
                    <a:pt x="4882" y="7037"/>
                    <a:pt x="4882" y="7096"/>
                  </a:cubicBezTo>
                  <a:lnTo>
                    <a:pt x="4703" y="8025"/>
                  </a:lnTo>
                  <a:cubicBezTo>
                    <a:pt x="4691" y="8108"/>
                    <a:pt x="4596" y="8180"/>
                    <a:pt x="4513" y="8180"/>
                  </a:cubicBezTo>
                  <a:lnTo>
                    <a:pt x="4001" y="8180"/>
                  </a:lnTo>
                  <a:cubicBezTo>
                    <a:pt x="3917" y="8180"/>
                    <a:pt x="3822" y="8120"/>
                    <a:pt x="3810" y="8025"/>
                  </a:cubicBezTo>
                  <a:lnTo>
                    <a:pt x="3632" y="7096"/>
                  </a:lnTo>
                  <a:cubicBezTo>
                    <a:pt x="3620" y="7037"/>
                    <a:pt x="3572" y="6977"/>
                    <a:pt x="3513" y="6965"/>
                  </a:cubicBezTo>
                  <a:cubicBezTo>
                    <a:pt x="3310" y="6906"/>
                    <a:pt x="3096" y="6811"/>
                    <a:pt x="2905" y="6703"/>
                  </a:cubicBezTo>
                  <a:cubicBezTo>
                    <a:pt x="2876" y="6691"/>
                    <a:pt x="2843" y="6686"/>
                    <a:pt x="2812" y="6686"/>
                  </a:cubicBezTo>
                  <a:cubicBezTo>
                    <a:pt x="2780" y="6686"/>
                    <a:pt x="2751" y="6691"/>
                    <a:pt x="2727" y="6703"/>
                  </a:cubicBezTo>
                  <a:lnTo>
                    <a:pt x="1941" y="7227"/>
                  </a:lnTo>
                  <a:cubicBezTo>
                    <a:pt x="1904" y="7249"/>
                    <a:pt x="1864" y="7260"/>
                    <a:pt x="1824" y="7260"/>
                  </a:cubicBezTo>
                  <a:cubicBezTo>
                    <a:pt x="1774" y="7260"/>
                    <a:pt x="1725" y="7243"/>
                    <a:pt x="1679" y="7203"/>
                  </a:cubicBezTo>
                  <a:lnTo>
                    <a:pt x="1322" y="6846"/>
                  </a:lnTo>
                  <a:cubicBezTo>
                    <a:pt x="1262" y="6787"/>
                    <a:pt x="1250" y="6680"/>
                    <a:pt x="1298" y="6584"/>
                  </a:cubicBezTo>
                  <a:lnTo>
                    <a:pt x="1822" y="5799"/>
                  </a:lnTo>
                  <a:cubicBezTo>
                    <a:pt x="1846" y="5739"/>
                    <a:pt x="1858" y="5679"/>
                    <a:pt x="1822" y="5620"/>
                  </a:cubicBezTo>
                  <a:cubicBezTo>
                    <a:pt x="1715" y="5429"/>
                    <a:pt x="1620" y="5215"/>
                    <a:pt x="1560" y="5013"/>
                  </a:cubicBezTo>
                  <a:cubicBezTo>
                    <a:pt x="1548" y="4953"/>
                    <a:pt x="1489" y="4894"/>
                    <a:pt x="1429" y="4894"/>
                  </a:cubicBezTo>
                  <a:lnTo>
                    <a:pt x="512" y="4715"/>
                  </a:lnTo>
                  <a:cubicBezTo>
                    <a:pt x="417" y="4703"/>
                    <a:pt x="346" y="4608"/>
                    <a:pt x="346" y="4525"/>
                  </a:cubicBezTo>
                  <a:lnTo>
                    <a:pt x="346" y="4013"/>
                  </a:lnTo>
                  <a:cubicBezTo>
                    <a:pt x="346" y="3929"/>
                    <a:pt x="405" y="3834"/>
                    <a:pt x="512" y="3822"/>
                  </a:cubicBezTo>
                  <a:lnTo>
                    <a:pt x="1429" y="3643"/>
                  </a:lnTo>
                  <a:cubicBezTo>
                    <a:pt x="1489" y="3632"/>
                    <a:pt x="1548" y="3584"/>
                    <a:pt x="1560" y="3524"/>
                  </a:cubicBezTo>
                  <a:cubicBezTo>
                    <a:pt x="1620" y="3322"/>
                    <a:pt x="1715" y="3108"/>
                    <a:pt x="1822" y="2917"/>
                  </a:cubicBezTo>
                  <a:cubicBezTo>
                    <a:pt x="1846" y="2858"/>
                    <a:pt x="1846" y="2786"/>
                    <a:pt x="1822" y="2739"/>
                  </a:cubicBezTo>
                  <a:lnTo>
                    <a:pt x="1298" y="1941"/>
                  </a:lnTo>
                  <a:cubicBezTo>
                    <a:pt x="1250" y="1869"/>
                    <a:pt x="1250" y="1762"/>
                    <a:pt x="1322" y="1691"/>
                  </a:cubicBezTo>
                  <a:lnTo>
                    <a:pt x="1679" y="1334"/>
                  </a:lnTo>
                  <a:cubicBezTo>
                    <a:pt x="1714" y="1299"/>
                    <a:pt x="1765" y="1280"/>
                    <a:pt x="1820" y="1280"/>
                  </a:cubicBezTo>
                  <a:cubicBezTo>
                    <a:pt x="1859" y="1280"/>
                    <a:pt x="1901" y="1290"/>
                    <a:pt x="1941" y="1310"/>
                  </a:cubicBezTo>
                  <a:lnTo>
                    <a:pt x="2727" y="1822"/>
                  </a:lnTo>
                  <a:cubicBezTo>
                    <a:pt x="2759" y="1841"/>
                    <a:pt x="2791" y="1853"/>
                    <a:pt x="2822" y="1853"/>
                  </a:cubicBezTo>
                  <a:cubicBezTo>
                    <a:pt x="2850" y="1853"/>
                    <a:pt x="2878" y="1844"/>
                    <a:pt x="2905" y="1822"/>
                  </a:cubicBezTo>
                  <a:cubicBezTo>
                    <a:pt x="3096" y="1727"/>
                    <a:pt x="3310" y="1631"/>
                    <a:pt x="3513" y="1572"/>
                  </a:cubicBezTo>
                  <a:cubicBezTo>
                    <a:pt x="3572" y="1560"/>
                    <a:pt x="3632" y="1500"/>
                    <a:pt x="3632" y="1441"/>
                  </a:cubicBezTo>
                  <a:lnTo>
                    <a:pt x="3810" y="512"/>
                  </a:lnTo>
                  <a:cubicBezTo>
                    <a:pt x="3822" y="429"/>
                    <a:pt x="3917" y="357"/>
                    <a:pt x="4001" y="357"/>
                  </a:cubicBezTo>
                  <a:lnTo>
                    <a:pt x="4513" y="357"/>
                  </a:lnTo>
                  <a:cubicBezTo>
                    <a:pt x="4596" y="357"/>
                    <a:pt x="4691" y="417"/>
                    <a:pt x="4703" y="512"/>
                  </a:cubicBezTo>
                  <a:lnTo>
                    <a:pt x="4882" y="1441"/>
                  </a:lnTo>
                  <a:cubicBezTo>
                    <a:pt x="4894" y="1500"/>
                    <a:pt x="4941" y="1560"/>
                    <a:pt x="5001" y="1572"/>
                  </a:cubicBezTo>
                  <a:cubicBezTo>
                    <a:pt x="5215" y="1631"/>
                    <a:pt x="5418" y="1727"/>
                    <a:pt x="5608" y="1822"/>
                  </a:cubicBezTo>
                  <a:cubicBezTo>
                    <a:pt x="5638" y="1840"/>
                    <a:pt x="5674" y="1849"/>
                    <a:pt x="5706" y="1849"/>
                  </a:cubicBezTo>
                  <a:cubicBezTo>
                    <a:pt x="5739" y="1849"/>
                    <a:pt x="5769" y="1840"/>
                    <a:pt x="5787" y="1822"/>
                  </a:cubicBezTo>
                  <a:lnTo>
                    <a:pt x="6584" y="1310"/>
                  </a:lnTo>
                  <a:cubicBezTo>
                    <a:pt x="6617" y="1288"/>
                    <a:pt x="6656" y="1277"/>
                    <a:pt x="6696" y="1277"/>
                  </a:cubicBezTo>
                  <a:cubicBezTo>
                    <a:pt x="6745" y="1277"/>
                    <a:pt x="6795" y="1294"/>
                    <a:pt x="6835" y="1334"/>
                  </a:cubicBezTo>
                  <a:lnTo>
                    <a:pt x="7192" y="1691"/>
                  </a:lnTo>
                  <a:cubicBezTo>
                    <a:pt x="7251" y="1750"/>
                    <a:pt x="7263" y="1858"/>
                    <a:pt x="7216" y="1941"/>
                  </a:cubicBezTo>
                  <a:lnTo>
                    <a:pt x="6704" y="2739"/>
                  </a:lnTo>
                  <a:cubicBezTo>
                    <a:pt x="6668" y="2798"/>
                    <a:pt x="6656" y="2858"/>
                    <a:pt x="6704" y="2917"/>
                  </a:cubicBezTo>
                  <a:cubicBezTo>
                    <a:pt x="6799" y="3108"/>
                    <a:pt x="6894" y="3322"/>
                    <a:pt x="6954" y="3524"/>
                  </a:cubicBezTo>
                  <a:cubicBezTo>
                    <a:pt x="6965" y="3584"/>
                    <a:pt x="7025" y="3643"/>
                    <a:pt x="7085" y="3643"/>
                  </a:cubicBezTo>
                  <a:lnTo>
                    <a:pt x="8013" y="3822"/>
                  </a:lnTo>
                  <a:cubicBezTo>
                    <a:pt x="8097" y="3834"/>
                    <a:pt x="8168" y="3929"/>
                    <a:pt x="8168" y="4013"/>
                  </a:cubicBezTo>
                  <a:lnTo>
                    <a:pt x="8168" y="4525"/>
                  </a:lnTo>
                  <a:cubicBezTo>
                    <a:pt x="8168" y="4608"/>
                    <a:pt x="8108" y="4703"/>
                    <a:pt x="8013" y="4715"/>
                  </a:cubicBezTo>
                  <a:lnTo>
                    <a:pt x="7085" y="4894"/>
                  </a:lnTo>
                  <a:cubicBezTo>
                    <a:pt x="7025" y="4906"/>
                    <a:pt x="6965" y="4953"/>
                    <a:pt x="6954" y="5013"/>
                  </a:cubicBezTo>
                  <a:cubicBezTo>
                    <a:pt x="6906" y="5156"/>
                    <a:pt x="6846" y="5322"/>
                    <a:pt x="6787" y="5477"/>
                  </a:cubicBezTo>
                  <a:cubicBezTo>
                    <a:pt x="6739" y="5560"/>
                    <a:pt x="6787" y="5668"/>
                    <a:pt x="6882" y="5715"/>
                  </a:cubicBezTo>
                  <a:cubicBezTo>
                    <a:pt x="6903" y="5724"/>
                    <a:pt x="6926" y="5729"/>
                    <a:pt x="6949" y="5729"/>
                  </a:cubicBezTo>
                  <a:cubicBezTo>
                    <a:pt x="7016" y="5729"/>
                    <a:pt x="7085" y="5691"/>
                    <a:pt x="7120" y="5620"/>
                  </a:cubicBezTo>
                  <a:cubicBezTo>
                    <a:pt x="7180" y="5489"/>
                    <a:pt x="7239" y="5358"/>
                    <a:pt x="7275" y="5215"/>
                  </a:cubicBezTo>
                  <a:lnTo>
                    <a:pt x="8097" y="5060"/>
                  </a:lnTo>
                  <a:cubicBezTo>
                    <a:pt x="8347" y="5013"/>
                    <a:pt x="8549" y="4775"/>
                    <a:pt x="8549" y="4525"/>
                  </a:cubicBezTo>
                  <a:lnTo>
                    <a:pt x="8549" y="4013"/>
                  </a:lnTo>
                  <a:cubicBezTo>
                    <a:pt x="8549" y="3763"/>
                    <a:pt x="8370" y="3524"/>
                    <a:pt x="8097" y="3477"/>
                  </a:cubicBezTo>
                  <a:lnTo>
                    <a:pt x="7275" y="3310"/>
                  </a:lnTo>
                  <a:cubicBezTo>
                    <a:pt x="7216" y="3155"/>
                    <a:pt x="7156" y="2977"/>
                    <a:pt x="7073" y="2822"/>
                  </a:cubicBezTo>
                  <a:lnTo>
                    <a:pt x="7537" y="2119"/>
                  </a:lnTo>
                  <a:cubicBezTo>
                    <a:pt x="7680" y="1905"/>
                    <a:pt x="7656" y="1619"/>
                    <a:pt x="7454" y="1441"/>
                  </a:cubicBezTo>
                  <a:lnTo>
                    <a:pt x="7096" y="1084"/>
                  </a:lnTo>
                  <a:cubicBezTo>
                    <a:pt x="6992" y="980"/>
                    <a:pt x="6848" y="924"/>
                    <a:pt x="6705" y="924"/>
                  </a:cubicBezTo>
                  <a:cubicBezTo>
                    <a:pt x="6603" y="924"/>
                    <a:pt x="6502" y="953"/>
                    <a:pt x="6418" y="1012"/>
                  </a:cubicBezTo>
                  <a:lnTo>
                    <a:pt x="5715" y="1465"/>
                  </a:lnTo>
                  <a:cubicBezTo>
                    <a:pt x="5549" y="1381"/>
                    <a:pt x="5394" y="1322"/>
                    <a:pt x="5227" y="1262"/>
                  </a:cubicBezTo>
                  <a:lnTo>
                    <a:pt x="5060" y="441"/>
                  </a:lnTo>
                  <a:cubicBezTo>
                    <a:pt x="5013" y="191"/>
                    <a:pt x="4775" y="0"/>
                    <a:pt x="45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80"/>
            <p:cNvSpPr/>
            <p:nvPr/>
          </p:nvSpPr>
          <p:spPr>
            <a:xfrm>
              <a:off x="3184798" y="3878883"/>
              <a:ext cx="109550" cy="94018"/>
            </a:xfrm>
            <a:custGeom>
              <a:avLst/>
              <a:gdLst/>
              <a:ahLst/>
              <a:cxnLst/>
              <a:rect l="l" t="t" r="r" b="b"/>
              <a:pathLst>
                <a:path w="3442" h="2954" extrusionOk="0">
                  <a:moveTo>
                    <a:pt x="1465" y="1"/>
                  </a:moveTo>
                  <a:cubicBezTo>
                    <a:pt x="941" y="1"/>
                    <a:pt x="453" y="191"/>
                    <a:pt x="72" y="561"/>
                  </a:cubicBezTo>
                  <a:cubicBezTo>
                    <a:pt x="0" y="632"/>
                    <a:pt x="0" y="739"/>
                    <a:pt x="72" y="811"/>
                  </a:cubicBezTo>
                  <a:cubicBezTo>
                    <a:pt x="113" y="852"/>
                    <a:pt x="158" y="873"/>
                    <a:pt x="203" y="873"/>
                  </a:cubicBezTo>
                  <a:cubicBezTo>
                    <a:pt x="247" y="873"/>
                    <a:pt x="292" y="852"/>
                    <a:pt x="334" y="811"/>
                  </a:cubicBezTo>
                  <a:cubicBezTo>
                    <a:pt x="631" y="513"/>
                    <a:pt x="1024" y="358"/>
                    <a:pt x="1465" y="358"/>
                  </a:cubicBezTo>
                  <a:cubicBezTo>
                    <a:pt x="2358" y="358"/>
                    <a:pt x="3084" y="1084"/>
                    <a:pt x="3084" y="1977"/>
                  </a:cubicBezTo>
                  <a:cubicBezTo>
                    <a:pt x="3084" y="2227"/>
                    <a:pt x="3024" y="2477"/>
                    <a:pt x="2905" y="2716"/>
                  </a:cubicBezTo>
                  <a:cubicBezTo>
                    <a:pt x="2846" y="2799"/>
                    <a:pt x="2894" y="2894"/>
                    <a:pt x="2977" y="2942"/>
                  </a:cubicBezTo>
                  <a:cubicBezTo>
                    <a:pt x="3013" y="2954"/>
                    <a:pt x="3036" y="2954"/>
                    <a:pt x="3048" y="2954"/>
                  </a:cubicBezTo>
                  <a:cubicBezTo>
                    <a:pt x="3108" y="2954"/>
                    <a:pt x="3167" y="2930"/>
                    <a:pt x="3215" y="2870"/>
                  </a:cubicBezTo>
                  <a:cubicBezTo>
                    <a:pt x="3370" y="2585"/>
                    <a:pt x="3441" y="2287"/>
                    <a:pt x="3441" y="1977"/>
                  </a:cubicBezTo>
                  <a:cubicBezTo>
                    <a:pt x="3441" y="894"/>
                    <a:pt x="2560" y="1"/>
                    <a:pt x="14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80"/>
            <p:cNvSpPr/>
            <p:nvPr/>
          </p:nvSpPr>
          <p:spPr>
            <a:xfrm>
              <a:off x="3168120" y="3917331"/>
              <a:ext cx="102707" cy="87016"/>
            </a:xfrm>
            <a:custGeom>
              <a:avLst/>
              <a:gdLst/>
              <a:ahLst/>
              <a:cxnLst/>
              <a:rect l="l" t="t" r="r" b="b"/>
              <a:pathLst>
                <a:path w="3227" h="2734" extrusionOk="0">
                  <a:moveTo>
                    <a:pt x="277" y="0"/>
                  </a:moveTo>
                  <a:cubicBezTo>
                    <a:pt x="203" y="0"/>
                    <a:pt x="136" y="38"/>
                    <a:pt x="108" y="115"/>
                  </a:cubicBezTo>
                  <a:cubicBezTo>
                    <a:pt x="36" y="317"/>
                    <a:pt x="0" y="531"/>
                    <a:pt x="0" y="758"/>
                  </a:cubicBezTo>
                  <a:cubicBezTo>
                    <a:pt x="0" y="1841"/>
                    <a:pt x="881" y="2734"/>
                    <a:pt x="1977" y="2734"/>
                  </a:cubicBezTo>
                  <a:cubicBezTo>
                    <a:pt x="2394" y="2734"/>
                    <a:pt x="2798" y="2603"/>
                    <a:pt x="3144" y="2365"/>
                  </a:cubicBezTo>
                  <a:cubicBezTo>
                    <a:pt x="3215" y="2305"/>
                    <a:pt x="3227" y="2198"/>
                    <a:pt x="3191" y="2127"/>
                  </a:cubicBezTo>
                  <a:cubicBezTo>
                    <a:pt x="3162" y="2075"/>
                    <a:pt x="3106" y="2051"/>
                    <a:pt x="3050" y="2051"/>
                  </a:cubicBezTo>
                  <a:cubicBezTo>
                    <a:pt x="3015" y="2051"/>
                    <a:pt x="2981" y="2061"/>
                    <a:pt x="2953" y="2079"/>
                  </a:cubicBezTo>
                  <a:cubicBezTo>
                    <a:pt x="2667" y="2282"/>
                    <a:pt x="2334" y="2389"/>
                    <a:pt x="2001" y="2389"/>
                  </a:cubicBezTo>
                  <a:cubicBezTo>
                    <a:pt x="1108" y="2389"/>
                    <a:pt x="370" y="1662"/>
                    <a:pt x="370" y="769"/>
                  </a:cubicBezTo>
                  <a:cubicBezTo>
                    <a:pt x="370" y="591"/>
                    <a:pt x="405" y="412"/>
                    <a:pt x="465" y="246"/>
                  </a:cubicBezTo>
                  <a:cubicBezTo>
                    <a:pt x="465" y="138"/>
                    <a:pt x="417" y="43"/>
                    <a:pt x="334" y="7"/>
                  </a:cubicBezTo>
                  <a:cubicBezTo>
                    <a:pt x="315" y="3"/>
                    <a:pt x="296" y="0"/>
                    <a:pt x="2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80"/>
            <p:cNvSpPr/>
            <p:nvPr/>
          </p:nvSpPr>
          <p:spPr>
            <a:xfrm>
              <a:off x="3264749" y="3976275"/>
              <a:ext cx="183836" cy="183836"/>
            </a:xfrm>
            <a:custGeom>
              <a:avLst/>
              <a:gdLst/>
              <a:ahLst/>
              <a:cxnLst/>
              <a:rect l="l" t="t" r="r" b="b"/>
              <a:pathLst>
                <a:path w="5776" h="5776" extrusionOk="0">
                  <a:moveTo>
                    <a:pt x="2739" y="1"/>
                  </a:moveTo>
                  <a:cubicBezTo>
                    <a:pt x="2548" y="1"/>
                    <a:pt x="2370" y="156"/>
                    <a:pt x="2322" y="346"/>
                  </a:cubicBezTo>
                  <a:lnTo>
                    <a:pt x="2215" y="846"/>
                  </a:lnTo>
                  <a:cubicBezTo>
                    <a:pt x="2132" y="882"/>
                    <a:pt x="2036" y="930"/>
                    <a:pt x="1953" y="953"/>
                  </a:cubicBezTo>
                  <a:lnTo>
                    <a:pt x="1525" y="668"/>
                  </a:lnTo>
                  <a:cubicBezTo>
                    <a:pt x="1454" y="627"/>
                    <a:pt x="1372" y="606"/>
                    <a:pt x="1291" y="606"/>
                  </a:cubicBezTo>
                  <a:cubicBezTo>
                    <a:pt x="1181" y="606"/>
                    <a:pt x="1071" y="645"/>
                    <a:pt x="989" y="727"/>
                  </a:cubicBezTo>
                  <a:lnTo>
                    <a:pt x="751" y="965"/>
                  </a:lnTo>
                  <a:cubicBezTo>
                    <a:pt x="620" y="1108"/>
                    <a:pt x="584" y="1322"/>
                    <a:pt x="691" y="1501"/>
                  </a:cubicBezTo>
                  <a:lnTo>
                    <a:pt x="977" y="1942"/>
                  </a:lnTo>
                  <a:cubicBezTo>
                    <a:pt x="917" y="2061"/>
                    <a:pt x="870" y="2180"/>
                    <a:pt x="822" y="2311"/>
                  </a:cubicBezTo>
                  <a:cubicBezTo>
                    <a:pt x="786" y="2394"/>
                    <a:pt x="858" y="2501"/>
                    <a:pt x="941" y="2537"/>
                  </a:cubicBezTo>
                  <a:cubicBezTo>
                    <a:pt x="954" y="2541"/>
                    <a:pt x="967" y="2542"/>
                    <a:pt x="980" y="2542"/>
                  </a:cubicBezTo>
                  <a:cubicBezTo>
                    <a:pt x="1055" y="2542"/>
                    <a:pt x="1137" y="2489"/>
                    <a:pt x="1167" y="2418"/>
                  </a:cubicBezTo>
                  <a:cubicBezTo>
                    <a:pt x="1203" y="2275"/>
                    <a:pt x="1251" y="2144"/>
                    <a:pt x="1322" y="2025"/>
                  </a:cubicBezTo>
                  <a:cubicBezTo>
                    <a:pt x="1358" y="1965"/>
                    <a:pt x="1358" y="1894"/>
                    <a:pt x="1322" y="1846"/>
                  </a:cubicBezTo>
                  <a:lnTo>
                    <a:pt x="989" y="1322"/>
                  </a:lnTo>
                  <a:cubicBezTo>
                    <a:pt x="977" y="1299"/>
                    <a:pt x="977" y="1263"/>
                    <a:pt x="1001" y="1239"/>
                  </a:cubicBezTo>
                  <a:lnTo>
                    <a:pt x="1239" y="1001"/>
                  </a:lnTo>
                  <a:cubicBezTo>
                    <a:pt x="1258" y="981"/>
                    <a:pt x="1274" y="973"/>
                    <a:pt x="1291" y="973"/>
                  </a:cubicBezTo>
                  <a:cubicBezTo>
                    <a:pt x="1304" y="973"/>
                    <a:pt x="1318" y="978"/>
                    <a:pt x="1334" y="989"/>
                  </a:cubicBezTo>
                  <a:lnTo>
                    <a:pt x="1846" y="1322"/>
                  </a:lnTo>
                  <a:cubicBezTo>
                    <a:pt x="1878" y="1342"/>
                    <a:pt x="1910" y="1354"/>
                    <a:pt x="1942" y="1354"/>
                  </a:cubicBezTo>
                  <a:cubicBezTo>
                    <a:pt x="1969" y="1354"/>
                    <a:pt x="1997" y="1345"/>
                    <a:pt x="2025" y="1322"/>
                  </a:cubicBezTo>
                  <a:cubicBezTo>
                    <a:pt x="2144" y="1251"/>
                    <a:pt x="2287" y="1203"/>
                    <a:pt x="2417" y="1156"/>
                  </a:cubicBezTo>
                  <a:cubicBezTo>
                    <a:pt x="2477" y="1144"/>
                    <a:pt x="2537" y="1084"/>
                    <a:pt x="2537" y="1025"/>
                  </a:cubicBezTo>
                  <a:lnTo>
                    <a:pt x="2656" y="418"/>
                  </a:lnTo>
                  <a:cubicBezTo>
                    <a:pt x="2656" y="382"/>
                    <a:pt x="2679" y="358"/>
                    <a:pt x="2727" y="358"/>
                  </a:cubicBezTo>
                  <a:lnTo>
                    <a:pt x="3060" y="358"/>
                  </a:lnTo>
                  <a:cubicBezTo>
                    <a:pt x="3084" y="358"/>
                    <a:pt x="3120" y="394"/>
                    <a:pt x="3132" y="418"/>
                  </a:cubicBezTo>
                  <a:lnTo>
                    <a:pt x="3251" y="1025"/>
                  </a:lnTo>
                  <a:cubicBezTo>
                    <a:pt x="3263" y="1084"/>
                    <a:pt x="3310" y="1144"/>
                    <a:pt x="3370" y="1156"/>
                  </a:cubicBezTo>
                  <a:cubicBezTo>
                    <a:pt x="3501" y="1203"/>
                    <a:pt x="3632" y="1251"/>
                    <a:pt x="3751" y="1322"/>
                  </a:cubicBezTo>
                  <a:cubicBezTo>
                    <a:pt x="3781" y="1340"/>
                    <a:pt x="3816" y="1349"/>
                    <a:pt x="3849" y="1349"/>
                  </a:cubicBezTo>
                  <a:cubicBezTo>
                    <a:pt x="3882" y="1349"/>
                    <a:pt x="3912" y="1340"/>
                    <a:pt x="3930" y="1322"/>
                  </a:cubicBezTo>
                  <a:lnTo>
                    <a:pt x="4453" y="989"/>
                  </a:lnTo>
                  <a:cubicBezTo>
                    <a:pt x="4469" y="978"/>
                    <a:pt x="4483" y="973"/>
                    <a:pt x="4497" y="973"/>
                  </a:cubicBezTo>
                  <a:cubicBezTo>
                    <a:pt x="4513" y="973"/>
                    <a:pt x="4529" y="981"/>
                    <a:pt x="4549" y="1001"/>
                  </a:cubicBezTo>
                  <a:lnTo>
                    <a:pt x="4787" y="1239"/>
                  </a:lnTo>
                  <a:cubicBezTo>
                    <a:pt x="4811" y="1263"/>
                    <a:pt x="4811" y="1299"/>
                    <a:pt x="4799" y="1322"/>
                  </a:cubicBezTo>
                  <a:lnTo>
                    <a:pt x="4453" y="1846"/>
                  </a:lnTo>
                  <a:cubicBezTo>
                    <a:pt x="4430" y="1906"/>
                    <a:pt x="4406" y="1965"/>
                    <a:pt x="4453" y="2025"/>
                  </a:cubicBezTo>
                  <a:cubicBezTo>
                    <a:pt x="4525" y="2144"/>
                    <a:pt x="4573" y="2275"/>
                    <a:pt x="4620" y="2418"/>
                  </a:cubicBezTo>
                  <a:cubicBezTo>
                    <a:pt x="4632" y="2477"/>
                    <a:pt x="4692" y="2537"/>
                    <a:pt x="4751" y="2537"/>
                  </a:cubicBezTo>
                  <a:lnTo>
                    <a:pt x="5358" y="2656"/>
                  </a:lnTo>
                  <a:cubicBezTo>
                    <a:pt x="5394" y="2656"/>
                    <a:pt x="5418" y="2680"/>
                    <a:pt x="5418" y="2727"/>
                  </a:cubicBezTo>
                  <a:lnTo>
                    <a:pt x="5418" y="3049"/>
                  </a:lnTo>
                  <a:cubicBezTo>
                    <a:pt x="5418" y="3085"/>
                    <a:pt x="5394" y="3108"/>
                    <a:pt x="5358" y="3132"/>
                  </a:cubicBezTo>
                  <a:lnTo>
                    <a:pt x="4751" y="3251"/>
                  </a:lnTo>
                  <a:cubicBezTo>
                    <a:pt x="4692" y="3263"/>
                    <a:pt x="4632" y="3311"/>
                    <a:pt x="4620" y="3370"/>
                  </a:cubicBezTo>
                  <a:cubicBezTo>
                    <a:pt x="4573" y="3501"/>
                    <a:pt x="4525" y="3632"/>
                    <a:pt x="4453" y="3751"/>
                  </a:cubicBezTo>
                  <a:cubicBezTo>
                    <a:pt x="4430" y="3811"/>
                    <a:pt x="4430" y="3882"/>
                    <a:pt x="4453" y="3930"/>
                  </a:cubicBezTo>
                  <a:lnTo>
                    <a:pt x="4799" y="4454"/>
                  </a:lnTo>
                  <a:cubicBezTo>
                    <a:pt x="4811" y="4478"/>
                    <a:pt x="4811" y="4513"/>
                    <a:pt x="4787" y="4537"/>
                  </a:cubicBezTo>
                  <a:lnTo>
                    <a:pt x="4549" y="4775"/>
                  </a:lnTo>
                  <a:cubicBezTo>
                    <a:pt x="4526" y="4798"/>
                    <a:pt x="4508" y="4806"/>
                    <a:pt x="4489" y="4806"/>
                  </a:cubicBezTo>
                  <a:cubicBezTo>
                    <a:pt x="4478" y="4806"/>
                    <a:pt x="4467" y="4803"/>
                    <a:pt x="4453" y="4799"/>
                  </a:cubicBezTo>
                  <a:lnTo>
                    <a:pt x="3930" y="4454"/>
                  </a:lnTo>
                  <a:cubicBezTo>
                    <a:pt x="3898" y="4435"/>
                    <a:pt x="3866" y="4422"/>
                    <a:pt x="3834" y="4422"/>
                  </a:cubicBezTo>
                  <a:cubicBezTo>
                    <a:pt x="3806" y="4422"/>
                    <a:pt x="3779" y="4432"/>
                    <a:pt x="3751" y="4454"/>
                  </a:cubicBezTo>
                  <a:cubicBezTo>
                    <a:pt x="3632" y="4525"/>
                    <a:pt x="3501" y="4573"/>
                    <a:pt x="3370" y="4621"/>
                  </a:cubicBezTo>
                  <a:cubicBezTo>
                    <a:pt x="3310" y="4632"/>
                    <a:pt x="3251" y="4692"/>
                    <a:pt x="3251" y="4751"/>
                  </a:cubicBezTo>
                  <a:lnTo>
                    <a:pt x="3132" y="5359"/>
                  </a:lnTo>
                  <a:cubicBezTo>
                    <a:pt x="3132" y="5394"/>
                    <a:pt x="3096" y="5418"/>
                    <a:pt x="3060" y="5418"/>
                  </a:cubicBezTo>
                  <a:lnTo>
                    <a:pt x="2727" y="5418"/>
                  </a:lnTo>
                  <a:cubicBezTo>
                    <a:pt x="2703" y="5418"/>
                    <a:pt x="2668" y="5394"/>
                    <a:pt x="2656" y="5359"/>
                  </a:cubicBezTo>
                  <a:lnTo>
                    <a:pt x="2537" y="4751"/>
                  </a:lnTo>
                  <a:cubicBezTo>
                    <a:pt x="2525" y="4692"/>
                    <a:pt x="2477" y="4632"/>
                    <a:pt x="2417" y="4621"/>
                  </a:cubicBezTo>
                  <a:cubicBezTo>
                    <a:pt x="2287" y="4573"/>
                    <a:pt x="2144" y="4525"/>
                    <a:pt x="2025" y="4454"/>
                  </a:cubicBezTo>
                  <a:cubicBezTo>
                    <a:pt x="1995" y="4436"/>
                    <a:pt x="1962" y="4427"/>
                    <a:pt x="1931" y="4427"/>
                  </a:cubicBezTo>
                  <a:cubicBezTo>
                    <a:pt x="1900" y="4427"/>
                    <a:pt x="1870" y="4436"/>
                    <a:pt x="1846" y="4454"/>
                  </a:cubicBezTo>
                  <a:lnTo>
                    <a:pt x="1334" y="4799"/>
                  </a:lnTo>
                  <a:cubicBezTo>
                    <a:pt x="1321" y="4803"/>
                    <a:pt x="1309" y="4806"/>
                    <a:pt x="1298" y="4806"/>
                  </a:cubicBezTo>
                  <a:cubicBezTo>
                    <a:pt x="1279" y="4806"/>
                    <a:pt x="1261" y="4798"/>
                    <a:pt x="1239" y="4775"/>
                  </a:cubicBezTo>
                  <a:lnTo>
                    <a:pt x="1001" y="4537"/>
                  </a:lnTo>
                  <a:cubicBezTo>
                    <a:pt x="977" y="4513"/>
                    <a:pt x="977" y="4478"/>
                    <a:pt x="989" y="4454"/>
                  </a:cubicBezTo>
                  <a:lnTo>
                    <a:pt x="1322" y="3930"/>
                  </a:lnTo>
                  <a:cubicBezTo>
                    <a:pt x="1358" y="3870"/>
                    <a:pt x="1370" y="3811"/>
                    <a:pt x="1322" y="3751"/>
                  </a:cubicBezTo>
                  <a:cubicBezTo>
                    <a:pt x="1251" y="3632"/>
                    <a:pt x="1215" y="3501"/>
                    <a:pt x="1167" y="3370"/>
                  </a:cubicBezTo>
                  <a:cubicBezTo>
                    <a:pt x="1144" y="3311"/>
                    <a:pt x="1084" y="3251"/>
                    <a:pt x="1024" y="3251"/>
                  </a:cubicBezTo>
                  <a:lnTo>
                    <a:pt x="417" y="3132"/>
                  </a:lnTo>
                  <a:cubicBezTo>
                    <a:pt x="393" y="3132"/>
                    <a:pt x="358" y="3097"/>
                    <a:pt x="358" y="3049"/>
                  </a:cubicBezTo>
                  <a:lnTo>
                    <a:pt x="358" y="2727"/>
                  </a:lnTo>
                  <a:cubicBezTo>
                    <a:pt x="358" y="2692"/>
                    <a:pt x="393" y="2668"/>
                    <a:pt x="417" y="2656"/>
                  </a:cubicBezTo>
                  <a:lnTo>
                    <a:pt x="465" y="2632"/>
                  </a:lnTo>
                  <a:cubicBezTo>
                    <a:pt x="548" y="2620"/>
                    <a:pt x="632" y="2525"/>
                    <a:pt x="596" y="2430"/>
                  </a:cubicBezTo>
                  <a:cubicBezTo>
                    <a:pt x="586" y="2352"/>
                    <a:pt x="520" y="2289"/>
                    <a:pt x="444" y="2289"/>
                  </a:cubicBezTo>
                  <a:cubicBezTo>
                    <a:pt x="428" y="2289"/>
                    <a:pt x="410" y="2292"/>
                    <a:pt x="393" y="2299"/>
                  </a:cubicBezTo>
                  <a:lnTo>
                    <a:pt x="346" y="2311"/>
                  </a:lnTo>
                  <a:cubicBezTo>
                    <a:pt x="155" y="2358"/>
                    <a:pt x="1" y="2513"/>
                    <a:pt x="1" y="2727"/>
                  </a:cubicBezTo>
                  <a:lnTo>
                    <a:pt x="1" y="3049"/>
                  </a:lnTo>
                  <a:cubicBezTo>
                    <a:pt x="1" y="3251"/>
                    <a:pt x="155" y="3430"/>
                    <a:pt x="346" y="3466"/>
                  </a:cubicBezTo>
                  <a:lnTo>
                    <a:pt x="846" y="3573"/>
                  </a:lnTo>
                  <a:cubicBezTo>
                    <a:pt x="882" y="3668"/>
                    <a:pt x="929" y="3751"/>
                    <a:pt x="953" y="3847"/>
                  </a:cubicBezTo>
                  <a:lnTo>
                    <a:pt x="679" y="4275"/>
                  </a:lnTo>
                  <a:cubicBezTo>
                    <a:pt x="572" y="4442"/>
                    <a:pt x="584" y="4656"/>
                    <a:pt x="727" y="4811"/>
                  </a:cubicBezTo>
                  <a:lnTo>
                    <a:pt x="977" y="5049"/>
                  </a:lnTo>
                  <a:cubicBezTo>
                    <a:pt x="1055" y="5127"/>
                    <a:pt x="1163" y="5172"/>
                    <a:pt x="1278" y="5172"/>
                  </a:cubicBezTo>
                  <a:cubicBezTo>
                    <a:pt x="1356" y="5172"/>
                    <a:pt x="1436" y="5152"/>
                    <a:pt x="1513" y="5109"/>
                  </a:cubicBezTo>
                  <a:lnTo>
                    <a:pt x="1941" y="4823"/>
                  </a:lnTo>
                  <a:cubicBezTo>
                    <a:pt x="2025" y="4871"/>
                    <a:pt x="2120" y="4894"/>
                    <a:pt x="2203" y="4930"/>
                  </a:cubicBezTo>
                  <a:lnTo>
                    <a:pt x="2310" y="5430"/>
                  </a:lnTo>
                  <a:cubicBezTo>
                    <a:pt x="2358" y="5633"/>
                    <a:pt x="2513" y="5775"/>
                    <a:pt x="2727" y="5775"/>
                  </a:cubicBezTo>
                  <a:lnTo>
                    <a:pt x="3060" y="5775"/>
                  </a:lnTo>
                  <a:cubicBezTo>
                    <a:pt x="3251" y="5775"/>
                    <a:pt x="3430" y="5633"/>
                    <a:pt x="3465" y="5430"/>
                  </a:cubicBezTo>
                  <a:lnTo>
                    <a:pt x="3572" y="4930"/>
                  </a:lnTo>
                  <a:cubicBezTo>
                    <a:pt x="3668" y="4894"/>
                    <a:pt x="3751" y="4859"/>
                    <a:pt x="3846" y="4823"/>
                  </a:cubicBezTo>
                  <a:lnTo>
                    <a:pt x="4275" y="5109"/>
                  </a:lnTo>
                  <a:cubicBezTo>
                    <a:pt x="4344" y="5153"/>
                    <a:pt x="4422" y="5175"/>
                    <a:pt x="4500" y="5175"/>
                  </a:cubicBezTo>
                  <a:cubicBezTo>
                    <a:pt x="4610" y="5175"/>
                    <a:pt x="4720" y="5132"/>
                    <a:pt x="4811" y="5049"/>
                  </a:cubicBezTo>
                  <a:lnTo>
                    <a:pt x="5049" y="4811"/>
                  </a:lnTo>
                  <a:cubicBezTo>
                    <a:pt x="5180" y="4680"/>
                    <a:pt x="5215" y="4454"/>
                    <a:pt x="5108" y="4275"/>
                  </a:cubicBezTo>
                  <a:lnTo>
                    <a:pt x="4823" y="3847"/>
                  </a:lnTo>
                  <a:cubicBezTo>
                    <a:pt x="4870" y="3751"/>
                    <a:pt x="4894" y="3668"/>
                    <a:pt x="4930" y="3573"/>
                  </a:cubicBezTo>
                  <a:lnTo>
                    <a:pt x="5442" y="3466"/>
                  </a:lnTo>
                  <a:cubicBezTo>
                    <a:pt x="5632" y="3430"/>
                    <a:pt x="5775" y="3263"/>
                    <a:pt x="5775" y="3049"/>
                  </a:cubicBezTo>
                  <a:lnTo>
                    <a:pt x="5775" y="2727"/>
                  </a:lnTo>
                  <a:cubicBezTo>
                    <a:pt x="5775" y="2513"/>
                    <a:pt x="5644" y="2358"/>
                    <a:pt x="5454" y="2311"/>
                  </a:cubicBezTo>
                  <a:lnTo>
                    <a:pt x="4942" y="2204"/>
                  </a:lnTo>
                  <a:cubicBezTo>
                    <a:pt x="4918" y="2120"/>
                    <a:pt x="4870" y="2025"/>
                    <a:pt x="4846" y="1942"/>
                  </a:cubicBezTo>
                  <a:lnTo>
                    <a:pt x="5120" y="1501"/>
                  </a:lnTo>
                  <a:cubicBezTo>
                    <a:pt x="5227" y="1346"/>
                    <a:pt x="5215" y="1120"/>
                    <a:pt x="5061" y="965"/>
                  </a:cubicBezTo>
                  <a:lnTo>
                    <a:pt x="4823" y="727"/>
                  </a:lnTo>
                  <a:cubicBezTo>
                    <a:pt x="4745" y="650"/>
                    <a:pt x="4634" y="610"/>
                    <a:pt x="4520" y="610"/>
                  </a:cubicBezTo>
                  <a:cubicBezTo>
                    <a:pt x="4441" y="610"/>
                    <a:pt x="4360" y="629"/>
                    <a:pt x="4287" y="668"/>
                  </a:cubicBezTo>
                  <a:lnTo>
                    <a:pt x="3858" y="953"/>
                  </a:lnTo>
                  <a:cubicBezTo>
                    <a:pt x="3763" y="906"/>
                    <a:pt x="3680" y="882"/>
                    <a:pt x="3596" y="846"/>
                  </a:cubicBezTo>
                  <a:lnTo>
                    <a:pt x="3489" y="346"/>
                  </a:lnTo>
                  <a:cubicBezTo>
                    <a:pt x="3441" y="156"/>
                    <a:pt x="3275" y="1"/>
                    <a:pt x="30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80"/>
            <p:cNvSpPr/>
            <p:nvPr/>
          </p:nvSpPr>
          <p:spPr>
            <a:xfrm>
              <a:off x="3326526" y="4036907"/>
              <a:ext cx="62541" cy="62573"/>
            </a:xfrm>
            <a:custGeom>
              <a:avLst/>
              <a:gdLst/>
              <a:ahLst/>
              <a:cxnLst/>
              <a:rect l="l" t="t" r="r" b="b"/>
              <a:pathLst>
                <a:path w="1965" h="1966" extrusionOk="0">
                  <a:moveTo>
                    <a:pt x="977" y="1"/>
                  </a:moveTo>
                  <a:cubicBezTo>
                    <a:pt x="441" y="1"/>
                    <a:pt x="0" y="453"/>
                    <a:pt x="0" y="989"/>
                  </a:cubicBezTo>
                  <a:cubicBezTo>
                    <a:pt x="0" y="1525"/>
                    <a:pt x="441" y="1965"/>
                    <a:pt x="977" y="1965"/>
                  </a:cubicBezTo>
                  <a:cubicBezTo>
                    <a:pt x="1203" y="1965"/>
                    <a:pt x="1417" y="1894"/>
                    <a:pt x="1572" y="1763"/>
                  </a:cubicBezTo>
                  <a:cubicBezTo>
                    <a:pt x="1655" y="1703"/>
                    <a:pt x="1667" y="1596"/>
                    <a:pt x="1608" y="1501"/>
                  </a:cubicBezTo>
                  <a:cubicBezTo>
                    <a:pt x="1574" y="1461"/>
                    <a:pt x="1525" y="1439"/>
                    <a:pt x="1473" y="1439"/>
                  </a:cubicBezTo>
                  <a:cubicBezTo>
                    <a:pt x="1434" y="1439"/>
                    <a:pt x="1394" y="1452"/>
                    <a:pt x="1358" y="1477"/>
                  </a:cubicBezTo>
                  <a:cubicBezTo>
                    <a:pt x="1250" y="1561"/>
                    <a:pt x="1119" y="1608"/>
                    <a:pt x="965" y="1608"/>
                  </a:cubicBezTo>
                  <a:cubicBezTo>
                    <a:pt x="619" y="1608"/>
                    <a:pt x="346" y="1322"/>
                    <a:pt x="346" y="977"/>
                  </a:cubicBezTo>
                  <a:cubicBezTo>
                    <a:pt x="346" y="644"/>
                    <a:pt x="619" y="358"/>
                    <a:pt x="977" y="358"/>
                  </a:cubicBezTo>
                  <a:cubicBezTo>
                    <a:pt x="1322" y="358"/>
                    <a:pt x="1608" y="644"/>
                    <a:pt x="1608" y="989"/>
                  </a:cubicBezTo>
                  <a:cubicBezTo>
                    <a:pt x="1608" y="1084"/>
                    <a:pt x="1679" y="1168"/>
                    <a:pt x="1786" y="1168"/>
                  </a:cubicBezTo>
                  <a:cubicBezTo>
                    <a:pt x="1893" y="1168"/>
                    <a:pt x="1965" y="1084"/>
                    <a:pt x="1965" y="989"/>
                  </a:cubicBezTo>
                  <a:cubicBezTo>
                    <a:pt x="1965" y="453"/>
                    <a:pt x="1512" y="1"/>
                    <a:pt x="9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80"/>
            <p:cNvSpPr/>
            <p:nvPr/>
          </p:nvSpPr>
          <p:spPr>
            <a:xfrm>
              <a:off x="3196542" y="3907687"/>
              <a:ext cx="68238" cy="68238"/>
            </a:xfrm>
            <a:custGeom>
              <a:avLst/>
              <a:gdLst/>
              <a:ahLst/>
              <a:cxnLst/>
              <a:rect l="l" t="t" r="r" b="b"/>
              <a:pathLst>
                <a:path w="2144" h="2144" extrusionOk="0">
                  <a:moveTo>
                    <a:pt x="1072" y="358"/>
                  </a:moveTo>
                  <a:cubicBezTo>
                    <a:pt x="1477" y="358"/>
                    <a:pt x="1786" y="680"/>
                    <a:pt x="1786" y="1072"/>
                  </a:cubicBezTo>
                  <a:cubicBezTo>
                    <a:pt x="1786" y="1477"/>
                    <a:pt x="1465" y="1787"/>
                    <a:pt x="1072" y="1787"/>
                  </a:cubicBezTo>
                  <a:cubicBezTo>
                    <a:pt x="691" y="1787"/>
                    <a:pt x="358" y="1453"/>
                    <a:pt x="358" y="1072"/>
                  </a:cubicBezTo>
                  <a:cubicBezTo>
                    <a:pt x="358" y="668"/>
                    <a:pt x="691" y="358"/>
                    <a:pt x="1072" y="358"/>
                  </a:cubicBezTo>
                  <a:close/>
                  <a:moveTo>
                    <a:pt x="1072" y="1"/>
                  </a:moveTo>
                  <a:cubicBezTo>
                    <a:pt x="477" y="1"/>
                    <a:pt x="0" y="477"/>
                    <a:pt x="0" y="1072"/>
                  </a:cubicBezTo>
                  <a:cubicBezTo>
                    <a:pt x="0" y="1668"/>
                    <a:pt x="477" y="2144"/>
                    <a:pt x="1072" y="2144"/>
                  </a:cubicBezTo>
                  <a:cubicBezTo>
                    <a:pt x="1667" y="2144"/>
                    <a:pt x="2144" y="1656"/>
                    <a:pt x="2144" y="1072"/>
                  </a:cubicBezTo>
                  <a:cubicBezTo>
                    <a:pt x="2144" y="477"/>
                    <a:pt x="1667" y="1"/>
                    <a:pt x="10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60" name="Google Shape;1360;p80"/>
          <p:cNvSpPr/>
          <p:nvPr/>
        </p:nvSpPr>
        <p:spPr>
          <a:xfrm>
            <a:off x="821875" y="2635100"/>
            <a:ext cx="1566900" cy="533400"/>
          </a:xfrm>
          <a:prstGeom prst="rect">
            <a:avLst/>
          </a:pr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dk1"/>
                </a:solidFill>
                <a:latin typeface="Dela Gothic One"/>
                <a:ea typeface="Dela Gothic One"/>
                <a:cs typeface="Dela Gothic One"/>
                <a:sym typeface="Dela Gothic One"/>
              </a:rPr>
              <a:t>January</a:t>
            </a:r>
            <a:endParaRPr sz="1600">
              <a:solidFill>
                <a:schemeClr val="dk1"/>
              </a:solidFill>
              <a:latin typeface="Dela Gothic One"/>
              <a:ea typeface="Dela Gothic One"/>
              <a:cs typeface="Dela Gothic One"/>
              <a:sym typeface="Dela Gothic One"/>
            </a:endParaRPr>
          </a:p>
        </p:txBody>
      </p:sp>
      <p:sp>
        <p:nvSpPr>
          <p:cNvPr id="1361" name="Google Shape;1361;p80"/>
          <p:cNvSpPr/>
          <p:nvPr/>
        </p:nvSpPr>
        <p:spPr>
          <a:xfrm>
            <a:off x="2799675" y="2635100"/>
            <a:ext cx="1566900" cy="533400"/>
          </a:xfrm>
          <a:prstGeom prst="rect">
            <a:avLst/>
          </a:pr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dk1"/>
                </a:solidFill>
                <a:latin typeface="Dela Gothic One"/>
                <a:ea typeface="Dela Gothic One"/>
                <a:cs typeface="Dela Gothic One"/>
                <a:sym typeface="Dela Gothic One"/>
              </a:rPr>
              <a:t>February</a:t>
            </a:r>
            <a:endParaRPr sz="1600">
              <a:solidFill>
                <a:schemeClr val="dk1"/>
              </a:solidFill>
              <a:latin typeface="Dela Gothic One"/>
              <a:ea typeface="Dela Gothic One"/>
              <a:cs typeface="Dela Gothic One"/>
              <a:sym typeface="Dela Gothic One"/>
            </a:endParaRPr>
          </a:p>
        </p:txBody>
      </p:sp>
      <p:sp>
        <p:nvSpPr>
          <p:cNvPr id="1362" name="Google Shape;1362;p80"/>
          <p:cNvSpPr/>
          <p:nvPr/>
        </p:nvSpPr>
        <p:spPr>
          <a:xfrm>
            <a:off x="4777475" y="2635100"/>
            <a:ext cx="1566900" cy="533400"/>
          </a:xfrm>
          <a:prstGeom prst="rect">
            <a:avLst/>
          </a:pr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dk1"/>
                </a:solidFill>
                <a:latin typeface="Dela Gothic One"/>
                <a:ea typeface="Dela Gothic One"/>
                <a:cs typeface="Dela Gothic One"/>
                <a:sym typeface="Dela Gothic One"/>
              </a:rPr>
              <a:t>March</a:t>
            </a:r>
            <a:endParaRPr sz="1600">
              <a:solidFill>
                <a:schemeClr val="dk1"/>
              </a:solidFill>
              <a:latin typeface="Dela Gothic One"/>
              <a:ea typeface="Dela Gothic One"/>
              <a:cs typeface="Dela Gothic One"/>
              <a:sym typeface="Dela Gothic One"/>
            </a:endParaRPr>
          </a:p>
        </p:txBody>
      </p:sp>
      <p:sp>
        <p:nvSpPr>
          <p:cNvPr id="1363" name="Google Shape;1363;p80"/>
          <p:cNvSpPr/>
          <p:nvPr/>
        </p:nvSpPr>
        <p:spPr>
          <a:xfrm>
            <a:off x="6755250" y="2635100"/>
            <a:ext cx="1566900" cy="533400"/>
          </a:xfrm>
          <a:prstGeom prst="rect">
            <a:avLst/>
          </a:pr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dk1"/>
                </a:solidFill>
                <a:latin typeface="Dela Gothic One"/>
                <a:ea typeface="Dela Gothic One"/>
                <a:cs typeface="Dela Gothic One"/>
                <a:sym typeface="Dela Gothic One"/>
              </a:rPr>
              <a:t>April</a:t>
            </a:r>
            <a:endParaRPr sz="1600">
              <a:solidFill>
                <a:schemeClr val="dk1"/>
              </a:solidFill>
              <a:latin typeface="Dela Gothic One"/>
              <a:ea typeface="Dela Gothic One"/>
              <a:cs typeface="Dela Gothic One"/>
              <a:sym typeface="Dela Gothic One"/>
            </a:endParaRPr>
          </a:p>
        </p:txBody>
      </p:sp>
      <p:sp>
        <p:nvSpPr>
          <p:cNvPr id="1364" name="Google Shape;1364;p80"/>
          <p:cNvSpPr/>
          <p:nvPr/>
        </p:nvSpPr>
        <p:spPr>
          <a:xfrm>
            <a:off x="2799663" y="1497200"/>
            <a:ext cx="1566900" cy="6948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2"/>
                </a:solidFill>
                <a:latin typeface="Josefin Sans"/>
                <a:ea typeface="Josefin Sans"/>
                <a:cs typeface="Josefin Sans"/>
                <a:sym typeface="Josefin Sans"/>
              </a:rPr>
              <a:t>Despite being red, Mars is actually a cold place</a:t>
            </a:r>
            <a:endParaRPr sz="1200">
              <a:solidFill>
                <a:schemeClr val="dk2"/>
              </a:solidFill>
              <a:latin typeface="Josefin Sans"/>
              <a:ea typeface="Josefin Sans"/>
              <a:cs typeface="Josefin Sans"/>
              <a:sym typeface="Josefin Sans"/>
            </a:endParaRPr>
          </a:p>
        </p:txBody>
      </p:sp>
      <p:sp>
        <p:nvSpPr>
          <p:cNvPr id="1365" name="Google Shape;1365;p80"/>
          <p:cNvSpPr/>
          <p:nvPr/>
        </p:nvSpPr>
        <p:spPr>
          <a:xfrm>
            <a:off x="6755213" y="1497200"/>
            <a:ext cx="1566900" cy="6948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2"/>
                </a:solidFill>
                <a:latin typeface="Josefin Sans"/>
                <a:ea typeface="Josefin Sans"/>
                <a:cs typeface="Josefin Sans"/>
                <a:sym typeface="Josefin Sans"/>
              </a:rPr>
              <a:t>Mercury is the smallest planet of them all</a:t>
            </a:r>
            <a:endParaRPr sz="1200">
              <a:solidFill>
                <a:schemeClr val="dk2"/>
              </a:solidFill>
              <a:latin typeface="Josefin Sans"/>
              <a:ea typeface="Josefin Sans"/>
              <a:cs typeface="Josefin Sans"/>
              <a:sym typeface="Josefin Sans"/>
            </a:endParaRPr>
          </a:p>
        </p:txBody>
      </p:sp>
      <p:sp>
        <p:nvSpPr>
          <p:cNvPr id="1366" name="Google Shape;1366;p80"/>
          <p:cNvSpPr/>
          <p:nvPr/>
        </p:nvSpPr>
        <p:spPr>
          <a:xfrm>
            <a:off x="4777438" y="3611600"/>
            <a:ext cx="1566900" cy="6948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2"/>
                </a:solidFill>
                <a:latin typeface="Josefin Sans"/>
                <a:ea typeface="Josefin Sans"/>
                <a:cs typeface="Josefin Sans"/>
                <a:sym typeface="Josefin Sans"/>
              </a:rPr>
              <a:t>Saturn is a gas giant and has several rings</a:t>
            </a:r>
            <a:endParaRPr sz="1200">
              <a:solidFill>
                <a:schemeClr val="dk2"/>
              </a:solidFill>
              <a:latin typeface="Josefin Sans"/>
              <a:ea typeface="Josefin Sans"/>
              <a:cs typeface="Josefin Sans"/>
              <a:sym typeface="Josefin Sans"/>
            </a:endParaRPr>
          </a:p>
        </p:txBody>
      </p:sp>
      <p:sp>
        <p:nvSpPr>
          <p:cNvPr id="1367" name="Google Shape;1367;p80"/>
          <p:cNvSpPr/>
          <p:nvPr/>
        </p:nvSpPr>
        <p:spPr>
          <a:xfrm>
            <a:off x="821838" y="3611600"/>
            <a:ext cx="1566900" cy="6948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2"/>
                </a:solidFill>
                <a:latin typeface="Josefin Sans"/>
                <a:ea typeface="Josefin Sans"/>
                <a:cs typeface="Josefin Sans"/>
                <a:sym typeface="Josefin Sans"/>
              </a:rPr>
              <a:t>Venus is the second planet from the Sun</a:t>
            </a:r>
            <a:endParaRPr sz="1200">
              <a:solidFill>
                <a:schemeClr val="dk2"/>
              </a:solidFill>
              <a:latin typeface="Josefin Sans"/>
              <a:ea typeface="Josefin Sans"/>
              <a:cs typeface="Josefin Sans"/>
              <a:sym typeface="Josefin Sans"/>
            </a:endParaRPr>
          </a:p>
        </p:txBody>
      </p:sp>
      <p:cxnSp>
        <p:nvCxnSpPr>
          <p:cNvPr id="1368" name="Google Shape;1368;p80"/>
          <p:cNvCxnSpPr>
            <a:stCxn id="1334" idx="2"/>
            <a:endCxn id="1360" idx="0"/>
          </p:cNvCxnSpPr>
          <p:nvPr/>
        </p:nvCxnSpPr>
        <p:spPr>
          <a:xfrm>
            <a:off x="1605325" y="2191988"/>
            <a:ext cx="0" cy="443100"/>
          </a:xfrm>
          <a:prstGeom prst="straightConnector1">
            <a:avLst/>
          </a:prstGeom>
          <a:noFill/>
          <a:ln w="19050" cap="flat" cmpd="sng">
            <a:solidFill>
              <a:schemeClr val="lt2"/>
            </a:solidFill>
            <a:prstDash val="solid"/>
            <a:round/>
            <a:headEnd type="none" w="med" len="med"/>
            <a:tailEnd type="none" w="med" len="med"/>
          </a:ln>
        </p:spPr>
      </p:cxnSp>
      <p:cxnSp>
        <p:nvCxnSpPr>
          <p:cNvPr id="1369" name="Google Shape;1369;p80"/>
          <p:cNvCxnSpPr>
            <a:stCxn id="1360" idx="2"/>
            <a:endCxn id="1367" idx="0"/>
          </p:cNvCxnSpPr>
          <p:nvPr/>
        </p:nvCxnSpPr>
        <p:spPr>
          <a:xfrm>
            <a:off x="1605325" y="3168500"/>
            <a:ext cx="0" cy="443100"/>
          </a:xfrm>
          <a:prstGeom prst="straightConnector1">
            <a:avLst/>
          </a:prstGeom>
          <a:noFill/>
          <a:ln w="19050" cap="flat" cmpd="sng">
            <a:solidFill>
              <a:schemeClr val="lt2"/>
            </a:solidFill>
            <a:prstDash val="solid"/>
            <a:round/>
            <a:headEnd type="none" w="med" len="med"/>
            <a:tailEnd type="none" w="med" len="med"/>
          </a:ln>
        </p:spPr>
      </p:cxnSp>
      <p:cxnSp>
        <p:nvCxnSpPr>
          <p:cNvPr id="1370" name="Google Shape;1370;p80"/>
          <p:cNvCxnSpPr>
            <a:stCxn id="1364" idx="2"/>
            <a:endCxn id="1361" idx="0"/>
          </p:cNvCxnSpPr>
          <p:nvPr/>
        </p:nvCxnSpPr>
        <p:spPr>
          <a:xfrm>
            <a:off x="3583113" y="2192000"/>
            <a:ext cx="0" cy="443100"/>
          </a:xfrm>
          <a:prstGeom prst="straightConnector1">
            <a:avLst/>
          </a:prstGeom>
          <a:noFill/>
          <a:ln w="19050" cap="flat" cmpd="sng">
            <a:solidFill>
              <a:schemeClr val="lt2"/>
            </a:solidFill>
            <a:prstDash val="solid"/>
            <a:round/>
            <a:headEnd type="none" w="med" len="med"/>
            <a:tailEnd type="none" w="med" len="med"/>
          </a:ln>
        </p:spPr>
      </p:cxnSp>
      <p:cxnSp>
        <p:nvCxnSpPr>
          <p:cNvPr id="1371" name="Google Shape;1371;p80"/>
          <p:cNvCxnSpPr>
            <a:stCxn id="1361" idx="2"/>
            <a:endCxn id="1335" idx="0"/>
          </p:cNvCxnSpPr>
          <p:nvPr/>
        </p:nvCxnSpPr>
        <p:spPr>
          <a:xfrm>
            <a:off x="3583125" y="3168500"/>
            <a:ext cx="0" cy="443100"/>
          </a:xfrm>
          <a:prstGeom prst="straightConnector1">
            <a:avLst/>
          </a:prstGeom>
          <a:noFill/>
          <a:ln w="19050" cap="flat" cmpd="sng">
            <a:solidFill>
              <a:schemeClr val="lt2"/>
            </a:solidFill>
            <a:prstDash val="solid"/>
            <a:round/>
            <a:headEnd type="none" w="med" len="med"/>
            <a:tailEnd type="none" w="med" len="med"/>
          </a:ln>
        </p:spPr>
      </p:cxnSp>
      <p:cxnSp>
        <p:nvCxnSpPr>
          <p:cNvPr id="1372" name="Google Shape;1372;p80"/>
          <p:cNvCxnSpPr>
            <a:stCxn id="1336" idx="2"/>
            <a:endCxn id="1362" idx="0"/>
          </p:cNvCxnSpPr>
          <p:nvPr/>
        </p:nvCxnSpPr>
        <p:spPr>
          <a:xfrm>
            <a:off x="5560908" y="2191988"/>
            <a:ext cx="0" cy="443100"/>
          </a:xfrm>
          <a:prstGeom prst="straightConnector1">
            <a:avLst/>
          </a:prstGeom>
          <a:noFill/>
          <a:ln w="19050" cap="flat" cmpd="sng">
            <a:solidFill>
              <a:schemeClr val="lt2"/>
            </a:solidFill>
            <a:prstDash val="solid"/>
            <a:round/>
            <a:headEnd type="none" w="med" len="med"/>
            <a:tailEnd type="none" w="med" len="med"/>
          </a:ln>
        </p:spPr>
      </p:cxnSp>
      <p:cxnSp>
        <p:nvCxnSpPr>
          <p:cNvPr id="1373" name="Google Shape;1373;p80"/>
          <p:cNvCxnSpPr>
            <a:stCxn id="1362" idx="2"/>
            <a:endCxn id="1366" idx="0"/>
          </p:cNvCxnSpPr>
          <p:nvPr/>
        </p:nvCxnSpPr>
        <p:spPr>
          <a:xfrm>
            <a:off x="5560925" y="3168500"/>
            <a:ext cx="0" cy="443100"/>
          </a:xfrm>
          <a:prstGeom prst="straightConnector1">
            <a:avLst/>
          </a:prstGeom>
          <a:noFill/>
          <a:ln w="19050" cap="flat" cmpd="sng">
            <a:solidFill>
              <a:schemeClr val="lt2"/>
            </a:solidFill>
            <a:prstDash val="solid"/>
            <a:round/>
            <a:headEnd type="none" w="med" len="med"/>
            <a:tailEnd type="none" w="med" len="med"/>
          </a:ln>
        </p:spPr>
      </p:cxnSp>
      <p:cxnSp>
        <p:nvCxnSpPr>
          <p:cNvPr id="1374" name="Google Shape;1374;p80"/>
          <p:cNvCxnSpPr>
            <a:stCxn id="1365" idx="2"/>
            <a:endCxn id="1363" idx="0"/>
          </p:cNvCxnSpPr>
          <p:nvPr/>
        </p:nvCxnSpPr>
        <p:spPr>
          <a:xfrm>
            <a:off x="7538663" y="2192000"/>
            <a:ext cx="0" cy="443100"/>
          </a:xfrm>
          <a:prstGeom prst="straightConnector1">
            <a:avLst/>
          </a:prstGeom>
          <a:noFill/>
          <a:ln w="19050" cap="flat" cmpd="sng">
            <a:solidFill>
              <a:schemeClr val="lt2"/>
            </a:solidFill>
            <a:prstDash val="solid"/>
            <a:round/>
            <a:headEnd type="none" w="med" len="med"/>
            <a:tailEnd type="none" w="med" len="med"/>
          </a:ln>
        </p:spPr>
      </p:cxnSp>
      <p:cxnSp>
        <p:nvCxnSpPr>
          <p:cNvPr id="1375" name="Google Shape;1375;p80"/>
          <p:cNvCxnSpPr>
            <a:stCxn id="1363" idx="2"/>
            <a:endCxn id="1337" idx="0"/>
          </p:cNvCxnSpPr>
          <p:nvPr/>
        </p:nvCxnSpPr>
        <p:spPr>
          <a:xfrm>
            <a:off x="7538700" y="3168500"/>
            <a:ext cx="0" cy="443100"/>
          </a:xfrm>
          <a:prstGeom prst="straightConnector1">
            <a:avLst/>
          </a:prstGeom>
          <a:noFill/>
          <a:ln w="19050" cap="flat" cmpd="sng">
            <a:solidFill>
              <a:schemeClr val="lt2"/>
            </a:solidFill>
            <a:prstDash val="solid"/>
            <a:round/>
            <a:headEnd type="none" w="med" len="med"/>
            <a:tailEnd type="none" w="med" len="med"/>
          </a:ln>
        </p:spPr>
      </p:cxnSp>
      <p:cxnSp>
        <p:nvCxnSpPr>
          <p:cNvPr id="1376" name="Google Shape;1376;p80"/>
          <p:cNvCxnSpPr>
            <a:stCxn id="1360" idx="3"/>
            <a:endCxn id="1361" idx="1"/>
          </p:cNvCxnSpPr>
          <p:nvPr/>
        </p:nvCxnSpPr>
        <p:spPr>
          <a:xfrm>
            <a:off x="2388775" y="2901800"/>
            <a:ext cx="411000" cy="0"/>
          </a:xfrm>
          <a:prstGeom prst="straightConnector1">
            <a:avLst/>
          </a:prstGeom>
          <a:noFill/>
          <a:ln w="19050" cap="flat" cmpd="sng">
            <a:solidFill>
              <a:schemeClr val="lt2"/>
            </a:solidFill>
            <a:prstDash val="solid"/>
            <a:round/>
            <a:headEnd type="none" w="med" len="med"/>
            <a:tailEnd type="none" w="med" len="med"/>
          </a:ln>
        </p:spPr>
      </p:cxnSp>
      <p:cxnSp>
        <p:nvCxnSpPr>
          <p:cNvPr id="1377" name="Google Shape;1377;p80"/>
          <p:cNvCxnSpPr>
            <a:stCxn id="1361" idx="3"/>
            <a:endCxn id="1362" idx="1"/>
          </p:cNvCxnSpPr>
          <p:nvPr/>
        </p:nvCxnSpPr>
        <p:spPr>
          <a:xfrm>
            <a:off x="4366575" y="2901800"/>
            <a:ext cx="411000" cy="0"/>
          </a:xfrm>
          <a:prstGeom prst="straightConnector1">
            <a:avLst/>
          </a:prstGeom>
          <a:noFill/>
          <a:ln w="19050" cap="flat" cmpd="sng">
            <a:solidFill>
              <a:schemeClr val="lt2"/>
            </a:solidFill>
            <a:prstDash val="solid"/>
            <a:round/>
            <a:headEnd type="none" w="med" len="med"/>
            <a:tailEnd type="none" w="med" len="med"/>
          </a:ln>
        </p:spPr>
      </p:cxnSp>
      <p:cxnSp>
        <p:nvCxnSpPr>
          <p:cNvPr id="1378" name="Google Shape;1378;p80"/>
          <p:cNvCxnSpPr>
            <a:stCxn id="1362" idx="3"/>
            <a:endCxn id="1363" idx="1"/>
          </p:cNvCxnSpPr>
          <p:nvPr/>
        </p:nvCxnSpPr>
        <p:spPr>
          <a:xfrm>
            <a:off x="6344375" y="2901800"/>
            <a:ext cx="411000" cy="0"/>
          </a:xfrm>
          <a:prstGeom prst="straightConnector1">
            <a:avLst/>
          </a:prstGeom>
          <a:noFill/>
          <a:ln w="19050" cap="flat" cmpd="sng">
            <a:solidFill>
              <a:schemeClr val="lt2"/>
            </a:solidFill>
            <a:prstDash val="solid"/>
            <a:round/>
            <a:headEnd type="none" w="med" len="med"/>
            <a:tailEnd type="none" w="med" len="med"/>
          </a:ln>
        </p:spPr>
      </p:cxn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382"/>
        <p:cNvGrpSpPr/>
        <p:nvPr/>
      </p:nvGrpSpPr>
      <p:grpSpPr>
        <a:xfrm>
          <a:off x="0" y="0"/>
          <a:ext cx="0" cy="0"/>
          <a:chOff x="0" y="0"/>
          <a:chExt cx="0" cy="0"/>
        </a:xfrm>
      </p:grpSpPr>
      <p:sp>
        <p:nvSpPr>
          <p:cNvPr id="1383" name="Google Shape;1383;p8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Strategic </a:t>
            </a:r>
            <a:r>
              <a:rPr lang="en">
                <a:solidFill>
                  <a:schemeClr val="lt2"/>
                </a:solidFill>
              </a:rPr>
              <a:t>alliances</a:t>
            </a:r>
            <a:endParaRPr>
              <a:solidFill>
                <a:schemeClr val="lt2"/>
              </a:solidFill>
            </a:endParaRPr>
          </a:p>
        </p:txBody>
      </p:sp>
      <p:grpSp>
        <p:nvGrpSpPr>
          <p:cNvPr id="1384" name="Google Shape;1384;p81"/>
          <p:cNvGrpSpPr/>
          <p:nvPr/>
        </p:nvGrpSpPr>
        <p:grpSpPr>
          <a:xfrm>
            <a:off x="3012151" y="1468301"/>
            <a:ext cx="5411501" cy="2882904"/>
            <a:chOff x="233350" y="949250"/>
            <a:chExt cx="7137300" cy="3802300"/>
          </a:xfrm>
        </p:grpSpPr>
        <p:sp>
          <p:nvSpPr>
            <p:cNvPr id="1385" name="Google Shape;1385;p81"/>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81"/>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81"/>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81"/>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81"/>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81"/>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81"/>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81"/>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81"/>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81"/>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81"/>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81"/>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81"/>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81"/>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81"/>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81"/>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81"/>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81"/>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81"/>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81"/>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81"/>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81"/>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81"/>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81"/>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81"/>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81"/>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81"/>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81"/>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81"/>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81"/>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81"/>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81"/>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81"/>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81"/>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81"/>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81"/>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81"/>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81"/>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81"/>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81"/>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81"/>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81"/>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81"/>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81"/>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81"/>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81"/>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81"/>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81"/>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81"/>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81"/>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81"/>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36" name="Google Shape;1436;p81"/>
          <p:cNvSpPr txBox="1"/>
          <p:nvPr/>
        </p:nvSpPr>
        <p:spPr>
          <a:xfrm>
            <a:off x="1160918" y="1463500"/>
            <a:ext cx="1649400" cy="5316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400">
                <a:solidFill>
                  <a:schemeClr val="dk1"/>
                </a:solidFill>
                <a:latin typeface="Dela Gothic One"/>
                <a:ea typeface="Dela Gothic One"/>
                <a:cs typeface="Dela Gothic One"/>
                <a:sym typeface="Dela Gothic One"/>
              </a:rPr>
              <a:t>Mars</a:t>
            </a:r>
            <a:endParaRPr sz="2400">
              <a:solidFill>
                <a:schemeClr val="dk1"/>
              </a:solidFill>
              <a:latin typeface="Dela Gothic One"/>
              <a:ea typeface="Dela Gothic One"/>
              <a:cs typeface="Dela Gothic One"/>
              <a:sym typeface="Dela Gothic One"/>
            </a:endParaRPr>
          </a:p>
        </p:txBody>
      </p:sp>
      <p:sp>
        <p:nvSpPr>
          <p:cNvPr id="1437" name="Google Shape;1437;p81"/>
          <p:cNvSpPr txBox="1"/>
          <p:nvPr/>
        </p:nvSpPr>
        <p:spPr>
          <a:xfrm>
            <a:off x="1160900" y="1842906"/>
            <a:ext cx="1649400" cy="86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chemeClr val="dk2"/>
                </a:solidFill>
                <a:latin typeface="Josefin Sans"/>
                <a:ea typeface="Josefin Sans"/>
                <a:cs typeface="Josefin Sans"/>
                <a:sym typeface="Josefin Sans"/>
              </a:rPr>
              <a:t>Saturn is a gas giant and has several rings</a:t>
            </a:r>
            <a:endParaRPr sz="1600">
              <a:solidFill>
                <a:schemeClr val="dk2"/>
              </a:solidFill>
              <a:latin typeface="Josefin Sans"/>
              <a:ea typeface="Josefin Sans"/>
              <a:cs typeface="Josefin Sans"/>
              <a:sym typeface="Josefin Sans"/>
            </a:endParaRPr>
          </a:p>
        </p:txBody>
      </p:sp>
      <p:sp>
        <p:nvSpPr>
          <p:cNvPr id="1438" name="Google Shape;1438;p81"/>
          <p:cNvSpPr txBox="1"/>
          <p:nvPr/>
        </p:nvSpPr>
        <p:spPr>
          <a:xfrm>
            <a:off x="1160918" y="3033430"/>
            <a:ext cx="1649400" cy="5316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400">
                <a:solidFill>
                  <a:schemeClr val="dk1"/>
                </a:solidFill>
                <a:latin typeface="Dela Gothic One"/>
                <a:ea typeface="Dela Gothic One"/>
                <a:cs typeface="Dela Gothic One"/>
                <a:sym typeface="Dela Gothic One"/>
              </a:rPr>
              <a:t>Venus</a:t>
            </a:r>
            <a:endParaRPr sz="2400">
              <a:solidFill>
                <a:schemeClr val="dk1"/>
              </a:solidFill>
              <a:latin typeface="Dela Gothic One"/>
              <a:ea typeface="Dela Gothic One"/>
              <a:cs typeface="Dela Gothic One"/>
              <a:sym typeface="Dela Gothic One"/>
            </a:endParaRPr>
          </a:p>
        </p:txBody>
      </p:sp>
      <p:sp>
        <p:nvSpPr>
          <p:cNvPr id="1439" name="Google Shape;1439;p81"/>
          <p:cNvSpPr txBox="1"/>
          <p:nvPr/>
        </p:nvSpPr>
        <p:spPr>
          <a:xfrm>
            <a:off x="1160925" y="3412801"/>
            <a:ext cx="1649400" cy="86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chemeClr val="dk2"/>
                </a:solidFill>
                <a:latin typeface="Josefin Sans"/>
                <a:ea typeface="Josefin Sans"/>
                <a:cs typeface="Josefin Sans"/>
                <a:sym typeface="Josefin Sans"/>
              </a:rPr>
              <a:t>Jupiter is a gas giant and the biggest planet </a:t>
            </a:r>
            <a:endParaRPr sz="1600">
              <a:solidFill>
                <a:schemeClr val="dk2"/>
              </a:solidFill>
              <a:latin typeface="Josefin Sans"/>
              <a:ea typeface="Josefin Sans"/>
              <a:cs typeface="Josefin Sans"/>
              <a:sym typeface="Josefin Sans"/>
            </a:endParaRPr>
          </a:p>
        </p:txBody>
      </p:sp>
      <p:sp>
        <p:nvSpPr>
          <p:cNvPr id="1440" name="Google Shape;1440;p81"/>
          <p:cNvSpPr/>
          <p:nvPr/>
        </p:nvSpPr>
        <p:spPr>
          <a:xfrm>
            <a:off x="715125" y="1544499"/>
            <a:ext cx="369600" cy="369600"/>
          </a:xfrm>
          <a:prstGeom prst="rect">
            <a:avLst/>
          </a:prstGeom>
          <a:solidFill>
            <a:schemeClr val="accen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81"/>
          <p:cNvSpPr/>
          <p:nvPr/>
        </p:nvSpPr>
        <p:spPr>
          <a:xfrm>
            <a:off x="715125" y="3114424"/>
            <a:ext cx="369600" cy="369600"/>
          </a:xfrm>
          <a:prstGeom prst="rect">
            <a:avLst/>
          </a:prstGeom>
          <a:solidFill>
            <a:schemeClr val="accent3"/>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81"/>
          <p:cNvSpPr/>
          <p:nvPr/>
        </p:nvSpPr>
        <p:spPr>
          <a:xfrm>
            <a:off x="5533100" y="2593349"/>
            <a:ext cx="369600" cy="369600"/>
          </a:xfrm>
          <a:prstGeom prst="rect">
            <a:avLst/>
          </a:prstGeom>
          <a:solidFill>
            <a:schemeClr val="accen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81"/>
          <p:cNvSpPr/>
          <p:nvPr/>
        </p:nvSpPr>
        <p:spPr>
          <a:xfrm>
            <a:off x="3592800" y="1995099"/>
            <a:ext cx="369600" cy="369600"/>
          </a:xfrm>
          <a:prstGeom prst="rect">
            <a:avLst/>
          </a:prstGeom>
          <a:solidFill>
            <a:schemeClr val="accent3"/>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447"/>
        <p:cNvGrpSpPr/>
        <p:nvPr/>
      </p:nvGrpSpPr>
      <p:grpSpPr>
        <a:xfrm>
          <a:off x="0" y="0"/>
          <a:ext cx="0" cy="0"/>
          <a:chOff x="0" y="0"/>
          <a:chExt cx="0" cy="0"/>
        </a:xfrm>
      </p:grpSpPr>
      <p:sp>
        <p:nvSpPr>
          <p:cNvPr id="1448" name="Google Shape;1448;p8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Answers and </a:t>
            </a:r>
            <a:r>
              <a:rPr lang="en">
                <a:solidFill>
                  <a:schemeClr val="lt2"/>
                </a:solidFill>
              </a:rPr>
              <a:t>arguments</a:t>
            </a:r>
            <a:endParaRPr>
              <a:solidFill>
                <a:schemeClr val="lt2"/>
              </a:solidFill>
            </a:endParaRPr>
          </a:p>
        </p:txBody>
      </p:sp>
      <p:sp>
        <p:nvSpPr>
          <p:cNvPr id="1449" name="Google Shape;1449;p82"/>
          <p:cNvSpPr/>
          <p:nvPr/>
        </p:nvSpPr>
        <p:spPr>
          <a:xfrm>
            <a:off x="716425" y="1249125"/>
            <a:ext cx="7704000" cy="404100"/>
          </a:xfrm>
          <a:prstGeom prst="rect">
            <a:avLst/>
          </a:prstGeom>
          <a:solidFill>
            <a:schemeClr val="lt1"/>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dk1"/>
                </a:solidFill>
                <a:latin typeface="Dela Gothic One"/>
                <a:ea typeface="Dela Gothic One"/>
                <a:cs typeface="Dela Gothic One"/>
                <a:sym typeface="Dela Gothic One"/>
              </a:rPr>
              <a:t>Write your question</a:t>
            </a:r>
            <a:endParaRPr sz="1600">
              <a:solidFill>
                <a:schemeClr val="dk1"/>
              </a:solidFill>
              <a:latin typeface="Dela Gothic One"/>
              <a:ea typeface="Dela Gothic One"/>
              <a:cs typeface="Dela Gothic One"/>
              <a:sym typeface="Dela Gothic One"/>
            </a:endParaRPr>
          </a:p>
        </p:txBody>
      </p:sp>
      <p:sp>
        <p:nvSpPr>
          <p:cNvPr id="1450" name="Google Shape;1450;p82"/>
          <p:cNvSpPr/>
          <p:nvPr/>
        </p:nvSpPr>
        <p:spPr>
          <a:xfrm>
            <a:off x="716425" y="2672525"/>
            <a:ext cx="2397300" cy="431400"/>
          </a:xfrm>
          <a:prstGeom prst="rect">
            <a:avLst/>
          </a:pr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b" anchorCtr="0">
            <a:noAutofit/>
          </a:bodyPr>
          <a:lstStyle/>
          <a:p>
            <a:pPr marL="0" lvl="0" indent="0" algn="ctr" rtl="0">
              <a:spcBef>
                <a:spcPts val="0"/>
              </a:spcBef>
              <a:spcAft>
                <a:spcPts val="0"/>
              </a:spcAft>
              <a:buNone/>
            </a:pPr>
            <a:r>
              <a:rPr lang="en" sz="1600">
                <a:solidFill>
                  <a:schemeClr val="dk1"/>
                </a:solidFill>
                <a:latin typeface="Dela Gothic One"/>
                <a:ea typeface="Dela Gothic One"/>
                <a:cs typeface="Dela Gothic One"/>
                <a:sym typeface="Dela Gothic One"/>
              </a:rPr>
              <a:t>Saturn</a:t>
            </a:r>
            <a:endParaRPr sz="1600">
              <a:solidFill>
                <a:schemeClr val="dk1"/>
              </a:solidFill>
              <a:latin typeface="Dela Gothic One"/>
              <a:ea typeface="Dela Gothic One"/>
              <a:cs typeface="Dela Gothic One"/>
              <a:sym typeface="Dela Gothic One"/>
            </a:endParaRPr>
          </a:p>
        </p:txBody>
      </p:sp>
      <p:sp>
        <p:nvSpPr>
          <p:cNvPr id="1451" name="Google Shape;1451;p82"/>
          <p:cNvSpPr/>
          <p:nvPr/>
        </p:nvSpPr>
        <p:spPr>
          <a:xfrm>
            <a:off x="3371563" y="2672525"/>
            <a:ext cx="2397300" cy="431400"/>
          </a:xfrm>
          <a:prstGeom prst="rect">
            <a:avLst/>
          </a:pr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b" anchorCtr="0">
            <a:noAutofit/>
          </a:bodyPr>
          <a:lstStyle/>
          <a:p>
            <a:pPr marL="0" lvl="0" indent="0" algn="ctr" rtl="0">
              <a:spcBef>
                <a:spcPts val="0"/>
              </a:spcBef>
              <a:spcAft>
                <a:spcPts val="0"/>
              </a:spcAft>
              <a:buNone/>
            </a:pPr>
            <a:r>
              <a:rPr lang="en" sz="1600">
                <a:solidFill>
                  <a:schemeClr val="dk1"/>
                </a:solidFill>
                <a:latin typeface="Dela Gothic One"/>
                <a:ea typeface="Dela Gothic One"/>
                <a:cs typeface="Dela Gothic One"/>
                <a:sym typeface="Dela Gothic One"/>
              </a:rPr>
              <a:t>Venus</a:t>
            </a:r>
            <a:endParaRPr sz="1600">
              <a:solidFill>
                <a:schemeClr val="dk1"/>
              </a:solidFill>
              <a:latin typeface="Dela Gothic One"/>
              <a:ea typeface="Dela Gothic One"/>
              <a:cs typeface="Dela Gothic One"/>
              <a:sym typeface="Dela Gothic One"/>
            </a:endParaRPr>
          </a:p>
        </p:txBody>
      </p:sp>
      <p:sp>
        <p:nvSpPr>
          <p:cNvPr id="1452" name="Google Shape;1452;p82"/>
          <p:cNvSpPr/>
          <p:nvPr/>
        </p:nvSpPr>
        <p:spPr>
          <a:xfrm>
            <a:off x="6026700" y="2672525"/>
            <a:ext cx="2397300" cy="431400"/>
          </a:xfrm>
          <a:prstGeom prst="rect">
            <a:avLst/>
          </a:pr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b" anchorCtr="0">
            <a:noAutofit/>
          </a:bodyPr>
          <a:lstStyle/>
          <a:p>
            <a:pPr marL="0" lvl="0" indent="0" algn="ctr" rtl="0">
              <a:spcBef>
                <a:spcPts val="0"/>
              </a:spcBef>
              <a:spcAft>
                <a:spcPts val="0"/>
              </a:spcAft>
              <a:buNone/>
            </a:pPr>
            <a:r>
              <a:rPr lang="en" sz="1600">
                <a:solidFill>
                  <a:schemeClr val="dk1"/>
                </a:solidFill>
                <a:latin typeface="Dela Gothic One"/>
                <a:ea typeface="Dela Gothic One"/>
                <a:cs typeface="Dela Gothic One"/>
                <a:sym typeface="Dela Gothic One"/>
              </a:rPr>
              <a:t>Mars</a:t>
            </a:r>
            <a:endParaRPr sz="1600">
              <a:solidFill>
                <a:schemeClr val="dk1"/>
              </a:solidFill>
              <a:latin typeface="Dela Gothic One"/>
              <a:ea typeface="Dela Gothic One"/>
              <a:cs typeface="Dela Gothic One"/>
              <a:sym typeface="Dela Gothic One"/>
            </a:endParaRPr>
          </a:p>
        </p:txBody>
      </p:sp>
      <p:sp>
        <p:nvSpPr>
          <p:cNvPr id="1453" name="Google Shape;1453;p82"/>
          <p:cNvSpPr/>
          <p:nvPr/>
        </p:nvSpPr>
        <p:spPr>
          <a:xfrm>
            <a:off x="716425" y="3103925"/>
            <a:ext cx="2397300" cy="1459200"/>
          </a:xfrm>
          <a:prstGeom prst="rect">
            <a:avLst/>
          </a:prstGeom>
          <a:solidFill>
            <a:schemeClr val="lt1"/>
          </a:solidFill>
          <a:ln w="19050" cap="flat" cmpd="sng">
            <a:solidFill>
              <a:schemeClr val="lt2"/>
            </a:solidFill>
            <a:prstDash val="solid"/>
            <a:round/>
            <a:headEnd type="none" w="sm" len="sm"/>
            <a:tailEnd type="none" w="sm" len="sm"/>
          </a:ln>
        </p:spPr>
        <p:txBody>
          <a:bodyPr spcFirstLastPara="1" wrap="square" lIns="91425" tIns="91425" rIns="91425" bIns="91425" anchor="t" anchorCtr="0">
            <a:noAutofit/>
          </a:bodyPr>
          <a:lstStyle/>
          <a:p>
            <a:pPr marL="0" lvl="0" indent="0" algn="ctr" rtl="0">
              <a:lnSpc>
                <a:spcPct val="100000"/>
              </a:lnSpc>
              <a:spcBef>
                <a:spcPts val="0"/>
              </a:spcBef>
              <a:spcAft>
                <a:spcPts val="0"/>
              </a:spcAft>
              <a:buClr>
                <a:schemeClr val="dk1"/>
              </a:buClr>
              <a:buSzPts val="1100"/>
              <a:buFont typeface="Arial"/>
              <a:buNone/>
            </a:pPr>
            <a:r>
              <a:rPr lang="en">
                <a:solidFill>
                  <a:schemeClr val="dk2"/>
                </a:solidFill>
                <a:latin typeface="Josefin Sans"/>
                <a:ea typeface="Josefin Sans"/>
                <a:cs typeface="Josefin Sans"/>
                <a:sym typeface="Josefin Sans"/>
              </a:rPr>
              <a:t>Saturn is a gas giant and has several rings. It's composed of hydrogen and helium. It was named after the Roman god of wealth and agriculture</a:t>
            </a:r>
            <a:endParaRPr>
              <a:solidFill>
                <a:schemeClr val="dk2"/>
              </a:solidFill>
              <a:latin typeface="Josefin Sans"/>
              <a:ea typeface="Josefin Sans"/>
              <a:cs typeface="Josefin Sans"/>
              <a:sym typeface="Josefin Sans"/>
            </a:endParaRPr>
          </a:p>
        </p:txBody>
      </p:sp>
      <p:sp>
        <p:nvSpPr>
          <p:cNvPr id="1454" name="Google Shape;1454;p82"/>
          <p:cNvSpPr/>
          <p:nvPr/>
        </p:nvSpPr>
        <p:spPr>
          <a:xfrm>
            <a:off x="3371563" y="3103925"/>
            <a:ext cx="2397300" cy="1459200"/>
          </a:xfrm>
          <a:prstGeom prst="rect">
            <a:avLst/>
          </a:prstGeom>
          <a:solidFill>
            <a:schemeClr val="lt1"/>
          </a:solidFill>
          <a:ln w="19050" cap="flat" cmpd="sng">
            <a:solidFill>
              <a:schemeClr val="lt2"/>
            </a:solidFill>
            <a:prstDash val="solid"/>
            <a:round/>
            <a:headEnd type="none" w="sm" len="sm"/>
            <a:tailEnd type="none" w="sm" len="sm"/>
          </a:ln>
        </p:spPr>
        <p:txBody>
          <a:bodyPr spcFirstLastPara="1" wrap="square" lIns="91425" tIns="91425" rIns="91425" bIns="91425" anchor="t" anchorCtr="0">
            <a:noAutofit/>
          </a:bodyPr>
          <a:lstStyle/>
          <a:p>
            <a:pPr marL="0" lvl="0" indent="0" algn="ctr" rtl="0">
              <a:lnSpc>
                <a:spcPct val="100000"/>
              </a:lnSpc>
              <a:spcBef>
                <a:spcPts val="0"/>
              </a:spcBef>
              <a:spcAft>
                <a:spcPts val="0"/>
              </a:spcAft>
              <a:buClr>
                <a:schemeClr val="dk1"/>
              </a:buClr>
              <a:buSzPts val="1100"/>
              <a:buFont typeface="Arial"/>
              <a:buNone/>
            </a:pPr>
            <a:r>
              <a:rPr lang="en">
                <a:solidFill>
                  <a:schemeClr val="dk2"/>
                </a:solidFill>
                <a:latin typeface="Josefin Sans"/>
                <a:ea typeface="Josefin Sans"/>
                <a:cs typeface="Josefin Sans"/>
                <a:sym typeface="Josefin Sans"/>
              </a:rPr>
              <a:t>Venus has a beautiful name and is the second planet from the Sun. It’s terribly hot, even hotter than Mercury, and its atmosphere is poisonous</a:t>
            </a:r>
            <a:endParaRPr>
              <a:solidFill>
                <a:schemeClr val="dk2"/>
              </a:solidFill>
              <a:latin typeface="Josefin Sans"/>
              <a:ea typeface="Josefin Sans"/>
              <a:cs typeface="Josefin Sans"/>
              <a:sym typeface="Josefin Sans"/>
            </a:endParaRPr>
          </a:p>
        </p:txBody>
      </p:sp>
      <p:sp>
        <p:nvSpPr>
          <p:cNvPr id="1455" name="Google Shape;1455;p82"/>
          <p:cNvSpPr/>
          <p:nvPr/>
        </p:nvSpPr>
        <p:spPr>
          <a:xfrm>
            <a:off x="6026700" y="3103925"/>
            <a:ext cx="2397300" cy="1459200"/>
          </a:xfrm>
          <a:prstGeom prst="rect">
            <a:avLst/>
          </a:prstGeom>
          <a:solidFill>
            <a:schemeClr val="lt1"/>
          </a:solidFill>
          <a:ln w="19050" cap="flat" cmpd="sng">
            <a:solidFill>
              <a:schemeClr val="lt2"/>
            </a:solidFill>
            <a:prstDash val="solid"/>
            <a:round/>
            <a:headEnd type="none" w="sm" len="sm"/>
            <a:tailEnd type="none" w="sm" len="sm"/>
          </a:ln>
        </p:spPr>
        <p:txBody>
          <a:bodyPr spcFirstLastPara="1" wrap="square" lIns="91425" tIns="91425" rIns="91425" bIns="91425" anchor="t" anchorCtr="0">
            <a:noAutofit/>
          </a:bodyPr>
          <a:lstStyle/>
          <a:p>
            <a:pPr marL="0" lvl="0" indent="0" algn="ctr" rtl="0">
              <a:lnSpc>
                <a:spcPct val="100000"/>
              </a:lnSpc>
              <a:spcBef>
                <a:spcPts val="0"/>
              </a:spcBef>
              <a:spcAft>
                <a:spcPts val="0"/>
              </a:spcAft>
              <a:buClr>
                <a:schemeClr val="dk1"/>
              </a:buClr>
              <a:buSzPts val="1100"/>
              <a:buFont typeface="Arial"/>
              <a:buNone/>
            </a:pPr>
            <a:r>
              <a:rPr lang="en">
                <a:solidFill>
                  <a:schemeClr val="dk2"/>
                </a:solidFill>
                <a:latin typeface="Josefin Sans"/>
                <a:ea typeface="Josefin Sans"/>
                <a:cs typeface="Josefin Sans"/>
                <a:sym typeface="Josefin Sans"/>
              </a:rPr>
              <a:t>Despite being red, Mars is actually a very cold place, not hot. It's full of iron oxide dust, which gives the planet its reddish cast. It was named after a god</a:t>
            </a:r>
            <a:endParaRPr>
              <a:solidFill>
                <a:schemeClr val="dk2"/>
              </a:solidFill>
              <a:latin typeface="Josefin Sans"/>
              <a:ea typeface="Josefin Sans"/>
              <a:cs typeface="Josefin Sans"/>
              <a:sym typeface="Josefin Sans"/>
            </a:endParaRPr>
          </a:p>
        </p:txBody>
      </p:sp>
      <p:cxnSp>
        <p:nvCxnSpPr>
          <p:cNvPr id="1456" name="Google Shape;1456;p82"/>
          <p:cNvCxnSpPr>
            <a:stCxn id="1449" idx="2"/>
            <a:endCxn id="1457" idx="0"/>
          </p:cNvCxnSpPr>
          <p:nvPr/>
        </p:nvCxnSpPr>
        <p:spPr>
          <a:xfrm>
            <a:off x="4568425" y="1653225"/>
            <a:ext cx="0" cy="307500"/>
          </a:xfrm>
          <a:prstGeom prst="straightConnector1">
            <a:avLst/>
          </a:prstGeom>
          <a:noFill/>
          <a:ln w="19050" cap="flat" cmpd="sng">
            <a:solidFill>
              <a:schemeClr val="lt2"/>
            </a:solidFill>
            <a:prstDash val="solid"/>
            <a:round/>
            <a:headEnd type="none" w="med" len="med"/>
            <a:tailEnd type="none" w="med" len="med"/>
          </a:ln>
        </p:spPr>
      </p:cxnSp>
      <p:cxnSp>
        <p:nvCxnSpPr>
          <p:cNvPr id="1458" name="Google Shape;1458;p82"/>
          <p:cNvCxnSpPr>
            <a:stCxn id="1457" idx="2"/>
            <a:endCxn id="1451" idx="0"/>
          </p:cNvCxnSpPr>
          <p:nvPr/>
        </p:nvCxnSpPr>
        <p:spPr>
          <a:xfrm>
            <a:off x="4568425" y="2364925"/>
            <a:ext cx="1800" cy="307500"/>
          </a:xfrm>
          <a:prstGeom prst="straightConnector1">
            <a:avLst/>
          </a:prstGeom>
          <a:noFill/>
          <a:ln w="19050" cap="flat" cmpd="sng">
            <a:solidFill>
              <a:schemeClr val="lt2"/>
            </a:solidFill>
            <a:prstDash val="solid"/>
            <a:round/>
            <a:headEnd type="none" w="med" len="med"/>
            <a:tailEnd type="none" w="med" len="med"/>
          </a:ln>
        </p:spPr>
      </p:cxnSp>
      <p:cxnSp>
        <p:nvCxnSpPr>
          <p:cNvPr id="1459" name="Google Shape;1459;p82"/>
          <p:cNvCxnSpPr>
            <a:stCxn id="1450" idx="0"/>
          </p:cNvCxnSpPr>
          <p:nvPr/>
        </p:nvCxnSpPr>
        <p:spPr>
          <a:xfrm rot="10800000">
            <a:off x="1915075" y="2384225"/>
            <a:ext cx="0" cy="288300"/>
          </a:xfrm>
          <a:prstGeom prst="straightConnector1">
            <a:avLst/>
          </a:prstGeom>
          <a:noFill/>
          <a:ln w="19050" cap="flat" cmpd="sng">
            <a:solidFill>
              <a:schemeClr val="lt2"/>
            </a:solidFill>
            <a:prstDash val="solid"/>
            <a:round/>
            <a:headEnd type="none" w="med" len="med"/>
            <a:tailEnd type="none" w="med" len="med"/>
          </a:ln>
        </p:spPr>
      </p:cxnSp>
      <p:cxnSp>
        <p:nvCxnSpPr>
          <p:cNvPr id="1460" name="Google Shape;1460;p82"/>
          <p:cNvCxnSpPr>
            <a:stCxn id="1452" idx="0"/>
          </p:cNvCxnSpPr>
          <p:nvPr/>
        </p:nvCxnSpPr>
        <p:spPr>
          <a:xfrm rot="10800000">
            <a:off x="7225350" y="2365925"/>
            <a:ext cx="0" cy="306600"/>
          </a:xfrm>
          <a:prstGeom prst="straightConnector1">
            <a:avLst/>
          </a:prstGeom>
          <a:noFill/>
          <a:ln w="19050" cap="flat" cmpd="sng">
            <a:solidFill>
              <a:schemeClr val="lt2"/>
            </a:solidFill>
            <a:prstDash val="solid"/>
            <a:round/>
            <a:headEnd type="none" w="med" len="med"/>
            <a:tailEnd type="none" w="med" len="med"/>
          </a:ln>
        </p:spPr>
      </p:cxnSp>
      <p:sp>
        <p:nvSpPr>
          <p:cNvPr id="1457" name="Google Shape;1457;p82"/>
          <p:cNvSpPr/>
          <p:nvPr/>
        </p:nvSpPr>
        <p:spPr>
          <a:xfrm>
            <a:off x="716425" y="1960825"/>
            <a:ext cx="7704000" cy="404100"/>
          </a:xfrm>
          <a:prstGeom prst="rect">
            <a:avLst/>
          </a:prstGeom>
          <a:solidFill>
            <a:schemeClr val="lt1"/>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dk1"/>
                </a:solidFill>
                <a:latin typeface="Dela Gothic One"/>
                <a:ea typeface="Dela Gothic One"/>
                <a:cs typeface="Dela Gothic One"/>
                <a:sym typeface="Dela Gothic One"/>
              </a:rPr>
              <a:t>Write your answer</a:t>
            </a:r>
            <a:endParaRPr sz="1600">
              <a:solidFill>
                <a:schemeClr val="dk1"/>
              </a:solidFill>
              <a:latin typeface="Dela Gothic One"/>
              <a:ea typeface="Dela Gothic One"/>
              <a:cs typeface="Dela Gothic One"/>
              <a:sym typeface="Dela Gothic One"/>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464"/>
        <p:cNvGrpSpPr/>
        <p:nvPr/>
      </p:nvGrpSpPr>
      <p:grpSpPr>
        <a:xfrm>
          <a:off x="0" y="0"/>
          <a:ext cx="0" cy="0"/>
          <a:chOff x="0" y="0"/>
          <a:chExt cx="0" cy="0"/>
        </a:xfrm>
      </p:grpSpPr>
      <p:sp>
        <p:nvSpPr>
          <p:cNvPr id="1465" name="Google Shape;1465;p8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Waterfall </a:t>
            </a:r>
            <a:r>
              <a:rPr lang="en">
                <a:solidFill>
                  <a:schemeClr val="lt2"/>
                </a:solidFill>
              </a:rPr>
              <a:t>management plan</a:t>
            </a:r>
            <a:endParaRPr>
              <a:solidFill>
                <a:schemeClr val="lt2"/>
              </a:solidFill>
            </a:endParaRPr>
          </a:p>
        </p:txBody>
      </p:sp>
      <p:sp>
        <p:nvSpPr>
          <p:cNvPr id="1466" name="Google Shape;1466;p83"/>
          <p:cNvSpPr/>
          <p:nvPr/>
        </p:nvSpPr>
        <p:spPr>
          <a:xfrm>
            <a:off x="720000" y="1286250"/>
            <a:ext cx="2406300" cy="469200"/>
          </a:xfrm>
          <a:prstGeom prst="rect">
            <a:avLst/>
          </a:pr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dk1"/>
                </a:solidFill>
                <a:latin typeface="Dela Gothic One"/>
                <a:ea typeface="Dela Gothic One"/>
                <a:cs typeface="Dela Gothic One"/>
                <a:sym typeface="Dela Gothic One"/>
              </a:rPr>
              <a:t>Requirements</a:t>
            </a:r>
            <a:endParaRPr sz="1600">
              <a:solidFill>
                <a:schemeClr val="dk1"/>
              </a:solidFill>
              <a:latin typeface="Dela Gothic One"/>
              <a:ea typeface="Dela Gothic One"/>
              <a:cs typeface="Dela Gothic One"/>
              <a:sym typeface="Dela Gothic One"/>
            </a:endParaRPr>
          </a:p>
        </p:txBody>
      </p:sp>
      <p:grpSp>
        <p:nvGrpSpPr>
          <p:cNvPr id="1467" name="Google Shape;1467;p83"/>
          <p:cNvGrpSpPr/>
          <p:nvPr/>
        </p:nvGrpSpPr>
        <p:grpSpPr>
          <a:xfrm>
            <a:off x="1279000" y="1997643"/>
            <a:ext cx="2406300" cy="469193"/>
            <a:chOff x="2581250" y="2156575"/>
            <a:chExt cx="2406300" cy="441013"/>
          </a:xfrm>
        </p:grpSpPr>
        <p:sp>
          <p:nvSpPr>
            <p:cNvPr id="1468" name="Google Shape;1468;p83"/>
            <p:cNvSpPr/>
            <p:nvPr/>
          </p:nvSpPr>
          <p:spPr>
            <a:xfrm>
              <a:off x="4546550" y="2156575"/>
              <a:ext cx="441000" cy="441000"/>
            </a:xfrm>
            <a:prstGeom prst="rect">
              <a:avLst/>
            </a:pr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00">
                <a:solidFill>
                  <a:schemeClr val="dk1"/>
                </a:solidFill>
                <a:latin typeface="Dela Gothic One"/>
                <a:ea typeface="Dela Gothic One"/>
                <a:cs typeface="Dela Gothic One"/>
                <a:sym typeface="Dela Gothic One"/>
              </a:endParaRPr>
            </a:p>
          </p:txBody>
        </p:sp>
        <p:sp>
          <p:nvSpPr>
            <p:cNvPr id="1469" name="Google Shape;1469;p83"/>
            <p:cNvSpPr/>
            <p:nvPr/>
          </p:nvSpPr>
          <p:spPr>
            <a:xfrm>
              <a:off x="2581250" y="2156588"/>
              <a:ext cx="2406300" cy="441000"/>
            </a:xfrm>
            <a:prstGeom prst="rect">
              <a:avLst/>
            </a:pr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dk1"/>
                  </a:solidFill>
                  <a:latin typeface="Dela Gothic One"/>
                  <a:ea typeface="Dela Gothic One"/>
                  <a:cs typeface="Dela Gothic One"/>
                  <a:sym typeface="Dela Gothic One"/>
                </a:rPr>
                <a:t>Design</a:t>
              </a:r>
              <a:endParaRPr sz="1600">
                <a:solidFill>
                  <a:schemeClr val="dk1"/>
                </a:solidFill>
                <a:latin typeface="Dela Gothic One"/>
                <a:ea typeface="Dela Gothic One"/>
                <a:cs typeface="Dela Gothic One"/>
                <a:sym typeface="Dela Gothic One"/>
              </a:endParaRPr>
            </a:p>
          </p:txBody>
        </p:sp>
      </p:grpSp>
      <p:grpSp>
        <p:nvGrpSpPr>
          <p:cNvPr id="1470" name="Google Shape;1470;p83"/>
          <p:cNvGrpSpPr/>
          <p:nvPr/>
        </p:nvGrpSpPr>
        <p:grpSpPr>
          <a:xfrm>
            <a:off x="1838000" y="2709020"/>
            <a:ext cx="2406300" cy="469206"/>
            <a:chOff x="3368850" y="2825225"/>
            <a:chExt cx="2406300" cy="441025"/>
          </a:xfrm>
        </p:grpSpPr>
        <p:sp>
          <p:nvSpPr>
            <p:cNvPr id="1471" name="Google Shape;1471;p83"/>
            <p:cNvSpPr/>
            <p:nvPr/>
          </p:nvSpPr>
          <p:spPr>
            <a:xfrm>
              <a:off x="5334150" y="2825250"/>
              <a:ext cx="441000" cy="441000"/>
            </a:xfrm>
            <a:prstGeom prst="rect">
              <a:avLst/>
            </a:pr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00">
                <a:solidFill>
                  <a:schemeClr val="dk1"/>
                </a:solidFill>
                <a:latin typeface="Dela Gothic One"/>
                <a:ea typeface="Dela Gothic One"/>
                <a:cs typeface="Dela Gothic One"/>
                <a:sym typeface="Dela Gothic One"/>
              </a:endParaRPr>
            </a:p>
          </p:txBody>
        </p:sp>
        <p:sp>
          <p:nvSpPr>
            <p:cNvPr id="1472" name="Google Shape;1472;p83"/>
            <p:cNvSpPr/>
            <p:nvPr/>
          </p:nvSpPr>
          <p:spPr>
            <a:xfrm>
              <a:off x="3368850" y="2825225"/>
              <a:ext cx="2406300" cy="441000"/>
            </a:xfrm>
            <a:prstGeom prst="rect">
              <a:avLst/>
            </a:pr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dk1"/>
                  </a:solidFill>
                  <a:latin typeface="Dela Gothic One"/>
                  <a:ea typeface="Dela Gothic One"/>
                  <a:cs typeface="Dela Gothic One"/>
                  <a:sym typeface="Dela Gothic One"/>
                </a:rPr>
                <a:t>Implementation</a:t>
              </a:r>
              <a:endParaRPr sz="1600">
                <a:solidFill>
                  <a:schemeClr val="dk1"/>
                </a:solidFill>
                <a:latin typeface="Dela Gothic One"/>
                <a:ea typeface="Dela Gothic One"/>
                <a:cs typeface="Dela Gothic One"/>
                <a:sym typeface="Dela Gothic One"/>
              </a:endParaRPr>
            </a:p>
          </p:txBody>
        </p:sp>
      </p:grpSp>
      <p:grpSp>
        <p:nvGrpSpPr>
          <p:cNvPr id="1473" name="Google Shape;1473;p83"/>
          <p:cNvGrpSpPr/>
          <p:nvPr/>
        </p:nvGrpSpPr>
        <p:grpSpPr>
          <a:xfrm>
            <a:off x="2397000" y="3420383"/>
            <a:ext cx="2406300" cy="469193"/>
            <a:chOff x="4156450" y="3493863"/>
            <a:chExt cx="2406300" cy="441013"/>
          </a:xfrm>
        </p:grpSpPr>
        <p:sp>
          <p:nvSpPr>
            <p:cNvPr id="1474" name="Google Shape;1474;p83"/>
            <p:cNvSpPr/>
            <p:nvPr/>
          </p:nvSpPr>
          <p:spPr>
            <a:xfrm>
              <a:off x="6121750" y="3493875"/>
              <a:ext cx="441000" cy="441000"/>
            </a:xfrm>
            <a:prstGeom prst="rect">
              <a:avLst/>
            </a:pr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00">
                <a:solidFill>
                  <a:schemeClr val="dk1"/>
                </a:solidFill>
                <a:latin typeface="Dela Gothic One"/>
                <a:ea typeface="Dela Gothic One"/>
                <a:cs typeface="Dela Gothic One"/>
                <a:sym typeface="Dela Gothic One"/>
              </a:endParaRPr>
            </a:p>
          </p:txBody>
        </p:sp>
        <p:sp>
          <p:nvSpPr>
            <p:cNvPr id="1475" name="Google Shape;1475;p83"/>
            <p:cNvSpPr/>
            <p:nvPr/>
          </p:nvSpPr>
          <p:spPr>
            <a:xfrm>
              <a:off x="4156450" y="3493863"/>
              <a:ext cx="2406300" cy="441000"/>
            </a:xfrm>
            <a:prstGeom prst="rect">
              <a:avLst/>
            </a:pr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dk1"/>
                  </a:solidFill>
                  <a:latin typeface="Dela Gothic One"/>
                  <a:ea typeface="Dela Gothic One"/>
                  <a:cs typeface="Dela Gothic One"/>
                  <a:sym typeface="Dela Gothic One"/>
                </a:rPr>
                <a:t>Verification</a:t>
              </a:r>
              <a:endParaRPr sz="1600">
                <a:solidFill>
                  <a:schemeClr val="dk1"/>
                </a:solidFill>
                <a:latin typeface="Dela Gothic One"/>
                <a:ea typeface="Dela Gothic One"/>
                <a:cs typeface="Dela Gothic One"/>
                <a:sym typeface="Dela Gothic One"/>
              </a:endParaRPr>
            </a:p>
          </p:txBody>
        </p:sp>
      </p:grpSp>
      <p:grpSp>
        <p:nvGrpSpPr>
          <p:cNvPr id="1476" name="Google Shape;1476;p83"/>
          <p:cNvGrpSpPr/>
          <p:nvPr/>
        </p:nvGrpSpPr>
        <p:grpSpPr>
          <a:xfrm>
            <a:off x="2956000" y="4131747"/>
            <a:ext cx="2406300" cy="469180"/>
            <a:chOff x="4944050" y="4162500"/>
            <a:chExt cx="2406300" cy="441000"/>
          </a:xfrm>
        </p:grpSpPr>
        <p:sp>
          <p:nvSpPr>
            <p:cNvPr id="1477" name="Google Shape;1477;p83"/>
            <p:cNvSpPr/>
            <p:nvPr/>
          </p:nvSpPr>
          <p:spPr>
            <a:xfrm>
              <a:off x="6909350" y="4162500"/>
              <a:ext cx="441000" cy="441000"/>
            </a:xfrm>
            <a:prstGeom prst="rect">
              <a:avLst/>
            </a:pr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00">
                <a:solidFill>
                  <a:schemeClr val="dk1"/>
                </a:solidFill>
                <a:latin typeface="Dela Gothic One"/>
                <a:ea typeface="Dela Gothic One"/>
                <a:cs typeface="Dela Gothic One"/>
                <a:sym typeface="Dela Gothic One"/>
              </a:endParaRPr>
            </a:p>
          </p:txBody>
        </p:sp>
        <p:sp>
          <p:nvSpPr>
            <p:cNvPr id="1478" name="Google Shape;1478;p83"/>
            <p:cNvSpPr/>
            <p:nvPr/>
          </p:nvSpPr>
          <p:spPr>
            <a:xfrm>
              <a:off x="4944050" y="4162500"/>
              <a:ext cx="2406300" cy="441000"/>
            </a:xfrm>
            <a:prstGeom prst="rect">
              <a:avLst/>
            </a:pr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dk1"/>
                  </a:solidFill>
                  <a:latin typeface="Dela Gothic One"/>
                  <a:ea typeface="Dela Gothic One"/>
                  <a:cs typeface="Dela Gothic One"/>
                  <a:sym typeface="Dela Gothic One"/>
                </a:rPr>
                <a:t>Maintenance</a:t>
              </a:r>
              <a:endParaRPr sz="1600">
                <a:solidFill>
                  <a:schemeClr val="dk1"/>
                </a:solidFill>
                <a:latin typeface="Dela Gothic One"/>
                <a:ea typeface="Dela Gothic One"/>
                <a:cs typeface="Dela Gothic One"/>
                <a:sym typeface="Dela Gothic One"/>
              </a:endParaRPr>
            </a:p>
          </p:txBody>
        </p:sp>
      </p:grpSp>
      <p:cxnSp>
        <p:nvCxnSpPr>
          <p:cNvPr id="1479" name="Google Shape;1479;p83"/>
          <p:cNvCxnSpPr>
            <a:stCxn id="1466" idx="3"/>
            <a:endCxn id="1468" idx="0"/>
          </p:cNvCxnSpPr>
          <p:nvPr/>
        </p:nvCxnSpPr>
        <p:spPr>
          <a:xfrm>
            <a:off x="3126300" y="1520850"/>
            <a:ext cx="338400" cy="476700"/>
          </a:xfrm>
          <a:prstGeom prst="bentConnector2">
            <a:avLst/>
          </a:prstGeom>
          <a:noFill/>
          <a:ln w="19050" cap="flat" cmpd="sng">
            <a:solidFill>
              <a:schemeClr val="lt2"/>
            </a:solidFill>
            <a:prstDash val="solid"/>
            <a:round/>
            <a:headEnd type="none" w="med" len="med"/>
            <a:tailEnd type="none" w="med" len="med"/>
          </a:ln>
        </p:spPr>
      </p:cxnSp>
      <p:cxnSp>
        <p:nvCxnSpPr>
          <p:cNvPr id="1480" name="Google Shape;1480;p83"/>
          <p:cNvCxnSpPr>
            <a:stCxn id="1468" idx="3"/>
            <a:endCxn id="1471" idx="0"/>
          </p:cNvCxnSpPr>
          <p:nvPr/>
        </p:nvCxnSpPr>
        <p:spPr>
          <a:xfrm>
            <a:off x="3685300" y="2232233"/>
            <a:ext cx="338400" cy="476700"/>
          </a:xfrm>
          <a:prstGeom prst="bentConnector2">
            <a:avLst/>
          </a:prstGeom>
          <a:noFill/>
          <a:ln w="19050" cap="flat" cmpd="sng">
            <a:solidFill>
              <a:schemeClr val="lt2"/>
            </a:solidFill>
            <a:prstDash val="solid"/>
            <a:round/>
            <a:headEnd type="none" w="med" len="med"/>
            <a:tailEnd type="none" w="med" len="med"/>
          </a:ln>
        </p:spPr>
      </p:cxnSp>
      <p:cxnSp>
        <p:nvCxnSpPr>
          <p:cNvPr id="1481" name="Google Shape;1481;p83"/>
          <p:cNvCxnSpPr>
            <a:stCxn id="1471" idx="3"/>
            <a:endCxn id="1474" idx="0"/>
          </p:cNvCxnSpPr>
          <p:nvPr/>
        </p:nvCxnSpPr>
        <p:spPr>
          <a:xfrm>
            <a:off x="4244300" y="2943637"/>
            <a:ext cx="338400" cy="476700"/>
          </a:xfrm>
          <a:prstGeom prst="bentConnector2">
            <a:avLst/>
          </a:prstGeom>
          <a:noFill/>
          <a:ln w="19050" cap="flat" cmpd="sng">
            <a:solidFill>
              <a:schemeClr val="lt2"/>
            </a:solidFill>
            <a:prstDash val="solid"/>
            <a:round/>
            <a:headEnd type="none" w="med" len="med"/>
            <a:tailEnd type="none" w="med" len="med"/>
          </a:ln>
        </p:spPr>
      </p:cxnSp>
      <p:cxnSp>
        <p:nvCxnSpPr>
          <p:cNvPr id="1482" name="Google Shape;1482;p83"/>
          <p:cNvCxnSpPr>
            <a:stCxn id="1474" idx="3"/>
            <a:endCxn id="1477" idx="0"/>
          </p:cNvCxnSpPr>
          <p:nvPr/>
        </p:nvCxnSpPr>
        <p:spPr>
          <a:xfrm>
            <a:off x="4803300" y="3654987"/>
            <a:ext cx="338400" cy="476700"/>
          </a:xfrm>
          <a:prstGeom prst="bentConnector2">
            <a:avLst/>
          </a:prstGeom>
          <a:noFill/>
          <a:ln w="19050" cap="flat" cmpd="sng">
            <a:solidFill>
              <a:schemeClr val="lt2"/>
            </a:solidFill>
            <a:prstDash val="solid"/>
            <a:round/>
            <a:headEnd type="none" w="med" len="med"/>
            <a:tailEnd type="none" w="med" len="med"/>
          </a:ln>
        </p:spPr>
      </p:cxnSp>
      <p:sp>
        <p:nvSpPr>
          <p:cNvPr id="1483" name="Google Shape;1483;p83"/>
          <p:cNvSpPr txBox="1"/>
          <p:nvPr/>
        </p:nvSpPr>
        <p:spPr>
          <a:xfrm>
            <a:off x="3925000" y="1286250"/>
            <a:ext cx="2263200" cy="4692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latin typeface="Josefin Sans"/>
                <a:ea typeface="Josefin Sans"/>
                <a:cs typeface="Josefin Sans"/>
                <a:sym typeface="Josefin Sans"/>
              </a:rPr>
              <a:t>Mercury is the closest planet to the Sun</a:t>
            </a:r>
            <a:endParaRPr>
              <a:solidFill>
                <a:schemeClr val="dk2"/>
              </a:solidFill>
              <a:latin typeface="Josefin Sans"/>
              <a:ea typeface="Josefin Sans"/>
              <a:cs typeface="Josefin Sans"/>
              <a:sym typeface="Josefin Sans"/>
            </a:endParaRPr>
          </a:p>
        </p:txBody>
      </p:sp>
      <p:sp>
        <p:nvSpPr>
          <p:cNvPr id="1484" name="Google Shape;1484;p83"/>
          <p:cNvSpPr txBox="1"/>
          <p:nvPr/>
        </p:nvSpPr>
        <p:spPr>
          <a:xfrm>
            <a:off x="4484000" y="1997581"/>
            <a:ext cx="2263200" cy="4692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latin typeface="Josefin Sans"/>
                <a:ea typeface="Josefin Sans"/>
                <a:cs typeface="Josefin Sans"/>
                <a:sym typeface="Josefin Sans"/>
              </a:rPr>
              <a:t>Venus is the second planet from the Sun</a:t>
            </a:r>
            <a:endParaRPr>
              <a:solidFill>
                <a:schemeClr val="dk2"/>
              </a:solidFill>
              <a:latin typeface="Josefin Sans"/>
              <a:ea typeface="Josefin Sans"/>
              <a:cs typeface="Josefin Sans"/>
              <a:sym typeface="Josefin Sans"/>
            </a:endParaRPr>
          </a:p>
        </p:txBody>
      </p:sp>
      <p:sp>
        <p:nvSpPr>
          <p:cNvPr id="1485" name="Google Shape;1485;p83"/>
          <p:cNvSpPr txBox="1"/>
          <p:nvPr/>
        </p:nvSpPr>
        <p:spPr>
          <a:xfrm>
            <a:off x="5042900" y="2708900"/>
            <a:ext cx="2263200" cy="4692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latin typeface="Josefin Sans"/>
                <a:ea typeface="Josefin Sans"/>
                <a:cs typeface="Josefin Sans"/>
                <a:sym typeface="Josefin Sans"/>
              </a:rPr>
              <a:t>Jupiter is the biggest planet of them all</a:t>
            </a:r>
            <a:endParaRPr>
              <a:solidFill>
                <a:schemeClr val="dk2"/>
              </a:solidFill>
              <a:latin typeface="Josefin Sans"/>
              <a:ea typeface="Josefin Sans"/>
              <a:cs typeface="Josefin Sans"/>
              <a:sym typeface="Josefin Sans"/>
            </a:endParaRPr>
          </a:p>
        </p:txBody>
      </p:sp>
      <p:sp>
        <p:nvSpPr>
          <p:cNvPr id="1486" name="Google Shape;1486;p83"/>
          <p:cNvSpPr txBox="1"/>
          <p:nvPr/>
        </p:nvSpPr>
        <p:spPr>
          <a:xfrm>
            <a:off x="5601900" y="3420125"/>
            <a:ext cx="2263200" cy="4692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latin typeface="Josefin Sans"/>
                <a:ea typeface="Josefin Sans"/>
                <a:cs typeface="Josefin Sans"/>
                <a:sym typeface="Josefin Sans"/>
              </a:rPr>
              <a:t>Saturn is composed of hydrogen and helium</a:t>
            </a:r>
            <a:endParaRPr>
              <a:solidFill>
                <a:schemeClr val="dk2"/>
              </a:solidFill>
              <a:latin typeface="Josefin Sans"/>
              <a:ea typeface="Josefin Sans"/>
              <a:cs typeface="Josefin Sans"/>
              <a:sym typeface="Josefin Sans"/>
            </a:endParaRPr>
          </a:p>
        </p:txBody>
      </p:sp>
      <p:sp>
        <p:nvSpPr>
          <p:cNvPr id="1487" name="Google Shape;1487;p83"/>
          <p:cNvSpPr txBox="1"/>
          <p:nvPr/>
        </p:nvSpPr>
        <p:spPr>
          <a:xfrm>
            <a:off x="6160800" y="4131725"/>
            <a:ext cx="2263200" cy="4692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latin typeface="Josefin Sans"/>
                <a:ea typeface="Josefin Sans"/>
                <a:cs typeface="Josefin Sans"/>
                <a:sym typeface="Josefin Sans"/>
              </a:rPr>
              <a:t>Despite being red, Mars is actually a cold place</a:t>
            </a:r>
            <a:endParaRPr>
              <a:solidFill>
                <a:schemeClr val="dk2"/>
              </a:solidFill>
              <a:latin typeface="Josefin Sans"/>
              <a:ea typeface="Josefin Sans"/>
              <a:cs typeface="Josefin Sans"/>
              <a:sym typeface="Josefin Sans"/>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491"/>
        <p:cNvGrpSpPr/>
        <p:nvPr/>
      </p:nvGrpSpPr>
      <p:grpSpPr>
        <a:xfrm>
          <a:off x="0" y="0"/>
          <a:ext cx="0" cy="0"/>
          <a:chOff x="0" y="0"/>
          <a:chExt cx="0" cy="0"/>
        </a:xfrm>
      </p:grpSpPr>
      <p:sp>
        <p:nvSpPr>
          <p:cNvPr id="1492" name="Google Shape;1492;p84"/>
          <p:cNvSpPr/>
          <p:nvPr/>
        </p:nvSpPr>
        <p:spPr>
          <a:xfrm rot="10800000">
            <a:off x="5642182" y="707593"/>
            <a:ext cx="637292" cy="460199"/>
          </a:xfrm>
          <a:custGeom>
            <a:avLst/>
            <a:gdLst/>
            <a:ahLst/>
            <a:cxnLst/>
            <a:rect l="l" t="t" r="r" b="b"/>
            <a:pathLst>
              <a:path w="1004" h="725" extrusionOk="0">
                <a:moveTo>
                  <a:pt x="433" y="620"/>
                </a:moveTo>
                <a:cubicBezTo>
                  <a:pt x="437" y="678"/>
                  <a:pt x="491" y="715"/>
                  <a:pt x="544" y="719"/>
                </a:cubicBezTo>
                <a:lnTo>
                  <a:pt x="590" y="723"/>
                </a:lnTo>
                <a:cubicBezTo>
                  <a:pt x="603" y="724"/>
                  <a:pt x="617" y="725"/>
                  <a:pt x="628" y="719"/>
                </a:cubicBezTo>
                <a:cubicBezTo>
                  <a:pt x="642" y="711"/>
                  <a:pt x="649" y="694"/>
                  <a:pt x="648" y="678"/>
                </a:cubicBezTo>
                <a:cubicBezTo>
                  <a:pt x="648" y="663"/>
                  <a:pt x="642" y="648"/>
                  <a:pt x="635" y="634"/>
                </a:cubicBezTo>
                <a:cubicBezTo>
                  <a:pt x="625" y="615"/>
                  <a:pt x="615" y="597"/>
                  <a:pt x="602" y="581"/>
                </a:cubicBezTo>
                <a:cubicBezTo>
                  <a:pt x="596" y="573"/>
                  <a:pt x="590" y="566"/>
                  <a:pt x="581" y="560"/>
                </a:cubicBezTo>
                <a:cubicBezTo>
                  <a:pt x="573" y="557"/>
                  <a:pt x="564" y="555"/>
                  <a:pt x="556" y="553"/>
                </a:cubicBezTo>
                <a:cubicBezTo>
                  <a:pt x="549" y="553"/>
                  <a:pt x="540" y="552"/>
                  <a:pt x="530" y="552"/>
                </a:cubicBezTo>
                <a:cubicBezTo>
                  <a:pt x="486" y="552"/>
                  <a:pt x="428" y="567"/>
                  <a:pt x="433" y="620"/>
                </a:cubicBezTo>
                <a:close/>
                <a:moveTo>
                  <a:pt x="814" y="546"/>
                </a:moveTo>
                <a:cubicBezTo>
                  <a:pt x="825" y="612"/>
                  <a:pt x="895" y="625"/>
                  <a:pt x="949" y="602"/>
                </a:cubicBezTo>
                <a:cubicBezTo>
                  <a:pt x="970" y="594"/>
                  <a:pt x="990" y="577"/>
                  <a:pt x="999" y="556"/>
                </a:cubicBezTo>
                <a:cubicBezTo>
                  <a:pt x="1002" y="550"/>
                  <a:pt x="1004" y="543"/>
                  <a:pt x="1003" y="537"/>
                </a:cubicBezTo>
                <a:cubicBezTo>
                  <a:pt x="1001" y="526"/>
                  <a:pt x="991" y="518"/>
                  <a:pt x="983" y="512"/>
                </a:cubicBezTo>
                <a:cubicBezTo>
                  <a:pt x="963" y="497"/>
                  <a:pt x="945" y="483"/>
                  <a:pt x="922" y="475"/>
                </a:cubicBezTo>
                <a:cubicBezTo>
                  <a:pt x="914" y="471"/>
                  <a:pt x="903" y="470"/>
                  <a:pt x="894" y="470"/>
                </a:cubicBezTo>
                <a:cubicBezTo>
                  <a:pt x="851" y="470"/>
                  <a:pt x="806" y="498"/>
                  <a:pt x="814" y="546"/>
                </a:cubicBezTo>
                <a:close/>
                <a:moveTo>
                  <a:pt x="79" y="312"/>
                </a:moveTo>
                <a:cubicBezTo>
                  <a:pt x="0" y="332"/>
                  <a:pt x="79" y="424"/>
                  <a:pt x="112" y="455"/>
                </a:cubicBezTo>
                <a:cubicBezTo>
                  <a:pt x="127" y="470"/>
                  <a:pt x="144" y="481"/>
                  <a:pt x="162" y="491"/>
                </a:cubicBezTo>
                <a:cubicBezTo>
                  <a:pt x="168" y="495"/>
                  <a:pt x="173" y="498"/>
                  <a:pt x="180" y="499"/>
                </a:cubicBezTo>
                <a:cubicBezTo>
                  <a:pt x="196" y="502"/>
                  <a:pt x="210" y="488"/>
                  <a:pt x="220" y="475"/>
                </a:cubicBezTo>
                <a:cubicBezTo>
                  <a:pt x="229" y="464"/>
                  <a:pt x="238" y="454"/>
                  <a:pt x="242" y="441"/>
                </a:cubicBezTo>
                <a:cubicBezTo>
                  <a:pt x="250" y="419"/>
                  <a:pt x="244" y="394"/>
                  <a:pt x="231" y="374"/>
                </a:cubicBezTo>
                <a:cubicBezTo>
                  <a:pt x="218" y="355"/>
                  <a:pt x="198" y="341"/>
                  <a:pt x="178" y="330"/>
                </a:cubicBezTo>
                <a:cubicBezTo>
                  <a:pt x="155" y="318"/>
                  <a:pt x="129" y="308"/>
                  <a:pt x="103" y="308"/>
                </a:cubicBezTo>
                <a:cubicBezTo>
                  <a:pt x="95" y="308"/>
                  <a:pt x="87" y="309"/>
                  <a:pt x="79" y="312"/>
                </a:cubicBezTo>
                <a:close/>
                <a:moveTo>
                  <a:pt x="450" y="335"/>
                </a:moveTo>
                <a:cubicBezTo>
                  <a:pt x="458" y="407"/>
                  <a:pt x="596" y="420"/>
                  <a:pt x="587" y="344"/>
                </a:cubicBezTo>
                <a:cubicBezTo>
                  <a:pt x="583" y="307"/>
                  <a:pt x="536" y="280"/>
                  <a:pt x="497" y="280"/>
                </a:cubicBezTo>
                <a:cubicBezTo>
                  <a:pt x="469" y="280"/>
                  <a:pt x="446" y="295"/>
                  <a:pt x="450" y="335"/>
                </a:cubicBezTo>
                <a:close/>
                <a:moveTo>
                  <a:pt x="801" y="90"/>
                </a:moveTo>
                <a:cubicBezTo>
                  <a:pt x="787" y="92"/>
                  <a:pt x="774" y="94"/>
                  <a:pt x="762" y="100"/>
                </a:cubicBezTo>
                <a:cubicBezTo>
                  <a:pt x="749" y="107"/>
                  <a:pt x="738" y="119"/>
                  <a:pt x="729" y="131"/>
                </a:cubicBezTo>
                <a:cubicBezTo>
                  <a:pt x="700" y="172"/>
                  <a:pt x="654" y="249"/>
                  <a:pt x="715" y="284"/>
                </a:cubicBezTo>
                <a:cubicBezTo>
                  <a:pt x="760" y="310"/>
                  <a:pt x="862" y="315"/>
                  <a:pt x="887" y="256"/>
                </a:cubicBezTo>
                <a:cubicBezTo>
                  <a:pt x="893" y="244"/>
                  <a:pt x="893" y="229"/>
                  <a:pt x="893" y="215"/>
                </a:cubicBezTo>
                <a:cubicBezTo>
                  <a:pt x="893" y="198"/>
                  <a:pt x="893" y="181"/>
                  <a:pt x="894" y="163"/>
                </a:cubicBezTo>
                <a:cubicBezTo>
                  <a:pt x="894" y="143"/>
                  <a:pt x="893" y="120"/>
                  <a:pt x="880" y="106"/>
                </a:cubicBezTo>
                <a:cubicBezTo>
                  <a:pt x="867" y="92"/>
                  <a:pt x="850" y="87"/>
                  <a:pt x="831" y="87"/>
                </a:cubicBezTo>
                <a:cubicBezTo>
                  <a:pt x="821" y="87"/>
                  <a:pt x="811" y="89"/>
                  <a:pt x="801" y="90"/>
                </a:cubicBezTo>
                <a:close/>
                <a:moveTo>
                  <a:pt x="350" y="3"/>
                </a:moveTo>
                <a:cubicBezTo>
                  <a:pt x="327" y="6"/>
                  <a:pt x="302" y="5"/>
                  <a:pt x="279" y="9"/>
                </a:cubicBezTo>
                <a:cubicBezTo>
                  <a:pt x="254" y="13"/>
                  <a:pt x="247" y="29"/>
                  <a:pt x="250" y="52"/>
                </a:cubicBezTo>
                <a:cubicBezTo>
                  <a:pt x="254" y="78"/>
                  <a:pt x="272" y="104"/>
                  <a:pt x="292" y="119"/>
                </a:cubicBezTo>
                <a:cubicBezTo>
                  <a:pt x="316" y="134"/>
                  <a:pt x="371" y="153"/>
                  <a:pt x="398" y="149"/>
                </a:cubicBezTo>
                <a:cubicBezTo>
                  <a:pt x="416" y="147"/>
                  <a:pt x="430" y="132"/>
                  <a:pt x="435" y="115"/>
                </a:cubicBezTo>
                <a:cubicBezTo>
                  <a:pt x="441" y="99"/>
                  <a:pt x="439" y="81"/>
                  <a:pt x="436" y="64"/>
                </a:cubicBezTo>
                <a:cubicBezTo>
                  <a:pt x="433" y="44"/>
                  <a:pt x="425" y="22"/>
                  <a:pt x="408" y="10"/>
                </a:cubicBezTo>
                <a:cubicBezTo>
                  <a:pt x="398" y="3"/>
                  <a:pt x="385" y="1"/>
                  <a:pt x="373" y="1"/>
                </a:cubicBezTo>
                <a:cubicBezTo>
                  <a:pt x="365" y="1"/>
                  <a:pt x="357" y="2"/>
                  <a:pt x="350" y="3"/>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84"/>
          <p:cNvSpPr txBox="1">
            <a:spLocks noGrp="1"/>
          </p:cNvSpPr>
          <p:nvPr>
            <p:ph type="title" idx="6"/>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Maturity </a:t>
            </a:r>
            <a:r>
              <a:rPr lang="en">
                <a:solidFill>
                  <a:schemeClr val="lt2"/>
                </a:solidFill>
              </a:rPr>
              <a:t>model</a:t>
            </a:r>
            <a:endParaRPr>
              <a:solidFill>
                <a:schemeClr val="lt2"/>
              </a:solidFill>
            </a:endParaRPr>
          </a:p>
        </p:txBody>
      </p:sp>
      <p:sp>
        <p:nvSpPr>
          <p:cNvPr id="1494" name="Google Shape;1494;p84"/>
          <p:cNvSpPr/>
          <p:nvPr/>
        </p:nvSpPr>
        <p:spPr>
          <a:xfrm>
            <a:off x="1363033" y="3641801"/>
            <a:ext cx="991800" cy="739200"/>
          </a:xfrm>
          <a:prstGeom prst="rect">
            <a:avLst/>
          </a:pr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dk1"/>
                </a:solidFill>
                <a:latin typeface="Dela Gothic One"/>
                <a:ea typeface="Dela Gothic One"/>
                <a:cs typeface="Dela Gothic One"/>
                <a:sym typeface="Dela Gothic One"/>
              </a:rPr>
              <a:t>30%</a:t>
            </a:r>
            <a:endParaRPr sz="2000">
              <a:solidFill>
                <a:schemeClr val="dk1"/>
              </a:solidFill>
              <a:latin typeface="Dela Gothic One"/>
              <a:ea typeface="Dela Gothic One"/>
              <a:cs typeface="Dela Gothic One"/>
              <a:sym typeface="Dela Gothic One"/>
            </a:endParaRPr>
          </a:p>
        </p:txBody>
      </p:sp>
      <p:sp>
        <p:nvSpPr>
          <p:cNvPr id="1495" name="Google Shape;1495;p84"/>
          <p:cNvSpPr/>
          <p:nvPr/>
        </p:nvSpPr>
        <p:spPr>
          <a:xfrm>
            <a:off x="4076168" y="3641801"/>
            <a:ext cx="991800" cy="739200"/>
          </a:xfrm>
          <a:prstGeom prst="rect">
            <a:avLst/>
          </a:pr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dk1"/>
                </a:solidFill>
                <a:latin typeface="Dela Gothic One"/>
                <a:ea typeface="Dela Gothic One"/>
                <a:cs typeface="Dela Gothic One"/>
                <a:sym typeface="Dela Gothic One"/>
              </a:rPr>
              <a:t>50%</a:t>
            </a:r>
            <a:endParaRPr sz="2000">
              <a:solidFill>
                <a:schemeClr val="dk1"/>
              </a:solidFill>
              <a:latin typeface="Dela Gothic One"/>
              <a:ea typeface="Dela Gothic One"/>
              <a:cs typeface="Dela Gothic One"/>
              <a:sym typeface="Dela Gothic One"/>
            </a:endParaRPr>
          </a:p>
        </p:txBody>
      </p:sp>
      <p:sp>
        <p:nvSpPr>
          <p:cNvPr id="1496" name="Google Shape;1496;p84"/>
          <p:cNvSpPr/>
          <p:nvPr/>
        </p:nvSpPr>
        <p:spPr>
          <a:xfrm>
            <a:off x="6789367" y="3641801"/>
            <a:ext cx="991800" cy="739200"/>
          </a:xfrm>
          <a:prstGeom prst="rect">
            <a:avLst/>
          </a:pr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dk1"/>
                </a:solidFill>
                <a:latin typeface="Dela Gothic One"/>
                <a:ea typeface="Dela Gothic One"/>
                <a:cs typeface="Dela Gothic One"/>
                <a:sym typeface="Dela Gothic One"/>
              </a:rPr>
              <a:t>70%</a:t>
            </a:r>
            <a:endParaRPr sz="2000">
              <a:solidFill>
                <a:schemeClr val="dk1"/>
              </a:solidFill>
              <a:latin typeface="Dela Gothic One"/>
              <a:ea typeface="Dela Gothic One"/>
              <a:cs typeface="Dela Gothic One"/>
              <a:sym typeface="Dela Gothic One"/>
            </a:endParaRPr>
          </a:p>
        </p:txBody>
      </p:sp>
      <p:sp>
        <p:nvSpPr>
          <p:cNvPr id="1497" name="Google Shape;1497;p84"/>
          <p:cNvSpPr txBox="1">
            <a:spLocks noGrp="1"/>
          </p:cNvSpPr>
          <p:nvPr>
            <p:ph type="title"/>
          </p:nvPr>
        </p:nvSpPr>
        <p:spPr>
          <a:xfrm>
            <a:off x="6146404" y="1412451"/>
            <a:ext cx="22776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Advanced</a:t>
            </a:r>
            <a:endParaRPr/>
          </a:p>
        </p:txBody>
      </p:sp>
      <p:sp>
        <p:nvSpPr>
          <p:cNvPr id="1498" name="Google Shape;1498;p84"/>
          <p:cNvSpPr txBox="1">
            <a:spLocks noGrp="1"/>
          </p:cNvSpPr>
          <p:nvPr>
            <p:ph type="title" idx="2"/>
          </p:nvPr>
        </p:nvSpPr>
        <p:spPr>
          <a:xfrm>
            <a:off x="3433203" y="1412451"/>
            <a:ext cx="22776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Standard</a:t>
            </a:r>
            <a:endParaRPr/>
          </a:p>
        </p:txBody>
      </p:sp>
      <p:sp>
        <p:nvSpPr>
          <p:cNvPr id="1499" name="Google Shape;1499;p84"/>
          <p:cNvSpPr txBox="1">
            <a:spLocks noGrp="1"/>
          </p:cNvSpPr>
          <p:nvPr>
            <p:ph type="subTitle" idx="1"/>
          </p:nvPr>
        </p:nvSpPr>
        <p:spPr>
          <a:xfrm>
            <a:off x="720000" y="2372769"/>
            <a:ext cx="2277600" cy="881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 is the second-largest planet in the Solar System</a:t>
            </a:r>
            <a:endParaRPr/>
          </a:p>
        </p:txBody>
      </p:sp>
      <p:sp>
        <p:nvSpPr>
          <p:cNvPr id="1500" name="Google Shape;1500;p84"/>
          <p:cNvSpPr txBox="1">
            <a:spLocks noGrp="1"/>
          </p:cNvSpPr>
          <p:nvPr>
            <p:ph type="subTitle" idx="3"/>
          </p:nvPr>
        </p:nvSpPr>
        <p:spPr>
          <a:xfrm>
            <a:off x="3433195" y="2372769"/>
            <a:ext cx="2277600" cy="881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Venus has a beautiful name and is the second planet from the Sun</a:t>
            </a:r>
            <a:endParaRPr/>
          </a:p>
        </p:txBody>
      </p:sp>
      <p:sp>
        <p:nvSpPr>
          <p:cNvPr id="1501" name="Google Shape;1501;p84"/>
          <p:cNvSpPr txBox="1">
            <a:spLocks noGrp="1"/>
          </p:cNvSpPr>
          <p:nvPr>
            <p:ph type="title" idx="4"/>
          </p:nvPr>
        </p:nvSpPr>
        <p:spPr>
          <a:xfrm>
            <a:off x="720000" y="1412451"/>
            <a:ext cx="22776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Basic</a:t>
            </a:r>
            <a:endParaRPr/>
          </a:p>
        </p:txBody>
      </p:sp>
      <p:sp>
        <p:nvSpPr>
          <p:cNvPr id="1502" name="Google Shape;1502;p84"/>
          <p:cNvSpPr txBox="1">
            <a:spLocks noGrp="1"/>
          </p:cNvSpPr>
          <p:nvPr>
            <p:ph type="subTitle" idx="5"/>
          </p:nvPr>
        </p:nvSpPr>
        <p:spPr>
          <a:xfrm>
            <a:off x="6146400" y="2372769"/>
            <a:ext cx="2277600" cy="881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Despite being red, Mars is actually a cold place. It’s full of iron oxide dust</a:t>
            </a:r>
            <a:endParaRPr/>
          </a:p>
        </p:txBody>
      </p:sp>
      <p:cxnSp>
        <p:nvCxnSpPr>
          <p:cNvPr id="1503" name="Google Shape;1503;p84"/>
          <p:cNvCxnSpPr>
            <a:stCxn id="1499" idx="2"/>
            <a:endCxn id="1494" idx="0"/>
          </p:cNvCxnSpPr>
          <p:nvPr/>
        </p:nvCxnSpPr>
        <p:spPr>
          <a:xfrm>
            <a:off x="1858800" y="3254169"/>
            <a:ext cx="0" cy="387600"/>
          </a:xfrm>
          <a:prstGeom prst="straightConnector1">
            <a:avLst/>
          </a:prstGeom>
          <a:noFill/>
          <a:ln w="19050" cap="flat" cmpd="sng">
            <a:solidFill>
              <a:schemeClr val="lt2"/>
            </a:solidFill>
            <a:prstDash val="solid"/>
            <a:round/>
            <a:headEnd type="none" w="med" len="med"/>
            <a:tailEnd type="none" w="med" len="med"/>
          </a:ln>
        </p:spPr>
      </p:cxnSp>
      <p:cxnSp>
        <p:nvCxnSpPr>
          <p:cNvPr id="1504" name="Google Shape;1504;p84"/>
          <p:cNvCxnSpPr>
            <a:stCxn id="1500" idx="2"/>
            <a:endCxn id="1495" idx="0"/>
          </p:cNvCxnSpPr>
          <p:nvPr/>
        </p:nvCxnSpPr>
        <p:spPr>
          <a:xfrm>
            <a:off x="4571995" y="3254169"/>
            <a:ext cx="0" cy="387600"/>
          </a:xfrm>
          <a:prstGeom prst="straightConnector1">
            <a:avLst/>
          </a:prstGeom>
          <a:noFill/>
          <a:ln w="19050" cap="flat" cmpd="sng">
            <a:solidFill>
              <a:schemeClr val="lt2"/>
            </a:solidFill>
            <a:prstDash val="solid"/>
            <a:round/>
            <a:headEnd type="none" w="med" len="med"/>
            <a:tailEnd type="none" w="med" len="med"/>
          </a:ln>
        </p:spPr>
      </p:cxnSp>
      <p:cxnSp>
        <p:nvCxnSpPr>
          <p:cNvPr id="1505" name="Google Shape;1505;p84"/>
          <p:cNvCxnSpPr>
            <a:stCxn id="1502" idx="2"/>
            <a:endCxn id="1496" idx="0"/>
          </p:cNvCxnSpPr>
          <p:nvPr/>
        </p:nvCxnSpPr>
        <p:spPr>
          <a:xfrm>
            <a:off x="7285200" y="3254169"/>
            <a:ext cx="0" cy="387600"/>
          </a:xfrm>
          <a:prstGeom prst="straightConnector1">
            <a:avLst/>
          </a:prstGeom>
          <a:noFill/>
          <a:ln w="19050" cap="flat" cmpd="sng">
            <a:solidFill>
              <a:schemeClr val="lt2"/>
            </a:solidFill>
            <a:prstDash val="solid"/>
            <a:round/>
            <a:headEnd type="none" w="med" len="med"/>
            <a:tailEnd type="none" w="med" len="med"/>
          </a:ln>
        </p:spPr>
      </p:cxnSp>
      <p:cxnSp>
        <p:nvCxnSpPr>
          <p:cNvPr id="1506" name="Google Shape;1506;p84"/>
          <p:cNvCxnSpPr>
            <a:stCxn id="1499" idx="0"/>
            <a:endCxn id="1501" idx="2"/>
          </p:cNvCxnSpPr>
          <p:nvPr/>
        </p:nvCxnSpPr>
        <p:spPr>
          <a:xfrm rot="10800000">
            <a:off x="1858800" y="1985169"/>
            <a:ext cx="0" cy="387600"/>
          </a:xfrm>
          <a:prstGeom prst="straightConnector1">
            <a:avLst/>
          </a:prstGeom>
          <a:noFill/>
          <a:ln w="19050" cap="flat" cmpd="sng">
            <a:solidFill>
              <a:schemeClr val="lt2"/>
            </a:solidFill>
            <a:prstDash val="solid"/>
            <a:round/>
            <a:headEnd type="none" w="med" len="med"/>
            <a:tailEnd type="none" w="med" len="med"/>
          </a:ln>
        </p:spPr>
      </p:cxnSp>
      <p:cxnSp>
        <p:nvCxnSpPr>
          <p:cNvPr id="1507" name="Google Shape;1507;p84"/>
          <p:cNvCxnSpPr>
            <a:stCxn id="1500" idx="0"/>
            <a:endCxn id="1498" idx="2"/>
          </p:cNvCxnSpPr>
          <p:nvPr/>
        </p:nvCxnSpPr>
        <p:spPr>
          <a:xfrm rot="10800000">
            <a:off x="4571995" y="1985169"/>
            <a:ext cx="0" cy="387600"/>
          </a:xfrm>
          <a:prstGeom prst="straightConnector1">
            <a:avLst/>
          </a:prstGeom>
          <a:noFill/>
          <a:ln w="19050" cap="flat" cmpd="sng">
            <a:solidFill>
              <a:schemeClr val="lt2"/>
            </a:solidFill>
            <a:prstDash val="solid"/>
            <a:round/>
            <a:headEnd type="none" w="med" len="med"/>
            <a:tailEnd type="none" w="med" len="med"/>
          </a:ln>
        </p:spPr>
      </p:cxnSp>
      <p:cxnSp>
        <p:nvCxnSpPr>
          <p:cNvPr id="1508" name="Google Shape;1508;p84"/>
          <p:cNvCxnSpPr>
            <a:stCxn id="1502" idx="0"/>
            <a:endCxn id="1497" idx="2"/>
          </p:cNvCxnSpPr>
          <p:nvPr/>
        </p:nvCxnSpPr>
        <p:spPr>
          <a:xfrm rot="10800000">
            <a:off x="7285200" y="1985169"/>
            <a:ext cx="0" cy="387600"/>
          </a:xfrm>
          <a:prstGeom prst="straightConnector1">
            <a:avLst/>
          </a:prstGeom>
          <a:noFill/>
          <a:ln w="19050" cap="flat" cmpd="sng">
            <a:solidFill>
              <a:schemeClr val="lt2"/>
            </a:solidFill>
            <a:prstDash val="solid"/>
            <a:round/>
            <a:headEnd type="none" w="med" len="med"/>
            <a:tailEnd type="none" w="med" len="med"/>
          </a:ln>
        </p:spPr>
      </p:cxnSp>
      <p:sp>
        <p:nvSpPr>
          <p:cNvPr id="1509" name="Google Shape;1509;p84"/>
          <p:cNvSpPr/>
          <p:nvPr/>
        </p:nvSpPr>
        <p:spPr>
          <a:xfrm rot="-5400000">
            <a:off x="2744451" y="4067526"/>
            <a:ext cx="637297" cy="661621"/>
          </a:xfrm>
          <a:custGeom>
            <a:avLst/>
            <a:gdLst/>
            <a:ahLst/>
            <a:cxnLst/>
            <a:rect l="l" t="t" r="r" b="b"/>
            <a:pathLst>
              <a:path w="5417" h="5624" extrusionOk="0">
                <a:moveTo>
                  <a:pt x="3664" y="0"/>
                </a:moveTo>
                <a:cubicBezTo>
                  <a:pt x="3611" y="0"/>
                  <a:pt x="3557" y="7"/>
                  <a:pt x="3506" y="21"/>
                </a:cubicBezTo>
                <a:cubicBezTo>
                  <a:pt x="3418" y="44"/>
                  <a:pt x="3335" y="89"/>
                  <a:pt x="3269" y="153"/>
                </a:cubicBezTo>
                <a:cubicBezTo>
                  <a:pt x="3187" y="234"/>
                  <a:pt x="3131" y="336"/>
                  <a:pt x="3080" y="438"/>
                </a:cubicBezTo>
                <a:cubicBezTo>
                  <a:pt x="3025" y="545"/>
                  <a:pt x="2968" y="651"/>
                  <a:pt x="2903" y="753"/>
                </a:cubicBezTo>
                <a:cubicBezTo>
                  <a:pt x="2836" y="859"/>
                  <a:pt x="2766" y="964"/>
                  <a:pt x="2709" y="1075"/>
                </a:cubicBezTo>
                <a:cubicBezTo>
                  <a:pt x="2688" y="1113"/>
                  <a:pt x="2670" y="1152"/>
                  <a:pt x="2654" y="1192"/>
                </a:cubicBezTo>
                <a:cubicBezTo>
                  <a:pt x="2618" y="1283"/>
                  <a:pt x="2591" y="1377"/>
                  <a:pt x="2572" y="1473"/>
                </a:cubicBezTo>
                <a:cubicBezTo>
                  <a:pt x="2528" y="1701"/>
                  <a:pt x="2531" y="1936"/>
                  <a:pt x="2551" y="2167"/>
                </a:cubicBezTo>
                <a:cubicBezTo>
                  <a:pt x="2560" y="2283"/>
                  <a:pt x="2573" y="2398"/>
                  <a:pt x="2587" y="2514"/>
                </a:cubicBezTo>
                <a:cubicBezTo>
                  <a:pt x="2588" y="2517"/>
                  <a:pt x="2588" y="2519"/>
                  <a:pt x="2588" y="2522"/>
                </a:cubicBezTo>
                <a:cubicBezTo>
                  <a:pt x="2470" y="2371"/>
                  <a:pt x="2303" y="2268"/>
                  <a:pt x="2173" y="2128"/>
                </a:cubicBezTo>
                <a:cubicBezTo>
                  <a:pt x="2032" y="1977"/>
                  <a:pt x="1949" y="1786"/>
                  <a:pt x="1854" y="1605"/>
                </a:cubicBezTo>
                <a:cubicBezTo>
                  <a:pt x="1805" y="1513"/>
                  <a:pt x="1752" y="1423"/>
                  <a:pt x="1687" y="1342"/>
                </a:cubicBezTo>
                <a:cubicBezTo>
                  <a:pt x="1619" y="1258"/>
                  <a:pt x="1540" y="1183"/>
                  <a:pt x="1456" y="1115"/>
                </a:cubicBezTo>
                <a:cubicBezTo>
                  <a:pt x="1370" y="1045"/>
                  <a:pt x="1277" y="983"/>
                  <a:pt x="1183" y="922"/>
                </a:cubicBezTo>
                <a:cubicBezTo>
                  <a:pt x="1136" y="893"/>
                  <a:pt x="1089" y="863"/>
                  <a:pt x="1041" y="833"/>
                </a:cubicBezTo>
                <a:cubicBezTo>
                  <a:pt x="997" y="806"/>
                  <a:pt x="952" y="780"/>
                  <a:pt x="903" y="764"/>
                </a:cubicBezTo>
                <a:cubicBezTo>
                  <a:pt x="877" y="756"/>
                  <a:pt x="850" y="751"/>
                  <a:pt x="823" y="751"/>
                </a:cubicBezTo>
                <a:cubicBezTo>
                  <a:pt x="799" y="751"/>
                  <a:pt x="776" y="755"/>
                  <a:pt x="754" y="764"/>
                </a:cubicBezTo>
                <a:cubicBezTo>
                  <a:pt x="711" y="784"/>
                  <a:pt x="679" y="819"/>
                  <a:pt x="654" y="857"/>
                </a:cubicBezTo>
                <a:cubicBezTo>
                  <a:pt x="630" y="895"/>
                  <a:pt x="610" y="938"/>
                  <a:pt x="592" y="981"/>
                </a:cubicBezTo>
                <a:cubicBezTo>
                  <a:pt x="566" y="1040"/>
                  <a:pt x="540" y="1101"/>
                  <a:pt x="513" y="1160"/>
                </a:cubicBezTo>
                <a:cubicBezTo>
                  <a:pt x="462" y="1277"/>
                  <a:pt x="411" y="1394"/>
                  <a:pt x="360" y="1511"/>
                </a:cubicBezTo>
                <a:cubicBezTo>
                  <a:pt x="312" y="1622"/>
                  <a:pt x="259" y="1735"/>
                  <a:pt x="252" y="1858"/>
                </a:cubicBezTo>
                <a:cubicBezTo>
                  <a:pt x="245" y="1960"/>
                  <a:pt x="273" y="2060"/>
                  <a:pt x="348" y="2133"/>
                </a:cubicBezTo>
                <a:cubicBezTo>
                  <a:pt x="417" y="2199"/>
                  <a:pt x="511" y="2235"/>
                  <a:pt x="602" y="2261"/>
                </a:cubicBezTo>
                <a:cubicBezTo>
                  <a:pt x="713" y="2292"/>
                  <a:pt x="827" y="2315"/>
                  <a:pt x="940" y="2340"/>
                </a:cubicBezTo>
                <a:cubicBezTo>
                  <a:pt x="1064" y="2369"/>
                  <a:pt x="1188" y="2397"/>
                  <a:pt x="1312" y="2426"/>
                </a:cubicBezTo>
                <a:cubicBezTo>
                  <a:pt x="1560" y="2483"/>
                  <a:pt x="1807" y="2540"/>
                  <a:pt x="2055" y="2596"/>
                </a:cubicBezTo>
                <a:cubicBezTo>
                  <a:pt x="2179" y="2624"/>
                  <a:pt x="2301" y="2652"/>
                  <a:pt x="2424" y="2680"/>
                </a:cubicBezTo>
                <a:cubicBezTo>
                  <a:pt x="2447" y="2685"/>
                  <a:pt x="2472" y="2692"/>
                  <a:pt x="2495" y="2698"/>
                </a:cubicBezTo>
                <a:cubicBezTo>
                  <a:pt x="2492" y="2702"/>
                  <a:pt x="2489" y="2706"/>
                  <a:pt x="2485" y="2710"/>
                </a:cubicBezTo>
                <a:cubicBezTo>
                  <a:pt x="2332" y="2868"/>
                  <a:pt x="2117" y="2953"/>
                  <a:pt x="1905" y="2998"/>
                </a:cubicBezTo>
                <a:cubicBezTo>
                  <a:pt x="1656" y="3052"/>
                  <a:pt x="1400" y="3056"/>
                  <a:pt x="1150" y="3108"/>
                </a:cubicBezTo>
                <a:cubicBezTo>
                  <a:pt x="1024" y="3135"/>
                  <a:pt x="902" y="3175"/>
                  <a:pt x="786" y="3232"/>
                </a:cubicBezTo>
                <a:cubicBezTo>
                  <a:pt x="672" y="3287"/>
                  <a:pt x="563" y="3353"/>
                  <a:pt x="457" y="3423"/>
                </a:cubicBezTo>
                <a:cubicBezTo>
                  <a:pt x="405" y="3458"/>
                  <a:pt x="354" y="3493"/>
                  <a:pt x="302" y="3529"/>
                </a:cubicBezTo>
                <a:cubicBezTo>
                  <a:pt x="251" y="3565"/>
                  <a:pt x="197" y="3600"/>
                  <a:pt x="150" y="3642"/>
                </a:cubicBezTo>
                <a:cubicBezTo>
                  <a:pt x="61" y="3721"/>
                  <a:pt x="0" y="3823"/>
                  <a:pt x="18" y="3945"/>
                </a:cubicBezTo>
                <a:cubicBezTo>
                  <a:pt x="32" y="4054"/>
                  <a:pt x="94" y="4152"/>
                  <a:pt x="157" y="4240"/>
                </a:cubicBezTo>
                <a:cubicBezTo>
                  <a:pt x="231" y="4340"/>
                  <a:pt x="308" y="4439"/>
                  <a:pt x="394" y="4529"/>
                </a:cubicBezTo>
                <a:cubicBezTo>
                  <a:pt x="534" y="4679"/>
                  <a:pt x="719" y="4805"/>
                  <a:pt x="928" y="4805"/>
                </a:cubicBezTo>
                <a:cubicBezTo>
                  <a:pt x="951" y="4805"/>
                  <a:pt x="975" y="4803"/>
                  <a:pt x="999" y="4800"/>
                </a:cubicBezTo>
                <a:cubicBezTo>
                  <a:pt x="1107" y="4784"/>
                  <a:pt x="1201" y="4728"/>
                  <a:pt x="1269" y="4642"/>
                </a:cubicBezTo>
                <a:cubicBezTo>
                  <a:pt x="1338" y="4554"/>
                  <a:pt x="1380" y="4448"/>
                  <a:pt x="1429" y="4349"/>
                </a:cubicBezTo>
                <a:cubicBezTo>
                  <a:pt x="1480" y="4247"/>
                  <a:pt x="1541" y="4155"/>
                  <a:pt x="1628" y="4080"/>
                </a:cubicBezTo>
                <a:cubicBezTo>
                  <a:pt x="1715" y="4005"/>
                  <a:pt x="1815" y="3946"/>
                  <a:pt x="1911" y="3884"/>
                </a:cubicBezTo>
                <a:cubicBezTo>
                  <a:pt x="2013" y="3817"/>
                  <a:pt x="2105" y="3742"/>
                  <a:pt x="2184" y="3648"/>
                </a:cubicBezTo>
                <a:cubicBezTo>
                  <a:pt x="2263" y="3552"/>
                  <a:pt x="2328" y="3442"/>
                  <a:pt x="2385" y="3332"/>
                </a:cubicBezTo>
                <a:cubicBezTo>
                  <a:pt x="2444" y="3220"/>
                  <a:pt x="2502" y="3104"/>
                  <a:pt x="2551" y="2987"/>
                </a:cubicBezTo>
                <a:cubicBezTo>
                  <a:pt x="2563" y="2956"/>
                  <a:pt x="2574" y="2925"/>
                  <a:pt x="2585" y="2893"/>
                </a:cubicBezTo>
                <a:lnTo>
                  <a:pt x="2585" y="2918"/>
                </a:lnTo>
                <a:cubicBezTo>
                  <a:pt x="2589" y="3027"/>
                  <a:pt x="2612" y="3133"/>
                  <a:pt x="2642" y="3237"/>
                </a:cubicBezTo>
                <a:cubicBezTo>
                  <a:pt x="2645" y="3248"/>
                  <a:pt x="2648" y="3258"/>
                  <a:pt x="2652" y="3269"/>
                </a:cubicBezTo>
                <a:cubicBezTo>
                  <a:pt x="2658" y="3290"/>
                  <a:pt x="2666" y="3312"/>
                  <a:pt x="2673" y="3334"/>
                </a:cubicBezTo>
                <a:cubicBezTo>
                  <a:pt x="2677" y="3346"/>
                  <a:pt x="2699" y="3386"/>
                  <a:pt x="2695" y="3398"/>
                </a:cubicBezTo>
                <a:cubicBezTo>
                  <a:pt x="2785" y="3648"/>
                  <a:pt x="2889" y="3900"/>
                  <a:pt x="2856" y="4171"/>
                </a:cubicBezTo>
                <a:cubicBezTo>
                  <a:pt x="2840" y="4307"/>
                  <a:pt x="2799" y="4440"/>
                  <a:pt x="2798" y="4577"/>
                </a:cubicBezTo>
                <a:cubicBezTo>
                  <a:pt x="2798" y="4711"/>
                  <a:pt x="2844" y="4833"/>
                  <a:pt x="2903" y="4949"/>
                </a:cubicBezTo>
                <a:cubicBezTo>
                  <a:pt x="2970" y="5081"/>
                  <a:pt x="3044" y="5210"/>
                  <a:pt x="3115" y="5339"/>
                </a:cubicBezTo>
                <a:cubicBezTo>
                  <a:pt x="3148" y="5400"/>
                  <a:pt x="3178" y="5465"/>
                  <a:pt x="3218" y="5522"/>
                </a:cubicBezTo>
                <a:cubicBezTo>
                  <a:pt x="3255" y="5574"/>
                  <a:pt x="3304" y="5609"/>
                  <a:pt x="3368" y="5619"/>
                </a:cubicBezTo>
                <a:cubicBezTo>
                  <a:pt x="3387" y="5622"/>
                  <a:pt x="3406" y="5624"/>
                  <a:pt x="3425" y="5624"/>
                </a:cubicBezTo>
                <a:cubicBezTo>
                  <a:pt x="3472" y="5624"/>
                  <a:pt x="3519" y="5616"/>
                  <a:pt x="3565" y="5607"/>
                </a:cubicBezTo>
                <a:cubicBezTo>
                  <a:pt x="3633" y="5595"/>
                  <a:pt x="3701" y="5579"/>
                  <a:pt x="3768" y="5561"/>
                </a:cubicBezTo>
                <a:cubicBezTo>
                  <a:pt x="3898" y="5524"/>
                  <a:pt x="4027" y="5479"/>
                  <a:pt x="4147" y="5416"/>
                </a:cubicBezTo>
                <a:cubicBezTo>
                  <a:pt x="4255" y="5359"/>
                  <a:pt x="4357" y="5281"/>
                  <a:pt x="4415" y="5171"/>
                </a:cubicBezTo>
                <a:cubicBezTo>
                  <a:pt x="4468" y="5069"/>
                  <a:pt x="4482" y="4947"/>
                  <a:pt x="4428" y="4842"/>
                </a:cubicBezTo>
                <a:cubicBezTo>
                  <a:pt x="4374" y="4740"/>
                  <a:pt x="4274" y="4676"/>
                  <a:pt x="4189" y="4605"/>
                </a:cubicBezTo>
                <a:cubicBezTo>
                  <a:pt x="4097" y="4529"/>
                  <a:pt x="4028" y="4435"/>
                  <a:pt x="3972" y="4331"/>
                </a:cubicBezTo>
                <a:cubicBezTo>
                  <a:pt x="3915" y="4226"/>
                  <a:pt x="3871" y="4116"/>
                  <a:pt x="3817" y="4011"/>
                </a:cubicBezTo>
                <a:cubicBezTo>
                  <a:pt x="3764" y="3908"/>
                  <a:pt x="3700" y="3813"/>
                  <a:pt x="3622" y="3727"/>
                </a:cubicBezTo>
                <a:cubicBezTo>
                  <a:pt x="3466" y="3558"/>
                  <a:pt x="3273" y="3430"/>
                  <a:pt x="3111" y="3267"/>
                </a:cubicBezTo>
                <a:cubicBezTo>
                  <a:pt x="3050" y="3205"/>
                  <a:pt x="2995" y="3138"/>
                  <a:pt x="2950" y="3063"/>
                </a:cubicBezTo>
                <a:lnTo>
                  <a:pt x="2950" y="3063"/>
                </a:lnTo>
                <a:cubicBezTo>
                  <a:pt x="2975" y="3081"/>
                  <a:pt x="3000" y="3098"/>
                  <a:pt x="3025" y="3114"/>
                </a:cubicBezTo>
                <a:cubicBezTo>
                  <a:pt x="3226" y="3244"/>
                  <a:pt x="3448" y="3337"/>
                  <a:pt x="3668" y="3428"/>
                </a:cubicBezTo>
                <a:cubicBezTo>
                  <a:pt x="3915" y="3533"/>
                  <a:pt x="4163" y="3637"/>
                  <a:pt x="4411" y="3742"/>
                </a:cubicBezTo>
                <a:cubicBezTo>
                  <a:pt x="4530" y="3792"/>
                  <a:pt x="4649" y="3846"/>
                  <a:pt x="4769" y="3892"/>
                </a:cubicBezTo>
                <a:cubicBezTo>
                  <a:pt x="4834" y="3917"/>
                  <a:pt x="4906" y="3939"/>
                  <a:pt x="4977" y="3939"/>
                </a:cubicBezTo>
                <a:cubicBezTo>
                  <a:pt x="5006" y="3939"/>
                  <a:pt x="5035" y="3935"/>
                  <a:pt x="5063" y="3926"/>
                </a:cubicBezTo>
                <a:cubicBezTo>
                  <a:pt x="5159" y="3896"/>
                  <a:pt x="5218" y="3816"/>
                  <a:pt x="5254" y="3726"/>
                </a:cubicBezTo>
                <a:cubicBezTo>
                  <a:pt x="5274" y="3677"/>
                  <a:pt x="5287" y="3627"/>
                  <a:pt x="5300" y="3576"/>
                </a:cubicBezTo>
                <a:cubicBezTo>
                  <a:pt x="5317" y="3510"/>
                  <a:pt x="5333" y="3445"/>
                  <a:pt x="5348" y="3380"/>
                </a:cubicBezTo>
                <a:cubicBezTo>
                  <a:pt x="5376" y="3257"/>
                  <a:pt x="5400" y="3132"/>
                  <a:pt x="5409" y="3008"/>
                </a:cubicBezTo>
                <a:cubicBezTo>
                  <a:pt x="5416" y="2906"/>
                  <a:pt x="5411" y="2801"/>
                  <a:pt x="5377" y="2705"/>
                </a:cubicBezTo>
                <a:cubicBezTo>
                  <a:pt x="5300" y="2492"/>
                  <a:pt x="5087" y="2395"/>
                  <a:pt x="4877" y="2359"/>
                </a:cubicBezTo>
                <a:cubicBezTo>
                  <a:pt x="4805" y="2347"/>
                  <a:pt x="4732" y="2341"/>
                  <a:pt x="4660" y="2341"/>
                </a:cubicBezTo>
                <a:cubicBezTo>
                  <a:pt x="4501" y="2341"/>
                  <a:pt x="4343" y="2369"/>
                  <a:pt x="4195" y="2426"/>
                </a:cubicBezTo>
                <a:cubicBezTo>
                  <a:pt x="4082" y="2470"/>
                  <a:pt x="3975" y="2526"/>
                  <a:pt x="3865" y="2574"/>
                </a:cubicBezTo>
                <a:cubicBezTo>
                  <a:pt x="3758" y="2619"/>
                  <a:pt x="3646" y="2650"/>
                  <a:pt x="3532" y="2666"/>
                </a:cubicBezTo>
                <a:cubicBezTo>
                  <a:pt x="3458" y="2676"/>
                  <a:pt x="3384" y="2680"/>
                  <a:pt x="3309" y="2680"/>
                </a:cubicBezTo>
                <a:cubicBezTo>
                  <a:pt x="3150" y="2680"/>
                  <a:pt x="2990" y="2661"/>
                  <a:pt x="2833" y="2636"/>
                </a:cubicBezTo>
                <a:cubicBezTo>
                  <a:pt x="2796" y="2631"/>
                  <a:pt x="2758" y="2624"/>
                  <a:pt x="2722" y="2618"/>
                </a:cubicBezTo>
                <a:cubicBezTo>
                  <a:pt x="2927" y="2579"/>
                  <a:pt x="3080" y="2388"/>
                  <a:pt x="3174" y="2211"/>
                </a:cubicBezTo>
                <a:cubicBezTo>
                  <a:pt x="3286" y="2002"/>
                  <a:pt x="3359" y="1767"/>
                  <a:pt x="3522" y="1589"/>
                </a:cubicBezTo>
                <a:cubicBezTo>
                  <a:pt x="3667" y="1432"/>
                  <a:pt x="3868" y="1349"/>
                  <a:pt x="4033" y="1219"/>
                </a:cubicBezTo>
                <a:cubicBezTo>
                  <a:pt x="4121" y="1150"/>
                  <a:pt x="4195" y="1068"/>
                  <a:pt x="4245" y="968"/>
                </a:cubicBezTo>
                <a:cubicBezTo>
                  <a:pt x="4297" y="864"/>
                  <a:pt x="4322" y="746"/>
                  <a:pt x="4316" y="629"/>
                </a:cubicBezTo>
                <a:cubicBezTo>
                  <a:pt x="4306" y="427"/>
                  <a:pt x="4199" y="228"/>
                  <a:pt x="4032" y="113"/>
                </a:cubicBezTo>
                <a:cubicBezTo>
                  <a:pt x="3925" y="39"/>
                  <a:pt x="3794" y="0"/>
                  <a:pt x="366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513"/>
        <p:cNvGrpSpPr/>
        <p:nvPr/>
      </p:nvGrpSpPr>
      <p:grpSpPr>
        <a:xfrm>
          <a:off x="0" y="0"/>
          <a:ext cx="0" cy="0"/>
          <a:chOff x="0" y="0"/>
          <a:chExt cx="0" cy="0"/>
        </a:xfrm>
      </p:grpSpPr>
      <p:sp>
        <p:nvSpPr>
          <p:cNvPr id="1514" name="Google Shape;1514;p8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Profitability </a:t>
            </a:r>
            <a:r>
              <a:rPr lang="en">
                <a:solidFill>
                  <a:schemeClr val="lt2"/>
                </a:solidFill>
              </a:rPr>
              <a:t>ratios</a:t>
            </a:r>
            <a:endParaRPr>
              <a:solidFill>
                <a:schemeClr val="lt2"/>
              </a:solidFill>
            </a:endParaRPr>
          </a:p>
        </p:txBody>
      </p:sp>
      <p:sp>
        <p:nvSpPr>
          <p:cNvPr id="1515" name="Google Shape;1515;p85"/>
          <p:cNvSpPr/>
          <p:nvPr/>
        </p:nvSpPr>
        <p:spPr>
          <a:xfrm>
            <a:off x="720000" y="1696700"/>
            <a:ext cx="2002500" cy="434400"/>
          </a:xfrm>
          <a:prstGeom prst="rect">
            <a:avLst/>
          </a:pr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Dela Gothic One"/>
                <a:ea typeface="Dela Gothic One"/>
                <a:cs typeface="Dela Gothic One"/>
                <a:sym typeface="Dela Gothic One"/>
              </a:rPr>
              <a:t>Return on sales (%)</a:t>
            </a:r>
            <a:endParaRPr sz="1200">
              <a:solidFill>
                <a:schemeClr val="dk1"/>
              </a:solidFill>
              <a:latin typeface="Dela Gothic One"/>
              <a:ea typeface="Dela Gothic One"/>
              <a:cs typeface="Dela Gothic One"/>
              <a:sym typeface="Dela Gothic One"/>
            </a:endParaRPr>
          </a:p>
        </p:txBody>
      </p:sp>
      <p:sp>
        <p:nvSpPr>
          <p:cNvPr id="1516" name="Google Shape;1516;p85"/>
          <p:cNvSpPr/>
          <p:nvPr/>
        </p:nvSpPr>
        <p:spPr>
          <a:xfrm>
            <a:off x="720000" y="2230775"/>
            <a:ext cx="2002500" cy="434400"/>
          </a:xfrm>
          <a:prstGeom prst="rect">
            <a:avLst/>
          </a:pr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Dela Gothic One"/>
                <a:ea typeface="Dela Gothic One"/>
                <a:cs typeface="Dela Gothic One"/>
                <a:sym typeface="Dela Gothic One"/>
              </a:rPr>
              <a:t>Return on equity (%)</a:t>
            </a:r>
            <a:endParaRPr sz="1200">
              <a:solidFill>
                <a:schemeClr val="dk1"/>
              </a:solidFill>
              <a:latin typeface="Dela Gothic One"/>
              <a:ea typeface="Dela Gothic One"/>
              <a:cs typeface="Dela Gothic One"/>
              <a:sym typeface="Dela Gothic One"/>
            </a:endParaRPr>
          </a:p>
        </p:txBody>
      </p:sp>
      <p:sp>
        <p:nvSpPr>
          <p:cNvPr id="1517" name="Google Shape;1517;p85"/>
          <p:cNvSpPr/>
          <p:nvPr/>
        </p:nvSpPr>
        <p:spPr>
          <a:xfrm>
            <a:off x="720000" y="2764850"/>
            <a:ext cx="2002500" cy="434400"/>
          </a:xfrm>
          <a:prstGeom prst="rect">
            <a:avLst/>
          </a:pr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Dela Gothic One"/>
                <a:ea typeface="Dela Gothic One"/>
                <a:cs typeface="Dela Gothic One"/>
                <a:sym typeface="Dela Gothic One"/>
              </a:rPr>
              <a:t>Return on net assets (%)</a:t>
            </a:r>
            <a:endParaRPr sz="1200">
              <a:solidFill>
                <a:schemeClr val="dk1"/>
              </a:solidFill>
              <a:latin typeface="Dela Gothic One"/>
              <a:ea typeface="Dela Gothic One"/>
              <a:cs typeface="Dela Gothic One"/>
              <a:sym typeface="Dela Gothic One"/>
            </a:endParaRPr>
          </a:p>
        </p:txBody>
      </p:sp>
      <p:sp>
        <p:nvSpPr>
          <p:cNvPr id="1518" name="Google Shape;1518;p85"/>
          <p:cNvSpPr/>
          <p:nvPr/>
        </p:nvSpPr>
        <p:spPr>
          <a:xfrm>
            <a:off x="720000" y="3298925"/>
            <a:ext cx="2002500" cy="434400"/>
          </a:xfrm>
          <a:prstGeom prst="rect">
            <a:avLst/>
          </a:pr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Dela Gothic One"/>
                <a:ea typeface="Dela Gothic One"/>
                <a:cs typeface="Dela Gothic One"/>
                <a:sym typeface="Dela Gothic One"/>
              </a:rPr>
              <a:t>Return capital employed (%)</a:t>
            </a:r>
            <a:endParaRPr sz="1200">
              <a:solidFill>
                <a:schemeClr val="dk1"/>
              </a:solidFill>
              <a:latin typeface="Dela Gothic One"/>
              <a:ea typeface="Dela Gothic One"/>
              <a:cs typeface="Dela Gothic One"/>
              <a:sym typeface="Dela Gothic One"/>
            </a:endParaRPr>
          </a:p>
        </p:txBody>
      </p:sp>
      <p:sp>
        <p:nvSpPr>
          <p:cNvPr id="1519" name="Google Shape;1519;p85"/>
          <p:cNvSpPr/>
          <p:nvPr/>
        </p:nvSpPr>
        <p:spPr>
          <a:xfrm>
            <a:off x="720000" y="3832975"/>
            <a:ext cx="2002500" cy="434400"/>
          </a:xfrm>
          <a:prstGeom prst="rect">
            <a:avLst/>
          </a:pr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Dela Gothic One"/>
                <a:ea typeface="Dela Gothic One"/>
                <a:cs typeface="Dela Gothic One"/>
                <a:sym typeface="Dela Gothic One"/>
              </a:rPr>
              <a:t>Return on funds employed (%)</a:t>
            </a:r>
            <a:endParaRPr sz="1200">
              <a:solidFill>
                <a:schemeClr val="dk1"/>
              </a:solidFill>
              <a:latin typeface="Dela Gothic One"/>
              <a:ea typeface="Dela Gothic One"/>
              <a:cs typeface="Dela Gothic One"/>
              <a:sym typeface="Dela Gothic One"/>
            </a:endParaRPr>
          </a:p>
        </p:txBody>
      </p:sp>
      <p:sp>
        <p:nvSpPr>
          <p:cNvPr id="1520" name="Google Shape;1520;p85"/>
          <p:cNvSpPr/>
          <p:nvPr/>
        </p:nvSpPr>
        <p:spPr>
          <a:xfrm>
            <a:off x="2882325" y="1202525"/>
            <a:ext cx="1533600" cy="3546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Dela Gothic One"/>
                <a:ea typeface="Dela Gothic One"/>
                <a:cs typeface="Dela Gothic One"/>
                <a:sym typeface="Dela Gothic One"/>
              </a:rPr>
              <a:t>Worst Peer</a:t>
            </a:r>
            <a:endParaRPr>
              <a:solidFill>
                <a:schemeClr val="dk1"/>
              </a:solidFill>
              <a:latin typeface="Dela Gothic One"/>
              <a:ea typeface="Dela Gothic One"/>
              <a:cs typeface="Dela Gothic One"/>
              <a:sym typeface="Dela Gothic One"/>
            </a:endParaRPr>
          </a:p>
        </p:txBody>
      </p:sp>
      <p:sp>
        <p:nvSpPr>
          <p:cNvPr id="1521" name="Google Shape;1521;p85"/>
          <p:cNvSpPr/>
          <p:nvPr/>
        </p:nvSpPr>
        <p:spPr>
          <a:xfrm>
            <a:off x="6890250" y="1202525"/>
            <a:ext cx="1533600" cy="3546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Dela Gothic One"/>
                <a:ea typeface="Dela Gothic One"/>
                <a:cs typeface="Dela Gothic One"/>
                <a:sym typeface="Dela Gothic One"/>
              </a:rPr>
              <a:t>Best Peer</a:t>
            </a:r>
            <a:endParaRPr>
              <a:solidFill>
                <a:schemeClr val="dk1"/>
              </a:solidFill>
              <a:latin typeface="Dela Gothic One"/>
              <a:ea typeface="Dela Gothic One"/>
              <a:cs typeface="Dela Gothic One"/>
              <a:sym typeface="Dela Gothic One"/>
            </a:endParaRPr>
          </a:p>
        </p:txBody>
      </p:sp>
      <p:cxnSp>
        <p:nvCxnSpPr>
          <p:cNvPr id="1522" name="Google Shape;1522;p85"/>
          <p:cNvCxnSpPr/>
          <p:nvPr/>
        </p:nvCxnSpPr>
        <p:spPr>
          <a:xfrm>
            <a:off x="2882325" y="1913900"/>
            <a:ext cx="5541900" cy="0"/>
          </a:xfrm>
          <a:prstGeom prst="straightConnector1">
            <a:avLst/>
          </a:prstGeom>
          <a:noFill/>
          <a:ln w="19050" cap="flat" cmpd="sng">
            <a:solidFill>
              <a:schemeClr val="lt2"/>
            </a:solidFill>
            <a:prstDash val="solid"/>
            <a:round/>
            <a:headEnd type="none" w="med" len="med"/>
            <a:tailEnd type="none" w="med" len="med"/>
          </a:ln>
        </p:spPr>
      </p:cxnSp>
      <p:cxnSp>
        <p:nvCxnSpPr>
          <p:cNvPr id="1523" name="Google Shape;1523;p85"/>
          <p:cNvCxnSpPr/>
          <p:nvPr/>
        </p:nvCxnSpPr>
        <p:spPr>
          <a:xfrm>
            <a:off x="2882325" y="2447975"/>
            <a:ext cx="5541900" cy="0"/>
          </a:xfrm>
          <a:prstGeom prst="straightConnector1">
            <a:avLst/>
          </a:prstGeom>
          <a:noFill/>
          <a:ln w="19050" cap="flat" cmpd="sng">
            <a:solidFill>
              <a:schemeClr val="lt2"/>
            </a:solidFill>
            <a:prstDash val="solid"/>
            <a:round/>
            <a:headEnd type="none" w="med" len="med"/>
            <a:tailEnd type="none" w="med" len="med"/>
          </a:ln>
        </p:spPr>
      </p:cxnSp>
      <p:cxnSp>
        <p:nvCxnSpPr>
          <p:cNvPr id="1524" name="Google Shape;1524;p85"/>
          <p:cNvCxnSpPr/>
          <p:nvPr/>
        </p:nvCxnSpPr>
        <p:spPr>
          <a:xfrm>
            <a:off x="2882325" y="2982050"/>
            <a:ext cx="5541900" cy="0"/>
          </a:xfrm>
          <a:prstGeom prst="straightConnector1">
            <a:avLst/>
          </a:prstGeom>
          <a:noFill/>
          <a:ln w="19050" cap="flat" cmpd="sng">
            <a:solidFill>
              <a:schemeClr val="lt2"/>
            </a:solidFill>
            <a:prstDash val="solid"/>
            <a:round/>
            <a:headEnd type="none" w="med" len="med"/>
            <a:tailEnd type="none" w="med" len="med"/>
          </a:ln>
        </p:spPr>
      </p:cxnSp>
      <p:cxnSp>
        <p:nvCxnSpPr>
          <p:cNvPr id="1525" name="Google Shape;1525;p85"/>
          <p:cNvCxnSpPr/>
          <p:nvPr/>
        </p:nvCxnSpPr>
        <p:spPr>
          <a:xfrm>
            <a:off x="2882325" y="3516125"/>
            <a:ext cx="5541900" cy="0"/>
          </a:xfrm>
          <a:prstGeom prst="straightConnector1">
            <a:avLst/>
          </a:prstGeom>
          <a:noFill/>
          <a:ln w="19050" cap="flat" cmpd="sng">
            <a:solidFill>
              <a:schemeClr val="lt2"/>
            </a:solidFill>
            <a:prstDash val="solid"/>
            <a:round/>
            <a:headEnd type="none" w="med" len="med"/>
            <a:tailEnd type="none" w="med" len="med"/>
          </a:ln>
        </p:spPr>
      </p:cxnSp>
      <p:cxnSp>
        <p:nvCxnSpPr>
          <p:cNvPr id="1526" name="Google Shape;1526;p85"/>
          <p:cNvCxnSpPr/>
          <p:nvPr/>
        </p:nvCxnSpPr>
        <p:spPr>
          <a:xfrm>
            <a:off x="2882325" y="4050200"/>
            <a:ext cx="5541900" cy="0"/>
          </a:xfrm>
          <a:prstGeom prst="straightConnector1">
            <a:avLst/>
          </a:prstGeom>
          <a:noFill/>
          <a:ln w="19050" cap="flat" cmpd="sng">
            <a:solidFill>
              <a:schemeClr val="lt2"/>
            </a:solidFill>
            <a:prstDash val="solid"/>
            <a:round/>
            <a:headEnd type="none" w="med" len="med"/>
            <a:tailEnd type="none" w="med" len="med"/>
          </a:ln>
        </p:spPr>
      </p:cxnSp>
      <p:sp>
        <p:nvSpPr>
          <p:cNvPr id="1527" name="Google Shape;1527;p85"/>
          <p:cNvSpPr/>
          <p:nvPr/>
        </p:nvSpPr>
        <p:spPr>
          <a:xfrm>
            <a:off x="3394825" y="1767061"/>
            <a:ext cx="293700" cy="293700"/>
          </a:xfrm>
          <a:prstGeom prst="rect">
            <a:avLst/>
          </a:prstGeom>
          <a:solidFill>
            <a:schemeClr val="accent3"/>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latin typeface="Josefin Sans"/>
                <a:ea typeface="Josefin Sans"/>
                <a:cs typeface="Josefin Sans"/>
                <a:sym typeface="Josefin Sans"/>
              </a:rPr>
              <a:t>%</a:t>
            </a:r>
            <a:endParaRPr>
              <a:solidFill>
                <a:schemeClr val="dk2"/>
              </a:solidFill>
              <a:latin typeface="Josefin Sans"/>
              <a:ea typeface="Josefin Sans"/>
              <a:cs typeface="Josefin Sans"/>
              <a:sym typeface="Josefin Sans"/>
            </a:endParaRPr>
          </a:p>
        </p:txBody>
      </p:sp>
      <p:sp>
        <p:nvSpPr>
          <p:cNvPr id="1528" name="Google Shape;1528;p85"/>
          <p:cNvSpPr/>
          <p:nvPr/>
        </p:nvSpPr>
        <p:spPr>
          <a:xfrm>
            <a:off x="5372975" y="1767061"/>
            <a:ext cx="293700" cy="293700"/>
          </a:xfrm>
          <a:prstGeom prst="rect">
            <a:avLst/>
          </a:prstGeom>
          <a:solidFill>
            <a:schemeClr val="accent4"/>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latin typeface="Josefin Sans"/>
                <a:ea typeface="Josefin Sans"/>
                <a:cs typeface="Josefin Sans"/>
                <a:sym typeface="Josefin Sans"/>
              </a:rPr>
              <a:t>%</a:t>
            </a:r>
            <a:endParaRPr>
              <a:solidFill>
                <a:schemeClr val="dk2"/>
              </a:solidFill>
              <a:latin typeface="Josefin Sans"/>
              <a:ea typeface="Josefin Sans"/>
              <a:cs typeface="Josefin Sans"/>
              <a:sym typeface="Josefin Sans"/>
            </a:endParaRPr>
          </a:p>
        </p:txBody>
      </p:sp>
      <p:sp>
        <p:nvSpPr>
          <p:cNvPr id="1529" name="Google Shape;1529;p85"/>
          <p:cNvSpPr/>
          <p:nvPr/>
        </p:nvSpPr>
        <p:spPr>
          <a:xfrm>
            <a:off x="7595700" y="1767048"/>
            <a:ext cx="293700" cy="293700"/>
          </a:xfrm>
          <a:prstGeom prst="rect">
            <a:avLst/>
          </a:pr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latin typeface="Josefin Sans"/>
                <a:ea typeface="Josefin Sans"/>
                <a:cs typeface="Josefin Sans"/>
                <a:sym typeface="Josefin Sans"/>
              </a:rPr>
              <a:t>%</a:t>
            </a:r>
            <a:endParaRPr>
              <a:solidFill>
                <a:schemeClr val="dk2"/>
              </a:solidFill>
              <a:latin typeface="Josefin Sans"/>
              <a:ea typeface="Josefin Sans"/>
              <a:cs typeface="Josefin Sans"/>
              <a:sym typeface="Josefin Sans"/>
            </a:endParaRPr>
          </a:p>
        </p:txBody>
      </p:sp>
      <p:sp>
        <p:nvSpPr>
          <p:cNvPr id="1530" name="Google Shape;1530;p85"/>
          <p:cNvSpPr/>
          <p:nvPr/>
        </p:nvSpPr>
        <p:spPr>
          <a:xfrm>
            <a:off x="4814750" y="2301136"/>
            <a:ext cx="293700" cy="293700"/>
          </a:xfrm>
          <a:prstGeom prst="rect">
            <a:avLst/>
          </a:prstGeom>
          <a:solidFill>
            <a:schemeClr val="accent3"/>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latin typeface="Josefin Sans"/>
                <a:ea typeface="Josefin Sans"/>
                <a:cs typeface="Josefin Sans"/>
                <a:sym typeface="Josefin Sans"/>
              </a:rPr>
              <a:t>%</a:t>
            </a:r>
            <a:endParaRPr>
              <a:solidFill>
                <a:schemeClr val="dk2"/>
              </a:solidFill>
              <a:latin typeface="Josefin Sans"/>
              <a:ea typeface="Josefin Sans"/>
              <a:cs typeface="Josefin Sans"/>
              <a:sym typeface="Josefin Sans"/>
            </a:endParaRPr>
          </a:p>
        </p:txBody>
      </p:sp>
      <p:sp>
        <p:nvSpPr>
          <p:cNvPr id="1531" name="Google Shape;1531;p85"/>
          <p:cNvSpPr/>
          <p:nvPr/>
        </p:nvSpPr>
        <p:spPr>
          <a:xfrm>
            <a:off x="6600350" y="2835211"/>
            <a:ext cx="293700" cy="293700"/>
          </a:xfrm>
          <a:prstGeom prst="rect">
            <a:avLst/>
          </a:prstGeom>
          <a:solidFill>
            <a:schemeClr val="accent4"/>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latin typeface="Josefin Sans"/>
                <a:ea typeface="Josefin Sans"/>
                <a:cs typeface="Josefin Sans"/>
                <a:sym typeface="Josefin Sans"/>
              </a:rPr>
              <a:t>%</a:t>
            </a:r>
            <a:endParaRPr>
              <a:solidFill>
                <a:schemeClr val="dk2"/>
              </a:solidFill>
              <a:latin typeface="Josefin Sans"/>
              <a:ea typeface="Josefin Sans"/>
              <a:cs typeface="Josefin Sans"/>
              <a:sym typeface="Josefin Sans"/>
            </a:endParaRPr>
          </a:p>
        </p:txBody>
      </p:sp>
      <p:sp>
        <p:nvSpPr>
          <p:cNvPr id="1532" name="Google Shape;1532;p85"/>
          <p:cNvSpPr/>
          <p:nvPr/>
        </p:nvSpPr>
        <p:spPr>
          <a:xfrm>
            <a:off x="3996150" y="2835211"/>
            <a:ext cx="293700" cy="293700"/>
          </a:xfrm>
          <a:prstGeom prst="rect">
            <a:avLst/>
          </a:pr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latin typeface="Josefin Sans"/>
                <a:ea typeface="Josefin Sans"/>
                <a:cs typeface="Josefin Sans"/>
                <a:sym typeface="Josefin Sans"/>
              </a:rPr>
              <a:t>%</a:t>
            </a:r>
            <a:endParaRPr>
              <a:solidFill>
                <a:schemeClr val="dk2"/>
              </a:solidFill>
              <a:latin typeface="Josefin Sans"/>
              <a:ea typeface="Josefin Sans"/>
              <a:cs typeface="Josefin Sans"/>
              <a:sym typeface="Josefin Sans"/>
            </a:endParaRPr>
          </a:p>
        </p:txBody>
      </p:sp>
      <p:sp>
        <p:nvSpPr>
          <p:cNvPr id="1533" name="Google Shape;1533;p85"/>
          <p:cNvSpPr/>
          <p:nvPr/>
        </p:nvSpPr>
        <p:spPr>
          <a:xfrm>
            <a:off x="4988100" y="3369286"/>
            <a:ext cx="293700" cy="293700"/>
          </a:xfrm>
          <a:prstGeom prst="rect">
            <a:avLst/>
          </a:pr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latin typeface="Josefin Sans"/>
                <a:ea typeface="Josefin Sans"/>
                <a:cs typeface="Josefin Sans"/>
                <a:sym typeface="Josefin Sans"/>
              </a:rPr>
              <a:t>%</a:t>
            </a:r>
            <a:endParaRPr>
              <a:solidFill>
                <a:schemeClr val="dk2"/>
              </a:solidFill>
              <a:latin typeface="Josefin Sans"/>
              <a:ea typeface="Josefin Sans"/>
              <a:cs typeface="Josefin Sans"/>
              <a:sym typeface="Josefin Sans"/>
            </a:endParaRPr>
          </a:p>
        </p:txBody>
      </p:sp>
      <p:sp>
        <p:nvSpPr>
          <p:cNvPr id="1534" name="Google Shape;1534;p85"/>
          <p:cNvSpPr/>
          <p:nvPr/>
        </p:nvSpPr>
        <p:spPr>
          <a:xfrm>
            <a:off x="3135825" y="3903361"/>
            <a:ext cx="293700" cy="293700"/>
          </a:xfrm>
          <a:prstGeom prst="rect">
            <a:avLst/>
          </a:prstGeom>
          <a:solidFill>
            <a:schemeClr val="accent3"/>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latin typeface="Josefin Sans"/>
                <a:ea typeface="Josefin Sans"/>
                <a:cs typeface="Josefin Sans"/>
                <a:sym typeface="Josefin Sans"/>
              </a:rPr>
              <a:t>%</a:t>
            </a:r>
            <a:endParaRPr>
              <a:solidFill>
                <a:schemeClr val="dk2"/>
              </a:solidFill>
              <a:latin typeface="Josefin Sans"/>
              <a:ea typeface="Josefin Sans"/>
              <a:cs typeface="Josefin Sans"/>
              <a:sym typeface="Josefin Sans"/>
            </a:endParaRPr>
          </a:p>
        </p:txBody>
      </p:sp>
      <p:sp>
        <p:nvSpPr>
          <p:cNvPr id="1535" name="Google Shape;1535;p85"/>
          <p:cNvSpPr/>
          <p:nvPr/>
        </p:nvSpPr>
        <p:spPr>
          <a:xfrm>
            <a:off x="7173075" y="3903361"/>
            <a:ext cx="293700" cy="293700"/>
          </a:xfrm>
          <a:prstGeom prst="rect">
            <a:avLst/>
          </a:pr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latin typeface="Josefin Sans"/>
                <a:ea typeface="Josefin Sans"/>
                <a:cs typeface="Josefin Sans"/>
                <a:sym typeface="Josefin Sans"/>
              </a:rPr>
              <a:t>%</a:t>
            </a:r>
            <a:endParaRPr>
              <a:solidFill>
                <a:schemeClr val="dk2"/>
              </a:solidFill>
              <a:latin typeface="Josefin Sans"/>
              <a:ea typeface="Josefin Sans"/>
              <a:cs typeface="Josefin Sans"/>
              <a:sym typeface="Josefin Sans"/>
            </a:endParaRPr>
          </a:p>
        </p:txBody>
      </p:sp>
      <p:sp>
        <p:nvSpPr>
          <p:cNvPr id="1536" name="Google Shape;1536;p85"/>
          <p:cNvSpPr/>
          <p:nvPr/>
        </p:nvSpPr>
        <p:spPr>
          <a:xfrm>
            <a:off x="3832800" y="4419602"/>
            <a:ext cx="183900" cy="183900"/>
          </a:xfrm>
          <a:prstGeom prst="rect">
            <a:avLst/>
          </a:prstGeom>
          <a:solidFill>
            <a:schemeClr val="accent3"/>
          </a:solidFill>
          <a:ln w="19050" cap="flat" cmpd="sng">
            <a:solidFill>
              <a:schemeClr val="lt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endParaRPr>
              <a:latin typeface="Anaheim"/>
              <a:ea typeface="Anaheim"/>
              <a:cs typeface="Anaheim"/>
              <a:sym typeface="Anaheim"/>
            </a:endParaRPr>
          </a:p>
        </p:txBody>
      </p:sp>
      <p:sp>
        <p:nvSpPr>
          <p:cNvPr id="1537" name="Google Shape;1537;p85"/>
          <p:cNvSpPr/>
          <p:nvPr/>
        </p:nvSpPr>
        <p:spPr>
          <a:xfrm>
            <a:off x="5472225" y="4419602"/>
            <a:ext cx="183900" cy="183900"/>
          </a:xfrm>
          <a:prstGeom prst="rect">
            <a:avLst/>
          </a:prstGeom>
          <a:solidFill>
            <a:schemeClr val="accent4"/>
          </a:solidFill>
          <a:ln w="19050" cap="flat" cmpd="sng">
            <a:solidFill>
              <a:schemeClr val="lt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endParaRPr>
              <a:latin typeface="Anaheim"/>
              <a:ea typeface="Anaheim"/>
              <a:cs typeface="Anaheim"/>
              <a:sym typeface="Anaheim"/>
            </a:endParaRPr>
          </a:p>
        </p:txBody>
      </p:sp>
      <p:sp>
        <p:nvSpPr>
          <p:cNvPr id="1538" name="Google Shape;1538;p85"/>
          <p:cNvSpPr txBox="1"/>
          <p:nvPr/>
        </p:nvSpPr>
        <p:spPr>
          <a:xfrm>
            <a:off x="4016700" y="4419600"/>
            <a:ext cx="1128300" cy="183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2"/>
                </a:solidFill>
                <a:latin typeface="Josefin Sans"/>
                <a:ea typeface="Josefin Sans"/>
                <a:cs typeface="Josefin Sans"/>
                <a:sym typeface="Josefin Sans"/>
              </a:rPr>
              <a:t>Company 1</a:t>
            </a:r>
            <a:endParaRPr>
              <a:solidFill>
                <a:schemeClr val="dk2"/>
              </a:solidFill>
              <a:latin typeface="Josefin Sans"/>
              <a:ea typeface="Josefin Sans"/>
              <a:cs typeface="Josefin Sans"/>
              <a:sym typeface="Josefin Sans"/>
            </a:endParaRPr>
          </a:p>
        </p:txBody>
      </p:sp>
      <p:sp>
        <p:nvSpPr>
          <p:cNvPr id="1539" name="Google Shape;1539;p85"/>
          <p:cNvSpPr txBox="1"/>
          <p:nvPr/>
        </p:nvSpPr>
        <p:spPr>
          <a:xfrm>
            <a:off x="5656125" y="4419600"/>
            <a:ext cx="1128300" cy="183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2"/>
                </a:solidFill>
                <a:latin typeface="Josefin Sans"/>
                <a:ea typeface="Josefin Sans"/>
                <a:cs typeface="Josefin Sans"/>
                <a:sym typeface="Josefin Sans"/>
              </a:rPr>
              <a:t>Company 2</a:t>
            </a:r>
            <a:endParaRPr>
              <a:solidFill>
                <a:schemeClr val="dk2"/>
              </a:solidFill>
              <a:latin typeface="Josefin Sans"/>
              <a:ea typeface="Josefin Sans"/>
              <a:cs typeface="Josefin Sans"/>
              <a:sym typeface="Josefin Sans"/>
            </a:endParaRPr>
          </a:p>
        </p:txBody>
      </p:sp>
      <p:sp>
        <p:nvSpPr>
          <p:cNvPr id="1540" name="Google Shape;1540;p85"/>
          <p:cNvSpPr/>
          <p:nvPr/>
        </p:nvSpPr>
        <p:spPr>
          <a:xfrm>
            <a:off x="7111650" y="4419602"/>
            <a:ext cx="183900" cy="183900"/>
          </a:xfrm>
          <a:prstGeom prst="rect">
            <a:avLst/>
          </a:prstGeom>
          <a:solidFill>
            <a:schemeClr val="lt2"/>
          </a:solidFill>
          <a:ln w="19050" cap="flat" cmpd="sng">
            <a:solidFill>
              <a:schemeClr val="lt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endParaRPr>
              <a:latin typeface="Anaheim"/>
              <a:ea typeface="Anaheim"/>
              <a:cs typeface="Anaheim"/>
              <a:sym typeface="Anaheim"/>
            </a:endParaRPr>
          </a:p>
        </p:txBody>
      </p:sp>
      <p:sp>
        <p:nvSpPr>
          <p:cNvPr id="1541" name="Google Shape;1541;p85"/>
          <p:cNvSpPr txBox="1"/>
          <p:nvPr/>
        </p:nvSpPr>
        <p:spPr>
          <a:xfrm>
            <a:off x="7295550" y="4419600"/>
            <a:ext cx="1128300" cy="183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2"/>
                </a:solidFill>
                <a:latin typeface="Josefin Sans"/>
                <a:ea typeface="Josefin Sans"/>
                <a:cs typeface="Josefin Sans"/>
                <a:sym typeface="Josefin Sans"/>
              </a:rPr>
              <a:t>Company 3</a:t>
            </a:r>
            <a:endParaRPr>
              <a:solidFill>
                <a:schemeClr val="dk2"/>
              </a:solidFill>
              <a:latin typeface="Josefin Sans"/>
              <a:ea typeface="Josefin Sans"/>
              <a:cs typeface="Josefin Sans"/>
              <a:sym typeface="Josefin Sans"/>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545"/>
        <p:cNvGrpSpPr/>
        <p:nvPr/>
      </p:nvGrpSpPr>
      <p:grpSpPr>
        <a:xfrm>
          <a:off x="0" y="0"/>
          <a:ext cx="0" cy="0"/>
          <a:chOff x="0" y="0"/>
          <a:chExt cx="0" cy="0"/>
        </a:xfrm>
      </p:grpSpPr>
      <p:sp>
        <p:nvSpPr>
          <p:cNvPr id="1546" name="Google Shape;1546;p86"/>
          <p:cNvSpPr txBox="1">
            <a:spLocks noGrp="1"/>
          </p:cNvSpPr>
          <p:nvPr>
            <p:ph type="subTitle" idx="1"/>
          </p:nvPr>
        </p:nvSpPr>
        <p:spPr>
          <a:xfrm>
            <a:off x="1638760" y="1997490"/>
            <a:ext cx="2696400" cy="474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t>What is your vision?</a:t>
            </a:r>
            <a:endParaRPr/>
          </a:p>
        </p:txBody>
      </p:sp>
      <p:sp>
        <p:nvSpPr>
          <p:cNvPr id="1547" name="Google Shape;1547;p86"/>
          <p:cNvSpPr txBox="1">
            <a:spLocks noGrp="1"/>
          </p:cNvSpPr>
          <p:nvPr>
            <p:ph type="subTitle" idx="2"/>
          </p:nvPr>
        </p:nvSpPr>
        <p:spPr>
          <a:xfrm>
            <a:off x="1638738" y="2708160"/>
            <a:ext cx="2696400" cy="474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t>How to reach your vision?</a:t>
            </a:r>
            <a:endParaRPr/>
          </a:p>
        </p:txBody>
      </p:sp>
      <p:sp>
        <p:nvSpPr>
          <p:cNvPr id="1548" name="Google Shape;1548;p86"/>
          <p:cNvSpPr txBox="1">
            <a:spLocks noGrp="1"/>
          </p:cNvSpPr>
          <p:nvPr>
            <p:ph type="subTitle" idx="3"/>
          </p:nvPr>
        </p:nvSpPr>
        <p:spPr>
          <a:xfrm>
            <a:off x="1638760" y="3418830"/>
            <a:ext cx="2696400" cy="474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t>What do you offer?</a:t>
            </a:r>
            <a:endParaRPr/>
          </a:p>
        </p:txBody>
      </p:sp>
      <p:sp>
        <p:nvSpPr>
          <p:cNvPr id="1549" name="Google Shape;1549;p86"/>
          <p:cNvSpPr txBox="1">
            <a:spLocks noGrp="1"/>
          </p:cNvSpPr>
          <p:nvPr>
            <p:ph type="subTitle" idx="4"/>
          </p:nvPr>
        </p:nvSpPr>
        <p:spPr>
          <a:xfrm>
            <a:off x="1638738" y="4129500"/>
            <a:ext cx="2696400" cy="474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t>How big is the market?</a:t>
            </a:r>
            <a:endParaRPr/>
          </a:p>
        </p:txBody>
      </p:sp>
      <p:sp>
        <p:nvSpPr>
          <p:cNvPr id="1550" name="Google Shape;1550;p86"/>
          <p:cNvSpPr txBox="1">
            <a:spLocks noGrp="1"/>
          </p:cNvSpPr>
          <p:nvPr>
            <p:ph type="subTitle" idx="5"/>
          </p:nvPr>
        </p:nvSpPr>
        <p:spPr>
          <a:xfrm>
            <a:off x="1638760" y="1286821"/>
            <a:ext cx="2696400" cy="474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t>What is your situation?</a:t>
            </a:r>
            <a:endParaRPr/>
          </a:p>
        </p:txBody>
      </p:sp>
      <p:sp>
        <p:nvSpPr>
          <p:cNvPr id="1551" name="Google Shape;1551;p86"/>
          <p:cNvSpPr txBox="1">
            <a:spLocks noGrp="1"/>
          </p:cNvSpPr>
          <p:nvPr>
            <p:ph type="subTitle" idx="6"/>
          </p:nvPr>
        </p:nvSpPr>
        <p:spPr>
          <a:xfrm>
            <a:off x="5524963" y="1997490"/>
            <a:ext cx="2696400" cy="474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t>How to make a difference?</a:t>
            </a:r>
            <a:endParaRPr/>
          </a:p>
        </p:txBody>
      </p:sp>
      <p:sp>
        <p:nvSpPr>
          <p:cNvPr id="1552" name="Google Shape;1552;p86"/>
          <p:cNvSpPr txBox="1">
            <a:spLocks noGrp="1"/>
          </p:cNvSpPr>
          <p:nvPr>
            <p:ph type="subTitle" idx="7"/>
          </p:nvPr>
        </p:nvSpPr>
        <p:spPr>
          <a:xfrm>
            <a:off x="5524941" y="2708160"/>
            <a:ext cx="2696400" cy="474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t>What is your marketing plan?</a:t>
            </a:r>
            <a:endParaRPr/>
          </a:p>
        </p:txBody>
      </p:sp>
      <p:sp>
        <p:nvSpPr>
          <p:cNvPr id="1553" name="Google Shape;1553;p86"/>
          <p:cNvSpPr txBox="1">
            <a:spLocks noGrp="1"/>
          </p:cNvSpPr>
          <p:nvPr>
            <p:ph type="subTitle" idx="8"/>
          </p:nvPr>
        </p:nvSpPr>
        <p:spPr>
          <a:xfrm>
            <a:off x="5524963" y="3418830"/>
            <a:ext cx="2696400" cy="474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t>What are your economics?</a:t>
            </a:r>
            <a:endParaRPr/>
          </a:p>
        </p:txBody>
      </p:sp>
      <p:sp>
        <p:nvSpPr>
          <p:cNvPr id="1554" name="Google Shape;1554;p86"/>
          <p:cNvSpPr txBox="1">
            <a:spLocks noGrp="1"/>
          </p:cNvSpPr>
          <p:nvPr>
            <p:ph type="subTitle" idx="9"/>
          </p:nvPr>
        </p:nvSpPr>
        <p:spPr>
          <a:xfrm>
            <a:off x="5524941" y="4129500"/>
            <a:ext cx="2696400" cy="474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t>What do you need to start?</a:t>
            </a:r>
            <a:endParaRPr/>
          </a:p>
        </p:txBody>
      </p:sp>
      <p:sp>
        <p:nvSpPr>
          <p:cNvPr id="1555" name="Google Shape;1555;p86"/>
          <p:cNvSpPr txBox="1">
            <a:spLocks noGrp="1"/>
          </p:cNvSpPr>
          <p:nvPr>
            <p:ph type="subTitle" idx="13"/>
          </p:nvPr>
        </p:nvSpPr>
        <p:spPr>
          <a:xfrm>
            <a:off x="5524963" y="1286821"/>
            <a:ext cx="2696400" cy="474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t>Who are the key players?</a:t>
            </a:r>
            <a:endParaRPr/>
          </a:p>
        </p:txBody>
      </p:sp>
      <p:sp>
        <p:nvSpPr>
          <p:cNvPr id="1556" name="Google Shape;1556;p86"/>
          <p:cNvSpPr/>
          <p:nvPr/>
        </p:nvSpPr>
        <p:spPr>
          <a:xfrm>
            <a:off x="922637" y="1286821"/>
            <a:ext cx="585600" cy="474000"/>
          </a:xfrm>
          <a:prstGeom prst="rect">
            <a:avLst/>
          </a:pr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dk1"/>
                </a:solidFill>
                <a:latin typeface="Dela Gothic One"/>
                <a:ea typeface="Dela Gothic One"/>
                <a:cs typeface="Dela Gothic One"/>
                <a:sym typeface="Dela Gothic One"/>
              </a:rPr>
              <a:t>1</a:t>
            </a:r>
            <a:endParaRPr sz="2000">
              <a:solidFill>
                <a:schemeClr val="dk1"/>
              </a:solidFill>
              <a:latin typeface="Dela Gothic One"/>
              <a:ea typeface="Dela Gothic One"/>
              <a:cs typeface="Dela Gothic One"/>
              <a:sym typeface="Dela Gothic One"/>
            </a:endParaRPr>
          </a:p>
        </p:txBody>
      </p:sp>
      <p:sp>
        <p:nvSpPr>
          <p:cNvPr id="1557" name="Google Shape;1557;p86"/>
          <p:cNvSpPr/>
          <p:nvPr/>
        </p:nvSpPr>
        <p:spPr>
          <a:xfrm>
            <a:off x="922637" y="1997491"/>
            <a:ext cx="585600" cy="474000"/>
          </a:xfrm>
          <a:prstGeom prst="rect">
            <a:avLst/>
          </a:pr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dk1"/>
                </a:solidFill>
                <a:latin typeface="Dela Gothic One"/>
                <a:ea typeface="Dela Gothic One"/>
                <a:cs typeface="Dela Gothic One"/>
                <a:sym typeface="Dela Gothic One"/>
              </a:rPr>
              <a:t>2</a:t>
            </a:r>
            <a:endParaRPr sz="2000">
              <a:solidFill>
                <a:schemeClr val="dk1"/>
              </a:solidFill>
              <a:latin typeface="Dela Gothic One"/>
              <a:ea typeface="Dela Gothic One"/>
              <a:cs typeface="Dela Gothic One"/>
              <a:sym typeface="Dela Gothic One"/>
            </a:endParaRPr>
          </a:p>
        </p:txBody>
      </p:sp>
      <p:sp>
        <p:nvSpPr>
          <p:cNvPr id="1558" name="Google Shape;1558;p86"/>
          <p:cNvSpPr/>
          <p:nvPr/>
        </p:nvSpPr>
        <p:spPr>
          <a:xfrm>
            <a:off x="922637" y="2708161"/>
            <a:ext cx="585600" cy="474000"/>
          </a:xfrm>
          <a:prstGeom prst="rect">
            <a:avLst/>
          </a:pr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dk1"/>
                </a:solidFill>
                <a:latin typeface="Dela Gothic One"/>
                <a:ea typeface="Dela Gothic One"/>
                <a:cs typeface="Dela Gothic One"/>
                <a:sym typeface="Dela Gothic One"/>
              </a:rPr>
              <a:t>3</a:t>
            </a:r>
            <a:endParaRPr sz="2000">
              <a:solidFill>
                <a:schemeClr val="dk1"/>
              </a:solidFill>
              <a:latin typeface="Dela Gothic One"/>
              <a:ea typeface="Dela Gothic One"/>
              <a:cs typeface="Dela Gothic One"/>
              <a:sym typeface="Dela Gothic One"/>
            </a:endParaRPr>
          </a:p>
        </p:txBody>
      </p:sp>
      <p:sp>
        <p:nvSpPr>
          <p:cNvPr id="1559" name="Google Shape;1559;p86"/>
          <p:cNvSpPr/>
          <p:nvPr/>
        </p:nvSpPr>
        <p:spPr>
          <a:xfrm>
            <a:off x="922637" y="3418831"/>
            <a:ext cx="585600" cy="474000"/>
          </a:xfrm>
          <a:prstGeom prst="rect">
            <a:avLst/>
          </a:pr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dk1"/>
                </a:solidFill>
                <a:latin typeface="Dela Gothic One"/>
                <a:ea typeface="Dela Gothic One"/>
                <a:cs typeface="Dela Gothic One"/>
                <a:sym typeface="Dela Gothic One"/>
              </a:rPr>
              <a:t>4</a:t>
            </a:r>
            <a:endParaRPr sz="2000">
              <a:solidFill>
                <a:schemeClr val="dk1"/>
              </a:solidFill>
              <a:latin typeface="Dela Gothic One"/>
              <a:ea typeface="Dela Gothic One"/>
              <a:cs typeface="Dela Gothic One"/>
              <a:sym typeface="Dela Gothic One"/>
            </a:endParaRPr>
          </a:p>
        </p:txBody>
      </p:sp>
      <p:sp>
        <p:nvSpPr>
          <p:cNvPr id="1560" name="Google Shape;1560;p86"/>
          <p:cNvSpPr/>
          <p:nvPr/>
        </p:nvSpPr>
        <p:spPr>
          <a:xfrm>
            <a:off x="922637" y="4129501"/>
            <a:ext cx="585600" cy="474000"/>
          </a:xfrm>
          <a:prstGeom prst="rect">
            <a:avLst/>
          </a:pr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dk1"/>
                </a:solidFill>
                <a:latin typeface="Dela Gothic One"/>
                <a:ea typeface="Dela Gothic One"/>
                <a:cs typeface="Dela Gothic One"/>
                <a:sym typeface="Dela Gothic One"/>
              </a:rPr>
              <a:t>5</a:t>
            </a:r>
            <a:endParaRPr sz="2000">
              <a:solidFill>
                <a:schemeClr val="dk1"/>
              </a:solidFill>
              <a:latin typeface="Dela Gothic One"/>
              <a:ea typeface="Dela Gothic One"/>
              <a:cs typeface="Dela Gothic One"/>
              <a:sym typeface="Dela Gothic One"/>
            </a:endParaRPr>
          </a:p>
        </p:txBody>
      </p:sp>
      <p:sp>
        <p:nvSpPr>
          <p:cNvPr id="1561" name="Google Shape;1561;p86"/>
          <p:cNvSpPr/>
          <p:nvPr/>
        </p:nvSpPr>
        <p:spPr>
          <a:xfrm>
            <a:off x="4801661" y="1286821"/>
            <a:ext cx="585600" cy="474000"/>
          </a:xfrm>
          <a:prstGeom prst="rect">
            <a:avLst/>
          </a:pr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dk1"/>
                </a:solidFill>
                <a:latin typeface="Dela Gothic One"/>
                <a:ea typeface="Dela Gothic One"/>
                <a:cs typeface="Dela Gothic One"/>
                <a:sym typeface="Dela Gothic One"/>
              </a:rPr>
              <a:t>6</a:t>
            </a:r>
            <a:endParaRPr sz="2000">
              <a:solidFill>
                <a:schemeClr val="dk1"/>
              </a:solidFill>
              <a:latin typeface="Dela Gothic One"/>
              <a:ea typeface="Dela Gothic One"/>
              <a:cs typeface="Dela Gothic One"/>
              <a:sym typeface="Dela Gothic One"/>
            </a:endParaRPr>
          </a:p>
        </p:txBody>
      </p:sp>
      <p:sp>
        <p:nvSpPr>
          <p:cNvPr id="1562" name="Google Shape;1562;p86"/>
          <p:cNvSpPr/>
          <p:nvPr/>
        </p:nvSpPr>
        <p:spPr>
          <a:xfrm>
            <a:off x="4801661" y="1997491"/>
            <a:ext cx="585600" cy="474000"/>
          </a:xfrm>
          <a:prstGeom prst="rect">
            <a:avLst/>
          </a:pr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dk1"/>
                </a:solidFill>
                <a:latin typeface="Dela Gothic One"/>
                <a:ea typeface="Dela Gothic One"/>
                <a:cs typeface="Dela Gothic One"/>
                <a:sym typeface="Dela Gothic One"/>
              </a:rPr>
              <a:t>7</a:t>
            </a:r>
            <a:endParaRPr sz="2000">
              <a:solidFill>
                <a:schemeClr val="dk1"/>
              </a:solidFill>
              <a:latin typeface="Dela Gothic One"/>
              <a:ea typeface="Dela Gothic One"/>
              <a:cs typeface="Dela Gothic One"/>
              <a:sym typeface="Dela Gothic One"/>
            </a:endParaRPr>
          </a:p>
        </p:txBody>
      </p:sp>
      <p:sp>
        <p:nvSpPr>
          <p:cNvPr id="1563" name="Google Shape;1563;p86"/>
          <p:cNvSpPr/>
          <p:nvPr/>
        </p:nvSpPr>
        <p:spPr>
          <a:xfrm>
            <a:off x="4801661" y="2708161"/>
            <a:ext cx="585600" cy="474000"/>
          </a:xfrm>
          <a:prstGeom prst="rect">
            <a:avLst/>
          </a:pr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dk1"/>
                </a:solidFill>
                <a:latin typeface="Dela Gothic One"/>
                <a:ea typeface="Dela Gothic One"/>
                <a:cs typeface="Dela Gothic One"/>
                <a:sym typeface="Dela Gothic One"/>
              </a:rPr>
              <a:t>8</a:t>
            </a:r>
            <a:endParaRPr sz="2000">
              <a:solidFill>
                <a:schemeClr val="dk1"/>
              </a:solidFill>
              <a:latin typeface="Dela Gothic One"/>
              <a:ea typeface="Dela Gothic One"/>
              <a:cs typeface="Dela Gothic One"/>
              <a:sym typeface="Dela Gothic One"/>
            </a:endParaRPr>
          </a:p>
        </p:txBody>
      </p:sp>
      <p:sp>
        <p:nvSpPr>
          <p:cNvPr id="1564" name="Google Shape;1564;p86"/>
          <p:cNvSpPr/>
          <p:nvPr/>
        </p:nvSpPr>
        <p:spPr>
          <a:xfrm>
            <a:off x="4801661" y="3418831"/>
            <a:ext cx="585600" cy="474000"/>
          </a:xfrm>
          <a:prstGeom prst="rect">
            <a:avLst/>
          </a:pr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dk1"/>
                </a:solidFill>
                <a:latin typeface="Dela Gothic One"/>
                <a:ea typeface="Dela Gothic One"/>
                <a:cs typeface="Dela Gothic One"/>
                <a:sym typeface="Dela Gothic One"/>
              </a:rPr>
              <a:t>9</a:t>
            </a:r>
            <a:endParaRPr sz="2000">
              <a:solidFill>
                <a:schemeClr val="dk1"/>
              </a:solidFill>
              <a:latin typeface="Dela Gothic One"/>
              <a:ea typeface="Dela Gothic One"/>
              <a:cs typeface="Dela Gothic One"/>
              <a:sym typeface="Dela Gothic One"/>
            </a:endParaRPr>
          </a:p>
        </p:txBody>
      </p:sp>
      <p:sp>
        <p:nvSpPr>
          <p:cNvPr id="1565" name="Google Shape;1565;p86"/>
          <p:cNvSpPr/>
          <p:nvPr/>
        </p:nvSpPr>
        <p:spPr>
          <a:xfrm>
            <a:off x="4801661" y="4129501"/>
            <a:ext cx="585600" cy="474000"/>
          </a:xfrm>
          <a:prstGeom prst="rect">
            <a:avLst/>
          </a:pr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dk1"/>
                </a:solidFill>
                <a:latin typeface="Dela Gothic One"/>
                <a:ea typeface="Dela Gothic One"/>
                <a:cs typeface="Dela Gothic One"/>
                <a:sym typeface="Dela Gothic One"/>
              </a:rPr>
              <a:t>10</a:t>
            </a:r>
            <a:endParaRPr sz="2000">
              <a:solidFill>
                <a:schemeClr val="dk1"/>
              </a:solidFill>
              <a:latin typeface="Dela Gothic One"/>
              <a:ea typeface="Dela Gothic One"/>
              <a:cs typeface="Dela Gothic One"/>
              <a:sym typeface="Dela Gothic One"/>
            </a:endParaRPr>
          </a:p>
        </p:txBody>
      </p:sp>
      <p:sp>
        <p:nvSpPr>
          <p:cNvPr id="1566" name="Google Shape;1566;p8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Top 10 questions</a:t>
            </a:r>
            <a:r>
              <a:rPr lang="en">
                <a:solidFill>
                  <a:schemeClr val="lt2"/>
                </a:solidFill>
              </a:rPr>
              <a:t> (business plans)</a:t>
            </a:r>
            <a:endParaRPr>
              <a:solidFill>
                <a:schemeClr val="lt2"/>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570"/>
        <p:cNvGrpSpPr/>
        <p:nvPr/>
      </p:nvGrpSpPr>
      <p:grpSpPr>
        <a:xfrm>
          <a:off x="0" y="0"/>
          <a:ext cx="0" cy="0"/>
          <a:chOff x="0" y="0"/>
          <a:chExt cx="0" cy="0"/>
        </a:xfrm>
      </p:grpSpPr>
      <p:sp>
        <p:nvSpPr>
          <p:cNvPr id="1571" name="Google Shape;1571;p87"/>
          <p:cNvSpPr/>
          <p:nvPr/>
        </p:nvSpPr>
        <p:spPr>
          <a:xfrm rot="3092422">
            <a:off x="574657" y="474726"/>
            <a:ext cx="718371" cy="705174"/>
          </a:xfrm>
          <a:custGeom>
            <a:avLst/>
            <a:gdLst/>
            <a:ahLst/>
            <a:cxnLst/>
            <a:rect l="l" t="t" r="r" b="b"/>
            <a:pathLst>
              <a:path w="3799" h="3947" extrusionOk="0">
                <a:moveTo>
                  <a:pt x="1723" y="1"/>
                </a:moveTo>
                <a:cubicBezTo>
                  <a:pt x="1721" y="1"/>
                  <a:pt x="1719" y="1"/>
                  <a:pt x="1717" y="2"/>
                </a:cubicBezTo>
                <a:cubicBezTo>
                  <a:pt x="1654" y="38"/>
                  <a:pt x="1622" y="110"/>
                  <a:pt x="1618" y="181"/>
                </a:cubicBezTo>
                <a:cubicBezTo>
                  <a:pt x="1614" y="265"/>
                  <a:pt x="1645" y="347"/>
                  <a:pt x="1668" y="427"/>
                </a:cubicBezTo>
                <a:cubicBezTo>
                  <a:pt x="1678" y="466"/>
                  <a:pt x="1688" y="507"/>
                  <a:pt x="1689" y="549"/>
                </a:cubicBezTo>
                <a:cubicBezTo>
                  <a:pt x="1690" y="591"/>
                  <a:pt x="1680" y="630"/>
                  <a:pt x="1665" y="670"/>
                </a:cubicBezTo>
                <a:cubicBezTo>
                  <a:pt x="1652" y="708"/>
                  <a:pt x="1635" y="746"/>
                  <a:pt x="1627" y="785"/>
                </a:cubicBezTo>
                <a:cubicBezTo>
                  <a:pt x="1618" y="821"/>
                  <a:pt x="1618" y="858"/>
                  <a:pt x="1623" y="895"/>
                </a:cubicBezTo>
                <a:cubicBezTo>
                  <a:pt x="1650" y="1059"/>
                  <a:pt x="1784" y="1179"/>
                  <a:pt x="1817" y="1339"/>
                </a:cubicBezTo>
                <a:cubicBezTo>
                  <a:pt x="1834" y="1419"/>
                  <a:pt x="1814" y="1492"/>
                  <a:pt x="1787" y="1566"/>
                </a:cubicBezTo>
                <a:cubicBezTo>
                  <a:pt x="1781" y="1584"/>
                  <a:pt x="1774" y="1601"/>
                  <a:pt x="1768" y="1618"/>
                </a:cubicBezTo>
                <a:cubicBezTo>
                  <a:pt x="1762" y="1568"/>
                  <a:pt x="1756" y="1518"/>
                  <a:pt x="1747" y="1469"/>
                </a:cubicBezTo>
                <a:cubicBezTo>
                  <a:pt x="1727" y="1357"/>
                  <a:pt x="1692" y="1249"/>
                  <a:pt x="1627" y="1153"/>
                </a:cubicBezTo>
                <a:cubicBezTo>
                  <a:pt x="1561" y="1057"/>
                  <a:pt x="1479" y="973"/>
                  <a:pt x="1410" y="880"/>
                </a:cubicBezTo>
                <a:cubicBezTo>
                  <a:pt x="1345" y="793"/>
                  <a:pt x="1288" y="701"/>
                  <a:pt x="1238" y="605"/>
                </a:cubicBezTo>
                <a:cubicBezTo>
                  <a:pt x="1231" y="580"/>
                  <a:pt x="1218" y="555"/>
                  <a:pt x="1203" y="532"/>
                </a:cubicBezTo>
                <a:cubicBezTo>
                  <a:pt x="1203" y="532"/>
                  <a:pt x="1202" y="532"/>
                  <a:pt x="1202" y="531"/>
                </a:cubicBezTo>
                <a:lnTo>
                  <a:pt x="1202" y="532"/>
                </a:lnTo>
                <a:cubicBezTo>
                  <a:pt x="1201" y="530"/>
                  <a:pt x="1201" y="529"/>
                  <a:pt x="1200" y="528"/>
                </a:cubicBezTo>
                <a:cubicBezTo>
                  <a:pt x="1197" y="525"/>
                  <a:pt x="1194" y="523"/>
                  <a:pt x="1191" y="523"/>
                </a:cubicBezTo>
                <a:cubicBezTo>
                  <a:pt x="1182" y="523"/>
                  <a:pt x="1173" y="534"/>
                  <a:pt x="1177" y="544"/>
                </a:cubicBezTo>
                <a:cubicBezTo>
                  <a:pt x="1190" y="570"/>
                  <a:pt x="1203" y="597"/>
                  <a:pt x="1217" y="623"/>
                </a:cubicBezTo>
                <a:cubicBezTo>
                  <a:pt x="1243" y="708"/>
                  <a:pt x="1233" y="804"/>
                  <a:pt x="1235" y="891"/>
                </a:cubicBezTo>
                <a:cubicBezTo>
                  <a:pt x="1236" y="945"/>
                  <a:pt x="1241" y="1000"/>
                  <a:pt x="1258" y="1051"/>
                </a:cubicBezTo>
                <a:cubicBezTo>
                  <a:pt x="1278" y="1104"/>
                  <a:pt x="1310" y="1152"/>
                  <a:pt x="1347" y="1195"/>
                </a:cubicBezTo>
                <a:cubicBezTo>
                  <a:pt x="1383" y="1239"/>
                  <a:pt x="1424" y="1280"/>
                  <a:pt x="1461" y="1324"/>
                </a:cubicBezTo>
                <a:cubicBezTo>
                  <a:pt x="1499" y="1372"/>
                  <a:pt x="1529" y="1426"/>
                  <a:pt x="1553" y="1483"/>
                </a:cubicBezTo>
                <a:cubicBezTo>
                  <a:pt x="1572" y="1530"/>
                  <a:pt x="1587" y="1580"/>
                  <a:pt x="1602" y="1628"/>
                </a:cubicBezTo>
                <a:cubicBezTo>
                  <a:pt x="1532" y="1581"/>
                  <a:pt x="1458" y="1537"/>
                  <a:pt x="1392" y="1483"/>
                </a:cubicBezTo>
                <a:cubicBezTo>
                  <a:pt x="1322" y="1427"/>
                  <a:pt x="1265" y="1363"/>
                  <a:pt x="1219" y="1286"/>
                </a:cubicBezTo>
                <a:cubicBezTo>
                  <a:pt x="1171" y="1206"/>
                  <a:pt x="1132" y="1119"/>
                  <a:pt x="1073" y="1046"/>
                </a:cubicBezTo>
                <a:cubicBezTo>
                  <a:pt x="968" y="911"/>
                  <a:pt x="818" y="820"/>
                  <a:pt x="665" y="746"/>
                </a:cubicBezTo>
                <a:cubicBezTo>
                  <a:pt x="484" y="660"/>
                  <a:pt x="293" y="594"/>
                  <a:pt x="124" y="485"/>
                </a:cubicBezTo>
                <a:cubicBezTo>
                  <a:pt x="122" y="484"/>
                  <a:pt x="119" y="483"/>
                  <a:pt x="117" y="483"/>
                </a:cubicBezTo>
                <a:cubicBezTo>
                  <a:pt x="105" y="483"/>
                  <a:pt x="97" y="500"/>
                  <a:pt x="109" y="508"/>
                </a:cubicBezTo>
                <a:cubicBezTo>
                  <a:pt x="254" y="598"/>
                  <a:pt x="302" y="775"/>
                  <a:pt x="364" y="923"/>
                </a:cubicBezTo>
                <a:cubicBezTo>
                  <a:pt x="396" y="998"/>
                  <a:pt x="431" y="1072"/>
                  <a:pt x="483" y="1134"/>
                </a:cubicBezTo>
                <a:cubicBezTo>
                  <a:pt x="540" y="1201"/>
                  <a:pt x="613" y="1240"/>
                  <a:pt x="694" y="1272"/>
                </a:cubicBezTo>
                <a:cubicBezTo>
                  <a:pt x="780" y="1305"/>
                  <a:pt x="863" y="1338"/>
                  <a:pt x="929" y="1406"/>
                </a:cubicBezTo>
                <a:cubicBezTo>
                  <a:pt x="992" y="1471"/>
                  <a:pt x="1035" y="1553"/>
                  <a:pt x="1075" y="1634"/>
                </a:cubicBezTo>
                <a:cubicBezTo>
                  <a:pt x="1116" y="1716"/>
                  <a:pt x="1154" y="1801"/>
                  <a:pt x="1205" y="1877"/>
                </a:cubicBezTo>
                <a:cubicBezTo>
                  <a:pt x="1233" y="1918"/>
                  <a:pt x="1266" y="1955"/>
                  <a:pt x="1303" y="1988"/>
                </a:cubicBezTo>
                <a:lnTo>
                  <a:pt x="1302" y="1988"/>
                </a:lnTo>
                <a:cubicBezTo>
                  <a:pt x="1251" y="1969"/>
                  <a:pt x="1203" y="1938"/>
                  <a:pt x="1165" y="1900"/>
                </a:cubicBezTo>
                <a:cubicBezTo>
                  <a:pt x="1123" y="1858"/>
                  <a:pt x="1094" y="1806"/>
                  <a:pt x="1057" y="1759"/>
                </a:cubicBezTo>
                <a:cubicBezTo>
                  <a:pt x="1023" y="1717"/>
                  <a:pt x="980" y="1686"/>
                  <a:pt x="928" y="1669"/>
                </a:cubicBezTo>
                <a:cubicBezTo>
                  <a:pt x="887" y="1657"/>
                  <a:pt x="844" y="1652"/>
                  <a:pt x="801" y="1652"/>
                </a:cubicBezTo>
                <a:cubicBezTo>
                  <a:pt x="793" y="1652"/>
                  <a:pt x="785" y="1652"/>
                  <a:pt x="777" y="1653"/>
                </a:cubicBezTo>
                <a:cubicBezTo>
                  <a:pt x="706" y="1655"/>
                  <a:pt x="634" y="1669"/>
                  <a:pt x="562" y="1669"/>
                </a:cubicBezTo>
                <a:cubicBezTo>
                  <a:pt x="525" y="1669"/>
                  <a:pt x="489" y="1665"/>
                  <a:pt x="453" y="1654"/>
                </a:cubicBezTo>
                <a:cubicBezTo>
                  <a:pt x="353" y="1626"/>
                  <a:pt x="268" y="1529"/>
                  <a:pt x="162" y="1529"/>
                </a:cubicBezTo>
                <a:cubicBezTo>
                  <a:pt x="147" y="1529"/>
                  <a:pt x="131" y="1531"/>
                  <a:pt x="115" y="1536"/>
                </a:cubicBezTo>
                <a:cubicBezTo>
                  <a:pt x="102" y="1539"/>
                  <a:pt x="100" y="1557"/>
                  <a:pt x="113" y="1562"/>
                </a:cubicBezTo>
                <a:cubicBezTo>
                  <a:pt x="229" y="1605"/>
                  <a:pt x="335" y="1675"/>
                  <a:pt x="421" y="1764"/>
                </a:cubicBezTo>
                <a:cubicBezTo>
                  <a:pt x="463" y="1808"/>
                  <a:pt x="495" y="1860"/>
                  <a:pt x="535" y="1906"/>
                </a:cubicBezTo>
                <a:cubicBezTo>
                  <a:pt x="571" y="1949"/>
                  <a:pt x="616" y="1980"/>
                  <a:pt x="672" y="1992"/>
                </a:cubicBezTo>
                <a:cubicBezTo>
                  <a:pt x="724" y="2004"/>
                  <a:pt x="778" y="2002"/>
                  <a:pt x="832" y="2008"/>
                </a:cubicBezTo>
                <a:cubicBezTo>
                  <a:pt x="887" y="2013"/>
                  <a:pt x="936" y="2034"/>
                  <a:pt x="984" y="2062"/>
                </a:cubicBezTo>
                <a:cubicBezTo>
                  <a:pt x="1074" y="2113"/>
                  <a:pt x="1157" y="2177"/>
                  <a:pt x="1263" y="2177"/>
                </a:cubicBezTo>
                <a:cubicBezTo>
                  <a:pt x="1269" y="2177"/>
                  <a:pt x="1275" y="2177"/>
                  <a:pt x="1281" y="2177"/>
                </a:cubicBezTo>
                <a:cubicBezTo>
                  <a:pt x="1319" y="2174"/>
                  <a:pt x="1355" y="2165"/>
                  <a:pt x="1390" y="2152"/>
                </a:cubicBezTo>
                <a:lnTo>
                  <a:pt x="1390" y="2152"/>
                </a:lnTo>
                <a:cubicBezTo>
                  <a:pt x="1332" y="2189"/>
                  <a:pt x="1270" y="2219"/>
                  <a:pt x="1199" y="2223"/>
                </a:cubicBezTo>
                <a:cubicBezTo>
                  <a:pt x="1192" y="2223"/>
                  <a:pt x="1185" y="2223"/>
                  <a:pt x="1178" y="2223"/>
                </a:cubicBezTo>
                <a:cubicBezTo>
                  <a:pt x="1061" y="2223"/>
                  <a:pt x="951" y="2170"/>
                  <a:pt x="839" y="2143"/>
                </a:cubicBezTo>
                <a:cubicBezTo>
                  <a:pt x="796" y="2133"/>
                  <a:pt x="752" y="2126"/>
                  <a:pt x="709" y="2126"/>
                </a:cubicBezTo>
                <a:cubicBezTo>
                  <a:pt x="690" y="2126"/>
                  <a:pt x="671" y="2128"/>
                  <a:pt x="653" y="2130"/>
                </a:cubicBezTo>
                <a:cubicBezTo>
                  <a:pt x="583" y="2140"/>
                  <a:pt x="517" y="2166"/>
                  <a:pt x="455" y="2198"/>
                </a:cubicBezTo>
                <a:cubicBezTo>
                  <a:pt x="312" y="2270"/>
                  <a:pt x="177" y="2377"/>
                  <a:pt x="12" y="2390"/>
                </a:cubicBezTo>
                <a:cubicBezTo>
                  <a:pt x="1" y="2391"/>
                  <a:pt x="0" y="2406"/>
                  <a:pt x="8" y="2411"/>
                </a:cubicBezTo>
                <a:cubicBezTo>
                  <a:pt x="116" y="2485"/>
                  <a:pt x="233" y="2561"/>
                  <a:pt x="366" y="2581"/>
                </a:cubicBezTo>
                <a:cubicBezTo>
                  <a:pt x="384" y="2584"/>
                  <a:pt x="402" y="2585"/>
                  <a:pt x="420" y="2585"/>
                </a:cubicBezTo>
                <a:cubicBezTo>
                  <a:pt x="471" y="2585"/>
                  <a:pt x="521" y="2575"/>
                  <a:pt x="570" y="2559"/>
                </a:cubicBezTo>
                <a:cubicBezTo>
                  <a:pt x="637" y="2538"/>
                  <a:pt x="705" y="2510"/>
                  <a:pt x="775" y="2510"/>
                </a:cubicBezTo>
                <a:cubicBezTo>
                  <a:pt x="781" y="2510"/>
                  <a:pt x="787" y="2511"/>
                  <a:pt x="793" y="2511"/>
                </a:cubicBezTo>
                <a:cubicBezTo>
                  <a:pt x="866" y="2515"/>
                  <a:pt x="932" y="2547"/>
                  <a:pt x="1001" y="2567"/>
                </a:cubicBezTo>
                <a:cubicBezTo>
                  <a:pt x="1057" y="2583"/>
                  <a:pt x="1116" y="2591"/>
                  <a:pt x="1175" y="2591"/>
                </a:cubicBezTo>
                <a:cubicBezTo>
                  <a:pt x="1185" y="2591"/>
                  <a:pt x="1196" y="2591"/>
                  <a:pt x="1207" y="2590"/>
                </a:cubicBezTo>
                <a:cubicBezTo>
                  <a:pt x="1272" y="2586"/>
                  <a:pt x="1335" y="2573"/>
                  <a:pt x="1396" y="2553"/>
                </a:cubicBezTo>
                <a:lnTo>
                  <a:pt x="1396" y="2553"/>
                </a:lnTo>
                <a:cubicBezTo>
                  <a:pt x="1294" y="2597"/>
                  <a:pt x="1185" y="2628"/>
                  <a:pt x="1082" y="2665"/>
                </a:cubicBezTo>
                <a:cubicBezTo>
                  <a:pt x="927" y="2720"/>
                  <a:pt x="768" y="2795"/>
                  <a:pt x="664" y="2927"/>
                </a:cubicBezTo>
                <a:cubicBezTo>
                  <a:pt x="614" y="2990"/>
                  <a:pt x="584" y="3065"/>
                  <a:pt x="571" y="3144"/>
                </a:cubicBezTo>
                <a:cubicBezTo>
                  <a:pt x="558" y="3226"/>
                  <a:pt x="563" y="3308"/>
                  <a:pt x="570" y="3390"/>
                </a:cubicBezTo>
                <a:cubicBezTo>
                  <a:pt x="583" y="3560"/>
                  <a:pt x="606" y="3765"/>
                  <a:pt x="480" y="3901"/>
                </a:cubicBezTo>
                <a:cubicBezTo>
                  <a:pt x="472" y="3910"/>
                  <a:pt x="478" y="3925"/>
                  <a:pt x="489" y="3925"/>
                </a:cubicBezTo>
                <a:cubicBezTo>
                  <a:pt x="491" y="3925"/>
                  <a:pt x="493" y="3924"/>
                  <a:pt x="495" y="3923"/>
                </a:cubicBezTo>
                <a:cubicBezTo>
                  <a:pt x="647" y="3834"/>
                  <a:pt x="777" y="3710"/>
                  <a:pt x="873" y="3561"/>
                </a:cubicBezTo>
                <a:cubicBezTo>
                  <a:pt x="921" y="3487"/>
                  <a:pt x="959" y="3407"/>
                  <a:pt x="989" y="3324"/>
                </a:cubicBezTo>
                <a:cubicBezTo>
                  <a:pt x="1017" y="3242"/>
                  <a:pt x="1040" y="3157"/>
                  <a:pt x="1083" y="3081"/>
                </a:cubicBezTo>
                <a:cubicBezTo>
                  <a:pt x="1176" y="2912"/>
                  <a:pt x="1362" y="2846"/>
                  <a:pt x="1531" y="2775"/>
                </a:cubicBezTo>
                <a:cubicBezTo>
                  <a:pt x="1548" y="2768"/>
                  <a:pt x="1566" y="2760"/>
                  <a:pt x="1583" y="2752"/>
                </a:cubicBezTo>
                <a:cubicBezTo>
                  <a:pt x="1589" y="2786"/>
                  <a:pt x="1593" y="2820"/>
                  <a:pt x="1587" y="2852"/>
                </a:cubicBezTo>
                <a:cubicBezTo>
                  <a:pt x="1577" y="2904"/>
                  <a:pt x="1534" y="2936"/>
                  <a:pt x="1501" y="2973"/>
                </a:cubicBezTo>
                <a:cubicBezTo>
                  <a:pt x="1437" y="3046"/>
                  <a:pt x="1429" y="3144"/>
                  <a:pt x="1449" y="3236"/>
                </a:cubicBezTo>
                <a:cubicBezTo>
                  <a:pt x="1473" y="3348"/>
                  <a:pt x="1532" y="3450"/>
                  <a:pt x="1549" y="3565"/>
                </a:cubicBezTo>
                <a:cubicBezTo>
                  <a:pt x="1563" y="3652"/>
                  <a:pt x="1558" y="3741"/>
                  <a:pt x="1535" y="3826"/>
                </a:cubicBezTo>
                <a:cubicBezTo>
                  <a:pt x="1525" y="3852"/>
                  <a:pt x="1516" y="3878"/>
                  <a:pt x="1508" y="3905"/>
                </a:cubicBezTo>
                <a:cubicBezTo>
                  <a:pt x="1506" y="3915"/>
                  <a:pt x="1513" y="3921"/>
                  <a:pt x="1520" y="3921"/>
                </a:cubicBezTo>
                <a:cubicBezTo>
                  <a:pt x="1524" y="3921"/>
                  <a:pt x="1529" y="3919"/>
                  <a:pt x="1531" y="3913"/>
                </a:cubicBezTo>
                <a:cubicBezTo>
                  <a:pt x="1542" y="3887"/>
                  <a:pt x="1551" y="3860"/>
                  <a:pt x="1558" y="3833"/>
                </a:cubicBezTo>
                <a:cubicBezTo>
                  <a:pt x="1592" y="3746"/>
                  <a:pt x="1642" y="3664"/>
                  <a:pt x="1705" y="3594"/>
                </a:cubicBezTo>
                <a:cubicBezTo>
                  <a:pt x="1748" y="3545"/>
                  <a:pt x="1801" y="3506"/>
                  <a:pt x="1846" y="3459"/>
                </a:cubicBezTo>
                <a:cubicBezTo>
                  <a:pt x="1885" y="3419"/>
                  <a:pt x="1919" y="3371"/>
                  <a:pt x="1928" y="3315"/>
                </a:cubicBezTo>
                <a:cubicBezTo>
                  <a:pt x="1938" y="3256"/>
                  <a:pt x="1911" y="3203"/>
                  <a:pt x="1879" y="3155"/>
                </a:cubicBezTo>
                <a:cubicBezTo>
                  <a:pt x="1849" y="3106"/>
                  <a:pt x="1814" y="3057"/>
                  <a:pt x="1817" y="2996"/>
                </a:cubicBezTo>
                <a:cubicBezTo>
                  <a:pt x="1823" y="2906"/>
                  <a:pt x="1884" y="2829"/>
                  <a:pt x="1892" y="2739"/>
                </a:cubicBezTo>
                <a:cubicBezTo>
                  <a:pt x="1947" y="2819"/>
                  <a:pt x="2010" y="2894"/>
                  <a:pt x="2064" y="2970"/>
                </a:cubicBezTo>
                <a:cubicBezTo>
                  <a:pt x="2102" y="3024"/>
                  <a:pt x="2135" y="3079"/>
                  <a:pt x="2161" y="3139"/>
                </a:cubicBezTo>
                <a:cubicBezTo>
                  <a:pt x="2186" y="3196"/>
                  <a:pt x="2207" y="3256"/>
                  <a:pt x="2231" y="3313"/>
                </a:cubicBezTo>
                <a:cubicBezTo>
                  <a:pt x="2255" y="3368"/>
                  <a:pt x="2282" y="3423"/>
                  <a:pt x="2319" y="3471"/>
                </a:cubicBezTo>
                <a:cubicBezTo>
                  <a:pt x="2357" y="3519"/>
                  <a:pt x="2406" y="3555"/>
                  <a:pt x="2452" y="3595"/>
                </a:cubicBezTo>
                <a:cubicBezTo>
                  <a:pt x="2538" y="3668"/>
                  <a:pt x="2605" y="3760"/>
                  <a:pt x="2649" y="3862"/>
                </a:cubicBezTo>
                <a:cubicBezTo>
                  <a:pt x="2655" y="3889"/>
                  <a:pt x="2664" y="3914"/>
                  <a:pt x="2679" y="3939"/>
                </a:cubicBezTo>
                <a:cubicBezTo>
                  <a:pt x="2682" y="3944"/>
                  <a:pt x="2687" y="3946"/>
                  <a:pt x="2692" y="3946"/>
                </a:cubicBezTo>
                <a:cubicBezTo>
                  <a:pt x="2700" y="3946"/>
                  <a:pt x="2708" y="3940"/>
                  <a:pt x="2704" y="3931"/>
                </a:cubicBezTo>
                <a:cubicBezTo>
                  <a:pt x="2697" y="3905"/>
                  <a:pt x="2687" y="3880"/>
                  <a:pt x="2676" y="3855"/>
                </a:cubicBezTo>
                <a:cubicBezTo>
                  <a:pt x="2658" y="3752"/>
                  <a:pt x="2710" y="3640"/>
                  <a:pt x="2731" y="3540"/>
                </a:cubicBezTo>
                <a:cubicBezTo>
                  <a:pt x="2744" y="3479"/>
                  <a:pt x="2747" y="3416"/>
                  <a:pt x="2724" y="3357"/>
                </a:cubicBezTo>
                <a:cubicBezTo>
                  <a:pt x="2704" y="3303"/>
                  <a:pt x="2663" y="3259"/>
                  <a:pt x="2621" y="3222"/>
                </a:cubicBezTo>
                <a:cubicBezTo>
                  <a:pt x="2577" y="3182"/>
                  <a:pt x="2528" y="3148"/>
                  <a:pt x="2487" y="3105"/>
                </a:cubicBezTo>
                <a:cubicBezTo>
                  <a:pt x="2467" y="3084"/>
                  <a:pt x="2449" y="3060"/>
                  <a:pt x="2435" y="3033"/>
                </a:cubicBezTo>
                <a:cubicBezTo>
                  <a:pt x="2421" y="3004"/>
                  <a:pt x="2415" y="2974"/>
                  <a:pt x="2411" y="2942"/>
                </a:cubicBezTo>
                <a:cubicBezTo>
                  <a:pt x="2402" y="2875"/>
                  <a:pt x="2398" y="2811"/>
                  <a:pt x="2355" y="2755"/>
                </a:cubicBezTo>
                <a:cubicBezTo>
                  <a:pt x="2353" y="2752"/>
                  <a:pt x="2350" y="2749"/>
                  <a:pt x="2346" y="2746"/>
                </a:cubicBezTo>
                <a:cubicBezTo>
                  <a:pt x="2386" y="2743"/>
                  <a:pt x="2425" y="2737"/>
                  <a:pt x="2463" y="2728"/>
                </a:cubicBezTo>
                <a:cubicBezTo>
                  <a:pt x="2543" y="2707"/>
                  <a:pt x="2621" y="2673"/>
                  <a:pt x="2703" y="2670"/>
                </a:cubicBezTo>
                <a:cubicBezTo>
                  <a:pt x="2708" y="2670"/>
                  <a:pt x="2713" y="2670"/>
                  <a:pt x="2717" y="2670"/>
                </a:cubicBezTo>
                <a:cubicBezTo>
                  <a:pt x="2779" y="2670"/>
                  <a:pt x="2839" y="2689"/>
                  <a:pt x="2895" y="2714"/>
                </a:cubicBezTo>
                <a:cubicBezTo>
                  <a:pt x="2957" y="2740"/>
                  <a:pt x="3016" y="2771"/>
                  <a:pt x="3080" y="2792"/>
                </a:cubicBezTo>
                <a:cubicBezTo>
                  <a:pt x="3125" y="2807"/>
                  <a:pt x="3170" y="2814"/>
                  <a:pt x="3215" y="2814"/>
                </a:cubicBezTo>
                <a:cubicBezTo>
                  <a:pt x="3239" y="2814"/>
                  <a:pt x="3263" y="2812"/>
                  <a:pt x="3287" y="2808"/>
                </a:cubicBezTo>
                <a:cubicBezTo>
                  <a:pt x="3396" y="2790"/>
                  <a:pt x="3517" y="2731"/>
                  <a:pt x="3632" y="2731"/>
                </a:cubicBezTo>
                <a:cubicBezTo>
                  <a:pt x="3638" y="2731"/>
                  <a:pt x="3644" y="2732"/>
                  <a:pt x="3649" y="2732"/>
                </a:cubicBezTo>
                <a:cubicBezTo>
                  <a:pt x="3691" y="2745"/>
                  <a:pt x="3732" y="2757"/>
                  <a:pt x="3774" y="2769"/>
                </a:cubicBezTo>
                <a:cubicBezTo>
                  <a:pt x="3775" y="2769"/>
                  <a:pt x="3776" y="2769"/>
                  <a:pt x="3777" y="2769"/>
                </a:cubicBezTo>
                <a:cubicBezTo>
                  <a:pt x="3790" y="2769"/>
                  <a:pt x="3798" y="2751"/>
                  <a:pt x="3785" y="2744"/>
                </a:cubicBezTo>
                <a:cubicBezTo>
                  <a:pt x="3745" y="2720"/>
                  <a:pt x="3703" y="2708"/>
                  <a:pt x="3660" y="2706"/>
                </a:cubicBezTo>
                <a:cubicBezTo>
                  <a:pt x="3551" y="2672"/>
                  <a:pt x="3445" y="2630"/>
                  <a:pt x="3343" y="2580"/>
                </a:cubicBezTo>
                <a:cubicBezTo>
                  <a:pt x="3274" y="2548"/>
                  <a:pt x="3207" y="2511"/>
                  <a:pt x="3142" y="2473"/>
                </a:cubicBezTo>
                <a:cubicBezTo>
                  <a:pt x="3075" y="2432"/>
                  <a:pt x="3013" y="2387"/>
                  <a:pt x="2944" y="2351"/>
                </a:cubicBezTo>
                <a:cubicBezTo>
                  <a:pt x="2883" y="2319"/>
                  <a:pt x="2819" y="2299"/>
                  <a:pt x="2750" y="2294"/>
                </a:cubicBezTo>
                <a:cubicBezTo>
                  <a:pt x="2737" y="2294"/>
                  <a:pt x="2725" y="2293"/>
                  <a:pt x="2713" y="2293"/>
                </a:cubicBezTo>
                <a:cubicBezTo>
                  <a:pt x="2662" y="2293"/>
                  <a:pt x="2611" y="2300"/>
                  <a:pt x="2560" y="2308"/>
                </a:cubicBezTo>
                <a:cubicBezTo>
                  <a:pt x="2457" y="2326"/>
                  <a:pt x="2353" y="2355"/>
                  <a:pt x="2249" y="2363"/>
                </a:cubicBezTo>
                <a:cubicBezTo>
                  <a:pt x="2301" y="2332"/>
                  <a:pt x="2348" y="2294"/>
                  <a:pt x="2394" y="2255"/>
                </a:cubicBezTo>
                <a:cubicBezTo>
                  <a:pt x="2460" y="2200"/>
                  <a:pt x="2525" y="2143"/>
                  <a:pt x="2599" y="2101"/>
                </a:cubicBezTo>
                <a:cubicBezTo>
                  <a:pt x="2674" y="2059"/>
                  <a:pt x="2752" y="2044"/>
                  <a:pt x="2837" y="2038"/>
                </a:cubicBezTo>
                <a:cubicBezTo>
                  <a:pt x="2916" y="2032"/>
                  <a:pt x="2997" y="2029"/>
                  <a:pt x="3071" y="1998"/>
                </a:cubicBezTo>
                <a:cubicBezTo>
                  <a:pt x="3152" y="1964"/>
                  <a:pt x="3203" y="1894"/>
                  <a:pt x="3261" y="1831"/>
                </a:cubicBezTo>
                <a:cubicBezTo>
                  <a:pt x="3355" y="1729"/>
                  <a:pt x="3486" y="1667"/>
                  <a:pt x="3623" y="1654"/>
                </a:cubicBezTo>
                <a:cubicBezTo>
                  <a:pt x="3649" y="1658"/>
                  <a:pt x="3674" y="1660"/>
                  <a:pt x="3700" y="1660"/>
                </a:cubicBezTo>
                <a:cubicBezTo>
                  <a:pt x="3716" y="1660"/>
                  <a:pt x="3733" y="1659"/>
                  <a:pt x="3750" y="1657"/>
                </a:cubicBezTo>
                <a:lnTo>
                  <a:pt x="3753" y="1657"/>
                </a:lnTo>
                <a:cubicBezTo>
                  <a:pt x="3770" y="1655"/>
                  <a:pt x="3765" y="1632"/>
                  <a:pt x="3751" y="1630"/>
                </a:cubicBezTo>
                <a:cubicBezTo>
                  <a:pt x="3725" y="1626"/>
                  <a:pt x="3699" y="1624"/>
                  <a:pt x="3672" y="1624"/>
                </a:cubicBezTo>
                <a:cubicBezTo>
                  <a:pt x="3656" y="1624"/>
                  <a:pt x="3639" y="1625"/>
                  <a:pt x="3623" y="1627"/>
                </a:cubicBezTo>
                <a:cubicBezTo>
                  <a:pt x="3521" y="1613"/>
                  <a:pt x="3420" y="1577"/>
                  <a:pt x="3321" y="1551"/>
                </a:cubicBezTo>
                <a:cubicBezTo>
                  <a:pt x="3259" y="1536"/>
                  <a:pt x="3195" y="1524"/>
                  <a:pt x="3131" y="1524"/>
                </a:cubicBezTo>
                <a:cubicBezTo>
                  <a:pt x="3123" y="1524"/>
                  <a:pt x="3115" y="1524"/>
                  <a:pt x="3107" y="1524"/>
                </a:cubicBezTo>
                <a:cubicBezTo>
                  <a:pt x="3023" y="1528"/>
                  <a:pt x="2940" y="1553"/>
                  <a:pt x="2868" y="1598"/>
                </a:cubicBezTo>
                <a:cubicBezTo>
                  <a:pt x="2796" y="1640"/>
                  <a:pt x="2741" y="1702"/>
                  <a:pt x="2689" y="1767"/>
                </a:cubicBezTo>
                <a:cubicBezTo>
                  <a:pt x="2637" y="1832"/>
                  <a:pt x="2587" y="1902"/>
                  <a:pt x="2518" y="1949"/>
                </a:cubicBezTo>
                <a:cubicBezTo>
                  <a:pt x="2470" y="1981"/>
                  <a:pt x="2419" y="1998"/>
                  <a:pt x="2366" y="2009"/>
                </a:cubicBezTo>
                <a:cubicBezTo>
                  <a:pt x="2413" y="1951"/>
                  <a:pt x="2447" y="1883"/>
                  <a:pt x="2457" y="1806"/>
                </a:cubicBezTo>
                <a:cubicBezTo>
                  <a:pt x="2463" y="1762"/>
                  <a:pt x="2463" y="1716"/>
                  <a:pt x="2471" y="1673"/>
                </a:cubicBezTo>
                <a:cubicBezTo>
                  <a:pt x="2478" y="1632"/>
                  <a:pt x="2493" y="1594"/>
                  <a:pt x="2516" y="1559"/>
                </a:cubicBezTo>
                <a:cubicBezTo>
                  <a:pt x="2559" y="1493"/>
                  <a:pt x="2625" y="1444"/>
                  <a:pt x="2692" y="1405"/>
                </a:cubicBezTo>
                <a:cubicBezTo>
                  <a:pt x="2834" y="1322"/>
                  <a:pt x="3005" y="1275"/>
                  <a:pt x="3116" y="1145"/>
                </a:cubicBezTo>
                <a:cubicBezTo>
                  <a:pt x="3180" y="1069"/>
                  <a:pt x="3200" y="977"/>
                  <a:pt x="3219" y="881"/>
                </a:cubicBezTo>
                <a:cubicBezTo>
                  <a:pt x="3227" y="838"/>
                  <a:pt x="3237" y="792"/>
                  <a:pt x="3254" y="749"/>
                </a:cubicBezTo>
                <a:cubicBezTo>
                  <a:pt x="3290" y="711"/>
                  <a:pt x="3323" y="670"/>
                  <a:pt x="3351" y="622"/>
                </a:cubicBezTo>
                <a:cubicBezTo>
                  <a:pt x="3356" y="614"/>
                  <a:pt x="3349" y="601"/>
                  <a:pt x="3340" y="601"/>
                </a:cubicBezTo>
                <a:cubicBezTo>
                  <a:pt x="3337" y="601"/>
                  <a:pt x="3335" y="602"/>
                  <a:pt x="3333" y="603"/>
                </a:cubicBezTo>
                <a:cubicBezTo>
                  <a:pt x="3281" y="637"/>
                  <a:pt x="3251" y="683"/>
                  <a:pt x="3231" y="733"/>
                </a:cubicBezTo>
                <a:cubicBezTo>
                  <a:pt x="3144" y="821"/>
                  <a:pt x="3032" y="881"/>
                  <a:pt x="2909" y="904"/>
                </a:cubicBezTo>
                <a:cubicBezTo>
                  <a:pt x="2739" y="938"/>
                  <a:pt x="2554" y="920"/>
                  <a:pt x="2407" y="1027"/>
                </a:cubicBezTo>
                <a:cubicBezTo>
                  <a:pt x="2346" y="1071"/>
                  <a:pt x="2304" y="1132"/>
                  <a:pt x="2291" y="1207"/>
                </a:cubicBezTo>
                <a:cubicBezTo>
                  <a:pt x="2277" y="1274"/>
                  <a:pt x="2284" y="1343"/>
                  <a:pt x="2280" y="1411"/>
                </a:cubicBezTo>
                <a:cubicBezTo>
                  <a:pt x="2278" y="1445"/>
                  <a:pt x="2274" y="1479"/>
                  <a:pt x="2263" y="1511"/>
                </a:cubicBezTo>
                <a:cubicBezTo>
                  <a:pt x="2250" y="1545"/>
                  <a:pt x="2229" y="1574"/>
                  <a:pt x="2203" y="1598"/>
                </a:cubicBezTo>
                <a:cubicBezTo>
                  <a:pt x="2201" y="1585"/>
                  <a:pt x="2199" y="1574"/>
                  <a:pt x="2195" y="1563"/>
                </a:cubicBezTo>
                <a:cubicBezTo>
                  <a:pt x="2172" y="1478"/>
                  <a:pt x="2112" y="1410"/>
                  <a:pt x="2089" y="1325"/>
                </a:cubicBezTo>
                <a:cubicBezTo>
                  <a:pt x="2054" y="1193"/>
                  <a:pt x="2150" y="1069"/>
                  <a:pt x="2173" y="943"/>
                </a:cubicBezTo>
                <a:cubicBezTo>
                  <a:pt x="2187" y="865"/>
                  <a:pt x="2168" y="790"/>
                  <a:pt x="2127" y="724"/>
                </a:cubicBezTo>
                <a:cubicBezTo>
                  <a:pt x="2079" y="648"/>
                  <a:pt x="2010" y="590"/>
                  <a:pt x="1947" y="529"/>
                </a:cubicBezTo>
                <a:cubicBezTo>
                  <a:pt x="1876" y="462"/>
                  <a:pt x="1818" y="387"/>
                  <a:pt x="1781" y="296"/>
                </a:cubicBezTo>
                <a:cubicBezTo>
                  <a:pt x="1745" y="208"/>
                  <a:pt x="1730" y="111"/>
                  <a:pt x="1737" y="15"/>
                </a:cubicBezTo>
                <a:cubicBezTo>
                  <a:pt x="1738" y="7"/>
                  <a:pt x="1731" y="1"/>
                  <a:pt x="172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87"/>
          <p:cNvSpPr txBox="1">
            <a:spLocks noGrp="1"/>
          </p:cNvSpPr>
          <p:nvPr>
            <p:ph type="subTitle" idx="1"/>
          </p:nvPr>
        </p:nvSpPr>
        <p:spPr>
          <a:xfrm>
            <a:off x="1054926" y="2810650"/>
            <a:ext cx="2977200" cy="11541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You can replace the image on the screen with your own work. Just right-click on it and select “Replace image”</a:t>
            </a:r>
            <a:endParaRPr/>
          </a:p>
        </p:txBody>
      </p:sp>
      <p:sp>
        <p:nvSpPr>
          <p:cNvPr id="1573" name="Google Shape;1573;p87"/>
          <p:cNvSpPr txBox="1">
            <a:spLocks noGrp="1"/>
          </p:cNvSpPr>
          <p:nvPr>
            <p:ph type="title"/>
          </p:nvPr>
        </p:nvSpPr>
        <p:spPr>
          <a:xfrm>
            <a:off x="1054926" y="1178775"/>
            <a:ext cx="2977200" cy="1443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Demo </a:t>
            </a:r>
            <a:r>
              <a:rPr lang="en">
                <a:solidFill>
                  <a:schemeClr val="lt2"/>
                </a:solidFill>
              </a:rPr>
              <a:t>software &amp; app</a:t>
            </a:r>
            <a:endParaRPr>
              <a:solidFill>
                <a:schemeClr val="lt2"/>
              </a:solidFill>
            </a:endParaRPr>
          </a:p>
        </p:txBody>
      </p:sp>
      <p:grpSp>
        <p:nvGrpSpPr>
          <p:cNvPr id="1574" name="Google Shape;1574;p87"/>
          <p:cNvGrpSpPr/>
          <p:nvPr/>
        </p:nvGrpSpPr>
        <p:grpSpPr>
          <a:xfrm>
            <a:off x="4247416" y="1106506"/>
            <a:ext cx="3803054" cy="2930459"/>
            <a:chOff x="5158425" y="989675"/>
            <a:chExt cx="3270600" cy="2520175"/>
          </a:xfrm>
        </p:grpSpPr>
        <p:sp>
          <p:nvSpPr>
            <p:cNvPr id="1575" name="Google Shape;1575;p87"/>
            <p:cNvSpPr/>
            <p:nvPr/>
          </p:nvSpPr>
          <p:spPr>
            <a:xfrm>
              <a:off x="6296725" y="3104625"/>
              <a:ext cx="994000" cy="405225"/>
            </a:xfrm>
            <a:custGeom>
              <a:avLst/>
              <a:gdLst/>
              <a:ahLst/>
              <a:cxnLst/>
              <a:rect l="l" t="t" r="r" b="b"/>
              <a:pathLst>
                <a:path w="39760" h="16209" extrusionOk="0">
                  <a:moveTo>
                    <a:pt x="6465" y="0"/>
                  </a:moveTo>
                  <a:lnTo>
                    <a:pt x="5911" y="7573"/>
                  </a:lnTo>
                  <a:cubicBezTo>
                    <a:pt x="5911" y="7573"/>
                    <a:pt x="6188" y="9005"/>
                    <a:pt x="4064" y="10898"/>
                  </a:cubicBezTo>
                  <a:cubicBezTo>
                    <a:pt x="1940" y="12791"/>
                    <a:pt x="277" y="14546"/>
                    <a:pt x="277" y="14546"/>
                  </a:cubicBezTo>
                  <a:cubicBezTo>
                    <a:pt x="277" y="14546"/>
                    <a:pt x="0" y="14962"/>
                    <a:pt x="0" y="15562"/>
                  </a:cubicBezTo>
                  <a:cubicBezTo>
                    <a:pt x="0" y="16162"/>
                    <a:pt x="370" y="16209"/>
                    <a:pt x="1847" y="16209"/>
                  </a:cubicBezTo>
                  <a:lnTo>
                    <a:pt x="37959" y="16209"/>
                  </a:lnTo>
                  <a:cubicBezTo>
                    <a:pt x="39436" y="16209"/>
                    <a:pt x="39760" y="16162"/>
                    <a:pt x="39760" y="15562"/>
                  </a:cubicBezTo>
                  <a:cubicBezTo>
                    <a:pt x="39760" y="14962"/>
                    <a:pt x="39529" y="14546"/>
                    <a:pt x="39529" y="14546"/>
                  </a:cubicBezTo>
                  <a:cubicBezTo>
                    <a:pt x="39529" y="14546"/>
                    <a:pt x="37820" y="12791"/>
                    <a:pt x="35696" y="10898"/>
                  </a:cubicBezTo>
                  <a:cubicBezTo>
                    <a:pt x="33572" y="9005"/>
                    <a:pt x="33895" y="7573"/>
                    <a:pt x="33895" y="7573"/>
                  </a:cubicBezTo>
                  <a:lnTo>
                    <a:pt x="33295"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87"/>
            <p:cNvSpPr/>
            <p:nvPr/>
          </p:nvSpPr>
          <p:spPr>
            <a:xfrm>
              <a:off x="5158425" y="989675"/>
              <a:ext cx="3270600" cy="2150750"/>
            </a:xfrm>
            <a:custGeom>
              <a:avLst/>
              <a:gdLst/>
              <a:ahLst/>
              <a:cxnLst/>
              <a:rect l="l" t="t" r="r" b="b"/>
              <a:pathLst>
                <a:path w="130824" h="86030" extrusionOk="0">
                  <a:moveTo>
                    <a:pt x="6604" y="0"/>
                  </a:moveTo>
                  <a:cubicBezTo>
                    <a:pt x="2956" y="0"/>
                    <a:pt x="1" y="2955"/>
                    <a:pt x="1" y="6603"/>
                  </a:cubicBezTo>
                  <a:lnTo>
                    <a:pt x="1" y="79426"/>
                  </a:lnTo>
                  <a:cubicBezTo>
                    <a:pt x="1" y="83074"/>
                    <a:pt x="2956" y="86030"/>
                    <a:pt x="6604" y="86030"/>
                  </a:cubicBezTo>
                  <a:lnTo>
                    <a:pt x="124220" y="86030"/>
                  </a:lnTo>
                  <a:cubicBezTo>
                    <a:pt x="127868" y="86030"/>
                    <a:pt x="130823" y="83074"/>
                    <a:pt x="130823" y="79426"/>
                  </a:cubicBezTo>
                  <a:lnTo>
                    <a:pt x="130823" y="6603"/>
                  </a:lnTo>
                  <a:cubicBezTo>
                    <a:pt x="130823" y="2955"/>
                    <a:pt x="127868" y="0"/>
                    <a:pt x="124220" y="0"/>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87"/>
            <p:cNvSpPr/>
            <p:nvPr/>
          </p:nvSpPr>
          <p:spPr>
            <a:xfrm>
              <a:off x="5158425" y="989675"/>
              <a:ext cx="3270600" cy="1934875"/>
            </a:xfrm>
            <a:custGeom>
              <a:avLst/>
              <a:gdLst/>
              <a:ahLst/>
              <a:cxnLst/>
              <a:rect l="l" t="t" r="r" b="b"/>
              <a:pathLst>
                <a:path w="130824" h="77395" extrusionOk="0">
                  <a:moveTo>
                    <a:pt x="6604" y="0"/>
                  </a:moveTo>
                  <a:cubicBezTo>
                    <a:pt x="2956" y="0"/>
                    <a:pt x="1" y="2955"/>
                    <a:pt x="1" y="6603"/>
                  </a:cubicBezTo>
                  <a:lnTo>
                    <a:pt x="1" y="77394"/>
                  </a:lnTo>
                  <a:lnTo>
                    <a:pt x="130823" y="77394"/>
                  </a:lnTo>
                  <a:lnTo>
                    <a:pt x="130823" y="6603"/>
                  </a:lnTo>
                  <a:cubicBezTo>
                    <a:pt x="130823" y="2955"/>
                    <a:pt x="127868" y="0"/>
                    <a:pt x="124220" y="0"/>
                  </a:cubicBezTo>
                  <a:close/>
                </a:path>
              </a:pathLst>
            </a:custGeom>
            <a:solidFill>
              <a:schemeClr val="accen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87"/>
            <p:cNvSpPr/>
            <p:nvPr/>
          </p:nvSpPr>
          <p:spPr>
            <a:xfrm>
              <a:off x="5251950" y="1079700"/>
              <a:ext cx="3084700" cy="1770950"/>
            </a:xfrm>
            <a:custGeom>
              <a:avLst/>
              <a:gdLst/>
              <a:ahLst/>
              <a:cxnLst/>
              <a:rect l="l" t="t" r="r" b="b"/>
              <a:pathLst>
                <a:path w="123388" h="70838" extrusionOk="0">
                  <a:moveTo>
                    <a:pt x="0" y="1"/>
                  </a:moveTo>
                  <a:lnTo>
                    <a:pt x="0" y="70838"/>
                  </a:lnTo>
                  <a:lnTo>
                    <a:pt x="123388" y="70838"/>
                  </a:lnTo>
                  <a:lnTo>
                    <a:pt x="12338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87"/>
            <p:cNvSpPr/>
            <p:nvPr/>
          </p:nvSpPr>
          <p:spPr>
            <a:xfrm>
              <a:off x="6738875" y="2976475"/>
              <a:ext cx="109700" cy="110850"/>
            </a:xfrm>
            <a:custGeom>
              <a:avLst/>
              <a:gdLst/>
              <a:ahLst/>
              <a:cxnLst/>
              <a:rect l="l" t="t" r="r" b="b"/>
              <a:pathLst>
                <a:path w="4388" h="4434" extrusionOk="0">
                  <a:moveTo>
                    <a:pt x="2217" y="0"/>
                  </a:moveTo>
                  <a:cubicBezTo>
                    <a:pt x="970" y="0"/>
                    <a:pt x="0" y="1016"/>
                    <a:pt x="0" y="2217"/>
                  </a:cubicBezTo>
                  <a:cubicBezTo>
                    <a:pt x="0" y="3418"/>
                    <a:pt x="970" y="4433"/>
                    <a:pt x="2217" y="4433"/>
                  </a:cubicBezTo>
                  <a:cubicBezTo>
                    <a:pt x="3418" y="4433"/>
                    <a:pt x="4387" y="3418"/>
                    <a:pt x="4387" y="2217"/>
                  </a:cubicBezTo>
                  <a:cubicBezTo>
                    <a:pt x="4387" y="1016"/>
                    <a:pt x="3418" y="0"/>
                    <a:pt x="2217" y="0"/>
                  </a:cubicBezTo>
                  <a:close/>
                </a:path>
              </a:pathLst>
            </a:custGeom>
            <a:solidFill>
              <a:schemeClr val="accen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580" name="Google Shape;1580;p87"/>
          <p:cNvPicPr preferRelativeResize="0"/>
          <p:nvPr/>
        </p:nvPicPr>
        <p:blipFill rotWithShape="1">
          <a:blip r:embed="rId3">
            <a:alphaModFix/>
          </a:blip>
          <a:srcRect l="1018" r="1009"/>
          <a:stretch/>
        </p:blipFill>
        <p:spPr>
          <a:xfrm>
            <a:off x="4350635" y="1206644"/>
            <a:ext cx="3596705" cy="2065087"/>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584"/>
        <p:cNvGrpSpPr/>
        <p:nvPr/>
      </p:nvGrpSpPr>
      <p:grpSpPr>
        <a:xfrm>
          <a:off x="0" y="0"/>
          <a:ext cx="0" cy="0"/>
          <a:chOff x="0" y="0"/>
          <a:chExt cx="0" cy="0"/>
        </a:xfrm>
      </p:grpSpPr>
      <p:sp>
        <p:nvSpPr>
          <p:cNvPr id="1585" name="Google Shape;1585;p88"/>
          <p:cNvSpPr txBox="1">
            <a:spLocks noGrp="1"/>
          </p:cNvSpPr>
          <p:nvPr>
            <p:ph type="title" idx="4"/>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a:t>
            </a:r>
            <a:r>
              <a:rPr lang="en">
                <a:solidFill>
                  <a:schemeClr val="lt2"/>
                </a:solidFill>
              </a:rPr>
              <a:t>team</a:t>
            </a:r>
            <a:endParaRPr>
              <a:solidFill>
                <a:schemeClr val="lt2"/>
              </a:solidFill>
            </a:endParaRPr>
          </a:p>
        </p:txBody>
      </p:sp>
      <p:sp>
        <p:nvSpPr>
          <p:cNvPr id="1586" name="Google Shape;1586;p88"/>
          <p:cNvSpPr txBox="1">
            <a:spLocks noGrp="1"/>
          </p:cNvSpPr>
          <p:nvPr>
            <p:ph type="title"/>
          </p:nvPr>
        </p:nvSpPr>
        <p:spPr>
          <a:xfrm>
            <a:off x="2349900" y="1709100"/>
            <a:ext cx="2073300" cy="909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Jenna Smith</a:t>
            </a:r>
            <a:endParaRPr/>
          </a:p>
        </p:txBody>
      </p:sp>
      <p:sp>
        <p:nvSpPr>
          <p:cNvPr id="1587" name="Google Shape;1587;p88"/>
          <p:cNvSpPr txBox="1">
            <a:spLocks noGrp="1"/>
          </p:cNvSpPr>
          <p:nvPr>
            <p:ph type="title" idx="2"/>
          </p:nvPr>
        </p:nvSpPr>
        <p:spPr>
          <a:xfrm>
            <a:off x="6350700" y="1709100"/>
            <a:ext cx="2073300" cy="909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Timmy Jimmy</a:t>
            </a:r>
            <a:endParaRPr/>
          </a:p>
        </p:txBody>
      </p:sp>
      <p:sp>
        <p:nvSpPr>
          <p:cNvPr id="1588" name="Google Shape;1588;p88"/>
          <p:cNvSpPr txBox="1">
            <a:spLocks noGrp="1"/>
          </p:cNvSpPr>
          <p:nvPr>
            <p:ph type="subTitle" idx="1"/>
          </p:nvPr>
        </p:nvSpPr>
        <p:spPr>
          <a:xfrm>
            <a:off x="2349900" y="2618575"/>
            <a:ext cx="2073300" cy="8481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You can replace the image on the screen with your own</a:t>
            </a:r>
            <a:endParaRPr/>
          </a:p>
        </p:txBody>
      </p:sp>
      <p:sp>
        <p:nvSpPr>
          <p:cNvPr id="1589" name="Google Shape;1589;p88"/>
          <p:cNvSpPr txBox="1">
            <a:spLocks noGrp="1"/>
          </p:cNvSpPr>
          <p:nvPr>
            <p:ph type="subTitle" idx="3"/>
          </p:nvPr>
        </p:nvSpPr>
        <p:spPr>
          <a:xfrm>
            <a:off x="6350700" y="2618575"/>
            <a:ext cx="2073300" cy="848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replace the image on the screen with your own</a:t>
            </a:r>
            <a:endParaRPr/>
          </a:p>
        </p:txBody>
      </p:sp>
      <p:sp>
        <p:nvSpPr>
          <p:cNvPr id="1590" name="Google Shape;1590;p88"/>
          <p:cNvSpPr/>
          <p:nvPr/>
        </p:nvSpPr>
        <p:spPr>
          <a:xfrm rot="10800000" flipH="1">
            <a:off x="3452516" y="3999518"/>
            <a:ext cx="637292" cy="460199"/>
          </a:xfrm>
          <a:custGeom>
            <a:avLst/>
            <a:gdLst/>
            <a:ahLst/>
            <a:cxnLst/>
            <a:rect l="l" t="t" r="r" b="b"/>
            <a:pathLst>
              <a:path w="1004" h="725" extrusionOk="0">
                <a:moveTo>
                  <a:pt x="433" y="620"/>
                </a:moveTo>
                <a:cubicBezTo>
                  <a:pt x="437" y="678"/>
                  <a:pt x="491" y="715"/>
                  <a:pt x="544" y="719"/>
                </a:cubicBezTo>
                <a:lnTo>
                  <a:pt x="590" y="723"/>
                </a:lnTo>
                <a:cubicBezTo>
                  <a:pt x="603" y="724"/>
                  <a:pt x="617" y="725"/>
                  <a:pt x="628" y="719"/>
                </a:cubicBezTo>
                <a:cubicBezTo>
                  <a:pt x="642" y="711"/>
                  <a:pt x="649" y="694"/>
                  <a:pt x="648" y="678"/>
                </a:cubicBezTo>
                <a:cubicBezTo>
                  <a:pt x="648" y="663"/>
                  <a:pt x="642" y="648"/>
                  <a:pt x="635" y="634"/>
                </a:cubicBezTo>
                <a:cubicBezTo>
                  <a:pt x="625" y="615"/>
                  <a:pt x="615" y="597"/>
                  <a:pt x="602" y="581"/>
                </a:cubicBezTo>
                <a:cubicBezTo>
                  <a:pt x="596" y="573"/>
                  <a:pt x="590" y="566"/>
                  <a:pt x="581" y="560"/>
                </a:cubicBezTo>
                <a:cubicBezTo>
                  <a:pt x="573" y="557"/>
                  <a:pt x="564" y="555"/>
                  <a:pt x="556" y="553"/>
                </a:cubicBezTo>
                <a:cubicBezTo>
                  <a:pt x="549" y="553"/>
                  <a:pt x="540" y="552"/>
                  <a:pt x="530" y="552"/>
                </a:cubicBezTo>
                <a:cubicBezTo>
                  <a:pt x="486" y="552"/>
                  <a:pt x="428" y="567"/>
                  <a:pt x="433" y="620"/>
                </a:cubicBezTo>
                <a:close/>
                <a:moveTo>
                  <a:pt x="814" y="546"/>
                </a:moveTo>
                <a:cubicBezTo>
                  <a:pt x="825" y="612"/>
                  <a:pt x="895" y="625"/>
                  <a:pt x="949" y="602"/>
                </a:cubicBezTo>
                <a:cubicBezTo>
                  <a:pt x="970" y="594"/>
                  <a:pt x="990" y="577"/>
                  <a:pt x="999" y="556"/>
                </a:cubicBezTo>
                <a:cubicBezTo>
                  <a:pt x="1002" y="550"/>
                  <a:pt x="1004" y="543"/>
                  <a:pt x="1003" y="537"/>
                </a:cubicBezTo>
                <a:cubicBezTo>
                  <a:pt x="1001" y="526"/>
                  <a:pt x="991" y="518"/>
                  <a:pt x="983" y="512"/>
                </a:cubicBezTo>
                <a:cubicBezTo>
                  <a:pt x="963" y="497"/>
                  <a:pt x="945" y="483"/>
                  <a:pt x="922" y="475"/>
                </a:cubicBezTo>
                <a:cubicBezTo>
                  <a:pt x="914" y="471"/>
                  <a:pt x="903" y="470"/>
                  <a:pt x="894" y="470"/>
                </a:cubicBezTo>
                <a:cubicBezTo>
                  <a:pt x="851" y="470"/>
                  <a:pt x="806" y="498"/>
                  <a:pt x="814" y="546"/>
                </a:cubicBezTo>
                <a:close/>
                <a:moveTo>
                  <a:pt x="79" y="312"/>
                </a:moveTo>
                <a:cubicBezTo>
                  <a:pt x="0" y="332"/>
                  <a:pt x="79" y="424"/>
                  <a:pt x="112" y="455"/>
                </a:cubicBezTo>
                <a:cubicBezTo>
                  <a:pt x="127" y="470"/>
                  <a:pt x="144" y="481"/>
                  <a:pt x="162" y="491"/>
                </a:cubicBezTo>
                <a:cubicBezTo>
                  <a:pt x="168" y="495"/>
                  <a:pt x="173" y="498"/>
                  <a:pt x="180" y="499"/>
                </a:cubicBezTo>
                <a:cubicBezTo>
                  <a:pt x="196" y="502"/>
                  <a:pt x="210" y="488"/>
                  <a:pt x="220" y="475"/>
                </a:cubicBezTo>
                <a:cubicBezTo>
                  <a:pt x="229" y="464"/>
                  <a:pt x="238" y="454"/>
                  <a:pt x="242" y="441"/>
                </a:cubicBezTo>
                <a:cubicBezTo>
                  <a:pt x="250" y="419"/>
                  <a:pt x="244" y="394"/>
                  <a:pt x="231" y="374"/>
                </a:cubicBezTo>
                <a:cubicBezTo>
                  <a:pt x="218" y="355"/>
                  <a:pt x="198" y="341"/>
                  <a:pt x="178" y="330"/>
                </a:cubicBezTo>
                <a:cubicBezTo>
                  <a:pt x="155" y="318"/>
                  <a:pt x="129" y="308"/>
                  <a:pt x="103" y="308"/>
                </a:cubicBezTo>
                <a:cubicBezTo>
                  <a:pt x="95" y="308"/>
                  <a:pt x="87" y="309"/>
                  <a:pt x="79" y="312"/>
                </a:cubicBezTo>
                <a:close/>
                <a:moveTo>
                  <a:pt x="450" y="335"/>
                </a:moveTo>
                <a:cubicBezTo>
                  <a:pt x="458" y="407"/>
                  <a:pt x="596" y="420"/>
                  <a:pt x="587" y="344"/>
                </a:cubicBezTo>
                <a:cubicBezTo>
                  <a:pt x="583" y="307"/>
                  <a:pt x="536" y="280"/>
                  <a:pt x="497" y="280"/>
                </a:cubicBezTo>
                <a:cubicBezTo>
                  <a:pt x="469" y="280"/>
                  <a:pt x="446" y="295"/>
                  <a:pt x="450" y="335"/>
                </a:cubicBezTo>
                <a:close/>
                <a:moveTo>
                  <a:pt x="801" y="90"/>
                </a:moveTo>
                <a:cubicBezTo>
                  <a:pt x="787" y="92"/>
                  <a:pt x="774" y="94"/>
                  <a:pt x="762" y="100"/>
                </a:cubicBezTo>
                <a:cubicBezTo>
                  <a:pt x="749" y="107"/>
                  <a:pt x="738" y="119"/>
                  <a:pt x="729" y="131"/>
                </a:cubicBezTo>
                <a:cubicBezTo>
                  <a:pt x="700" y="172"/>
                  <a:pt x="654" y="249"/>
                  <a:pt x="715" y="284"/>
                </a:cubicBezTo>
                <a:cubicBezTo>
                  <a:pt x="760" y="310"/>
                  <a:pt x="862" y="315"/>
                  <a:pt x="887" y="256"/>
                </a:cubicBezTo>
                <a:cubicBezTo>
                  <a:pt x="893" y="244"/>
                  <a:pt x="893" y="229"/>
                  <a:pt x="893" y="215"/>
                </a:cubicBezTo>
                <a:cubicBezTo>
                  <a:pt x="893" y="198"/>
                  <a:pt x="893" y="181"/>
                  <a:pt x="894" y="163"/>
                </a:cubicBezTo>
                <a:cubicBezTo>
                  <a:pt x="894" y="143"/>
                  <a:pt x="893" y="120"/>
                  <a:pt x="880" y="106"/>
                </a:cubicBezTo>
                <a:cubicBezTo>
                  <a:pt x="867" y="92"/>
                  <a:pt x="850" y="87"/>
                  <a:pt x="831" y="87"/>
                </a:cubicBezTo>
                <a:cubicBezTo>
                  <a:pt x="821" y="87"/>
                  <a:pt x="811" y="89"/>
                  <a:pt x="801" y="90"/>
                </a:cubicBezTo>
                <a:close/>
                <a:moveTo>
                  <a:pt x="350" y="3"/>
                </a:moveTo>
                <a:cubicBezTo>
                  <a:pt x="327" y="6"/>
                  <a:pt x="302" y="5"/>
                  <a:pt x="279" y="9"/>
                </a:cubicBezTo>
                <a:cubicBezTo>
                  <a:pt x="254" y="13"/>
                  <a:pt x="247" y="29"/>
                  <a:pt x="250" y="52"/>
                </a:cubicBezTo>
                <a:cubicBezTo>
                  <a:pt x="254" y="78"/>
                  <a:pt x="272" y="104"/>
                  <a:pt x="292" y="119"/>
                </a:cubicBezTo>
                <a:cubicBezTo>
                  <a:pt x="316" y="134"/>
                  <a:pt x="371" y="153"/>
                  <a:pt x="398" y="149"/>
                </a:cubicBezTo>
                <a:cubicBezTo>
                  <a:pt x="416" y="147"/>
                  <a:pt x="430" y="132"/>
                  <a:pt x="435" y="115"/>
                </a:cubicBezTo>
                <a:cubicBezTo>
                  <a:pt x="441" y="99"/>
                  <a:pt x="439" y="81"/>
                  <a:pt x="436" y="64"/>
                </a:cubicBezTo>
                <a:cubicBezTo>
                  <a:pt x="433" y="44"/>
                  <a:pt x="425" y="22"/>
                  <a:pt x="408" y="10"/>
                </a:cubicBezTo>
                <a:cubicBezTo>
                  <a:pt x="398" y="3"/>
                  <a:pt x="385" y="1"/>
                  <a:pt x="373" y="1"/>
                </a:cubicBezTo>
                <a:cubicBezTo>
                  <a:pt x="365" y="1"/>
                  <a:pt x="357" y="2"/>
                  <a:pt x="350" y="3"/>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88"/>
          <p:cNvSpPr/>
          <p:nvPr/>
        </p:nvSpPr>
        <p:spPr>
          <a:xfrm rot="-8650458" flipH="1">
            <a:off x="6611500" y="340360"/>
            <a:ext cx="637305" cy="661619"/>
          </a:xfrm>
          <a:custGeom>
            <a:avLst/>
            <a:gdLst/>
            <a:ahLst/>
            <a:cxnLst/>
            <a:rect l="l" t="t" r="r" b="b"/>
            <a:pathLst>
              <a:path w="5417" h="5624" extrusionOk="0">
                <a:moveTo>
                  <a:pt x="3664" y="0"/>
                </a:moveTo>
                <a:cubicBezTo>
                  <a:pt x="3611" y="0"/>
                  <a:pt x="3557" y="7"/>
                  <a:pt x="3506" y="21"/>
                </a:cubicBezTo>
                <a:cubicBezTo>
                  <a:pt x="3418" y="44"/>
                  <a:pt x="3335" y="89"/>
                  <a:pt x="3269" y="153"/>
                </a:cubicBezTo>
                <a:cubicBezTo>
                  <a:pt x="3187" y="234"/>
                  <a:pt x="3131" y="336"/>
                  <a:pt x="3080" y="438"/>
                </a:cubicBezTo>
                <a:cubicBezTo>
                  <a:pt x="3025" y="545"/>
                  <a:pt x="2968" y="651"/>
                  <a:pt x="2903" y="753"/>
                </a:cubicBezTo>
                <a:cubicBezTo>
                  <a:pt x="2836" y="859"/>
                  <a:pt x="2766" y="964"/>
                  <a:pt x="2709" y="1075"/>
                </a:cubicBezTo>
                <a:cubicBezTo>
                  <a:pt x="2688" y="1113"/>
                  <a:pt x="2670" y="1152"/>
                  <a:pt x="2654" y="1192"/>
                </a:cubicBezTo>
                <a:cubicBezTo>
                  <a:pt x="2618" y="1283"/>
                  <a:pt x="2591" y="1377"/>
                  <a:pt x="2572" y="1473"/>
                </a:cubicBezTo>
                <a:cubicBezTo>
                  <a:pt x="2528" y="1701"/>
                  <a:pt x="2531" y="1936"/>
                  <a:pt x="2551" y="2167"/>
                </a:cubicBezTo>
                <a:cubicBezTo>
                  <a:pt x="2560" y="2283"/>
                  <a:pt x="2573" y="2398"/>
                  <a:pt x="2587" y="2514"/>
                </a:cubicBezTo>
                <a:cubicBezTo>
                  <a:pt x="2588" y="2517"/>
                  <a:pt x="2588" y="2519"/>
                  <a:pt x="2588" y="2522"/>
                </a:cubicBezTo>
                <a:cubicBezTo>
                  <a:pt x="2470" y="2371"/>
                  <a:pt x="2303" y="2268"/>
                  <a:pt x="2173" y="2128"/>
                </a:cubicBezTo>
                <a:cubicBezTo>
                  <a:pt x="2032" y="1977"/>
                  <a:pt x="1949" y="1786"/>
                  <a:pt x="1854" y="1605"/>
                </a:cubicBezTo>
                <a:cubicBezTo>
                  <a:pt x="1805" y="1513"/>
                  <a:pt x="1752" y="1423"/>
                  <a:pt x="1687" y="1342"/>
                </a:cubicBezTo>
                <a:cubicBezTo>
                  <a:pt x="1619" y="1258"/>
                  <a:pt x="1540" y="1183"/>
                  <a:pt x="1456" y="1115"/>
                </a:cubicBezTo>
                <a:cubicBezTo>
                  <a:pt x="1370" y="1045"/>
                  <a:pt x="1277" y="983"/>
                  <a:pt x="1183" y="922"/>
                </a:cubicBezTo>
                <a:cubicBezTo>
                  <a:pt x="1136" y="893"/>
                  <a:pt x="1089" y="863"/>
                  <a:pt x="1041" y="833"/>
                </a:cubicBezTo>
                <a:cubicBezTo>
                  <a:pt x="997" y="806"/>
                  <a:pt x="952" y="780"/>
                  <a:pt x="903" y="764"/>
                </a:cubicBezTo>
                <a:cubicBezTo>
                  <a:pt x="877" y="756"/>
                  <a:pt x="850" y="751"/>
                  <a:pt x="823" y="751"/>
                </a:cubicBezTo>
                <a:cubicBezTo>
                  <a:pt x="799" y="751"/>
                  <a:pt x="776" y="755"/>
                  <a:pt x="754" y="764"/>
                </a:cubicBezTo>
                <a:cubicBezTo>
                  <a:pt x="711" y="784"/>
                  <a:pt x="679" y="819"/>
                  <a:pt x="654" y="857"/>
                </a:cubicBezTo>
                <a:cubicBezTo>
                  <a:pt x="630" y="895"/>
                  <a:pt x="610" y="938"/>
                  <a:pt x="592" y="981"/>
                </a:cubicBezTo>
                <a:cubicBezTo>
                  <a:pt x="566" y="1040"/>
                  <a:pt x="540" y="1101"/>
                  <a:pt x="513" y="1160"/>
                </a:cubicBezTo>
                <a:cubicBezTo>
                  <a:pt x="462" y="1277"/>
                  <a:pt x="411" y="1394"/>
                  <a:pt x="360" y="1511"/>
                </a:cubicBezTo>
                <a:cubicBezTo>
                  <a:pt x="312" y="1622"/>
                  <a:pt x="259" y="1735"/>
                  <a:pt x="252" y="1858"/>
                </a:cubicBezTo>
                <a:cubicBezTo>
                  <a:pt x="245" y="1960"/>
                  <a:pt x="273" y="2060"/>
                  <a:pt x="348" y="2133"/>
                </a:cubicBezTo>
                <a:cubicBezTo>
                  <a:pt x="417" y="2199"/>
                  <a:pt x="511" y="2235"/>
                  <a:pt x="602" y="2261"/>
                </a:cubicBezTo>
                <a:cubicBezTo>
                  <a:pt x="713" y="2292"/>
                  <a:pt x="827" y="2315"/>
                  <a:pt x="940" y="2340"/>
                </a:cubicBezTo>
                <a:cubicBezTo>
                  <a:pt x="1064" y="2369"/>
                  <a:pt x="1188" y="2397"/>
                  <a:pt x="1312" y="2426"/>
                </a:cubicBezTo>
                <a:cubicBezTo>
                  <a:pt x="1560" y="2483"/>
                  <a:pt x="1807" y="2540"/>
                  <a:pt x="2055" y="2596"/>
                </a:cubicBezTo>
                <a:cubicBezTo>
                  <a:pt x="2179" y="2624"/>
                  <a:pt x="2301" y="2652"/>
                  <a:pt x="2424" y="2680"/>
                </a:cubicBezTo>
                <a:cubicBezTo>
                  <a:pt x="2447" y="2685"/>
                  <a:pt x="2472" y="2692"/>
                  <a:pt x="2495" y="2698"/>
                </a:cubicBezTo>
                <a:cubicBezTo>
                  <a:pt x="2492" y="2702"/>
                  <a:pt x="2489" y="2706"/>
                  <a:pt x="2485" y="2710"/>
                </a:cubicBezTo>
                <a:cubicBezTo>
                  <a:pt x="2332" y="2868"/>
                  <a:pt x="2117" y="2953"/>
                  <a:pt x="1905" y="2998"/>
                </a:cubicBezTo>
                <a:cubicBezTo>
                  <a:pt x="1656" y="3052"/>
                  <a:pt x="1400" y="3056"/>
                  <a:pt x="1150" y="3108"/>
                </a:cubicBezTo>
                <a:cubicBezTo>
                  <a:pt x="1024" y="3135"/>
                  <a:pt x="902" y="3175"/>
                  <a:pt x="786" y="3232"/>
                </a:cubicBezTo>
                <a:cubicBezTo>
                  <a:pt x="672" y="3287"/>
                  <a:pt x="563" y="3353"/>
                  <a:pt x="457" y="3423"/>
                </a:cubicBezTo>
                <a:cubicBezTo>
                  <a:pt x="405" y="3458"/>
                  <a:pt x="354" y="3493"/>
                  <a:pt x="302" y="3529"/>
                </a:cubicBezTo>
                <a:cubicBezTo>
                  <a:pt x="251" y="3565"/>
                  <a:pt x="197" y="3600"/>
                  <a:pt x="150" y="3642"/>
                </a:cubicBezTo>
                <a:cubicBezTo>
                  <a:pt x="61" y="3721"/>
                  <a:pt x="0" y="3823"/>
                  <a:pt x="18" y="3945"/>
                </a:cubicBezTo>
                <a:cubicBezTo>
                  <a:pt x="32" y="4054"/>
                  <a:pt x="94" y="4152"/>
                  <a:pt x="157" y="4240"/>
                </a:cubicBezTo>
                <a:cubicBezTo>
                  <a:pt x="231" y="4340"/>
                  <a:pt x="308" y="4439"/>
                  <a:pt x="394" y="4529"/>
                </a:cubicBezTo>
                <a:cubicBezTo>
                  <a:pt x="534" y="4679"/>
                  <a:pt x="719" y="4805"/>
                  <a:pt x="928" y="4805"/>
                </a:cubicBezTo>
                <a:cubicBezTo>
                  <a:pt x="951" y="4805"/>
                  <a:pt x="975" y="4803"/>
                  <a:pt x="999" y="4800"/>
                </a:cubicBezTo>
                <a:cubicBezTo>
                  <a:pt x="1107" y="4784"/>
                  <a:pt x="1201" y="4728"/>
                  <a:pt x="1269" y="4642"/>
                </a:cubicBezTo>
                <a:cubicBezTo>
                  <a:pt x="1338" y="4554"/>
                  <a:pt x="1380" y="4448"/>
                  <a:pt x="1429" y="4349"/>
                </a:cubicBezTo>
                <a:cubicBezTo>
                  <a:pt x="1480" y="4247"/>
                  <a:pt x="1541" y="4155"/>
                  <a:pt x="1628" y="4080"/>
                </a:cubicBezTo>
                <a:cubicBezTo>
                  <a:pt x="1715" y="4005"/>
                  <a:pt x="1815" y="3946"/>
                  <a:pt x="1911" y="3884"/>
                </a:cubicBezTo>
                <a:cubicBezTo>
                  <a:pt x="2013" y="3817"/>
                  <a:pt x="2105" y="3742"/>
                  <a:pt x="2184" y="3648"/>
                </a:cubicBezTo>
                <a:cubicBezTo>
                  <a:pt x="2263" y="3552"/>
                  <a:pt x="2328" y="3442"/>
                  <a:pt x="2385" y="3332"/>
                </a:cubicBezTo>
                <a:cubicBezTo>
                  <a:pt x="2444" y="3220"/>
                  <a:pt x="2502" y="3104"/>
                  <a:pt x="2551" y="2987"/>
                </a:cubicBezTo>
                <a:cubicBezTo>
                  <a:pt x="2563" y="2956"/>
                  <a:pt x="2574" y="2925"/>
                  <a:pt x="2585" y="2893"/>
                </a:cubicBezTo>
                <a:lnTo>
                  <a:pt x="2585" y="2918"/>
                </a:lnTo>
                <a:cubicBezTo>
                  <a:pt x="2589" y="3027"/>
                  <a:pt x="2612" y="3133"/>
                  <a:pt x="2642" y="3237"/>
                </a:cubicBezTo>
                <a:cubicBezTo>
                  <a:pt x="2645" y="3248"/>
                  <a:pt x="2648" y="3258"/>
                  <a:pt x="2652" y="3269"/>
                </a:cubicBezTo>
                <a:cubicBezTo>
                  <a:pt x="2658" y="3290"/>
                  <a:pt x="2666" y="3312"/>
                  <a:pt x="2673" y="3334"/>
                </a:cubicBezTo>
                <a:cubicBezTo>
                  <a:pt x="2677" y="3346"/>
                  <a:pt x="2699" y="3386"/>
                  <a:pt x="2695" y="3398"/>
                </a:cubicBezTo>
                <a:cubicBezTo>
                  <a:pt x="2785" y="3648"/>
                  <a:pt x="2889" y="3900"/>
                  <a:pt x="2856" y="4171"/>
                </a:cubicBezTo>
                <a:cubicBezTo>
                  <a:pt x="2840" y="4307"/>
                  <a:pt x="2799" y="4440"/>
                  <a:pt x="2798" y="4577"/>
                </a:cubicBezTo>
                <a:cubicBezTo>
                  <a:pt x="2798" y="4711"/>
                  <a:pt x="2844" y="4833"/>
                  <a:pt x="2903" y="4949"/>
                </a:cubicBezTo>
                <a:cubicBezTo>
                  <a:pt x="2970" y="5081"/>
                  <a:pt x="3044" y="5210"/>
                  <a:pt x="3115" y="5339"/>
                </a:cubicBezTo>
                <a:cubicBezTo>
                  <a:pt x="3148" y="5400"/>
                  <a:pt x="3178" y="5465"/>
                  <a:pt x="3218" y="5522"/>
                </a:cubicBezTo>
                <a:cubicBezTo>
                  <a:pt x="3255" y="5574"/>
                  <a:pt x="3304" y="5609"/>
                  <a:pt x="3368" y="5619"/>
                </a:cubicBezTo>
                <a:cubicBezTo>
                  <a:pt x="3387" y="5622"/>
                  <a:pt x="3406" y="5624"/>
                  <a:pt x="3425" y="5624"/>
                </a:cubicBezTo>
                <a:cubicBezTo>
                  <a:pt x="3472" y="5624"/>
                  <a:pt x="3519" y="5616"/>
                  <a:pt x="3565" y="5607"/>
                </a:cubicBezTo>
                <a:cubicBezTo>
                  <a:pt x="3633" y="5595"/>
                  <a:pt x="3701" y="5579"/>
                  <a:pt x="3768" y="5561"/>
                </a:cubicBezTo>
                <a:cubicBezTo>
                  <a:pt x="3898" y="5524"/>
                  <a:pt x="4027" y="5479"/>
                  <a:pt x="4147" y="5416"/>
                </a:cubicBezTo>
                <a:cubicBezTo>
                  <a:pt x="4255" y="5359"/>
                  <a:pt x="4357" y="5281"/>
                  <a:pt x="4415" y="5171"/>
                </a:cubicBezTo>
                <a:cubicBezTo>
                  <a:pt x="4468" y="5069"/>
                  <a:pt x="4482" y="4947"/>
                  <a:pt x="4428" y="4842"/>
                </a:cubicBezTo>
                <a:cubicBezTo>
                  <a:pt x="4374" y="4740"/>
                  <a:pt x="4274" y="4676"/>
                  <a:pt x="4189" y="4605"/>
                </a:cubicBezTo>
                <a:cubicBezTo>
                  <a:pt x="4097" y="4529"/>
                  <a:pt x="4028" y="4435"/>
                  <a:pt x="3972" y="4331"/>
                </a:cubicBezTo>
                <a:cubicBezTo>
                  <a:pt x="3915" y="4226"/>
                  <a:pt x="3871" y="4116"/>
                  <a:pt x="3817" y="4011"/>
                </a:cubicBezTo>
                <a:cubicBezTo>
                  <a:pt x="3764" y="3908"/>
                  <a:pt x="3700" y="3813"/>
                  <a:pt x="3622" y="3727"/>
                </a:cubicBezTo>
                <a:cubicBezTo>
                  <a:pt x="3466" y="3558"/>
                  <a:pt x="3273" y="3430"/>
                  <a:pt x="3111" y="3267"/>
                </a:cubicBezTo>
                <a:cubicBezTo>
                  <a:pt x="3050" y="3205"/>
                  <a:pt x="2995" y="3138"/>
                  <a:pt x="2950" y="3063"/>
                </a:cubicBezTo>
                <a:lnTo>
                  <a:pt x="2950" y="3063"/>
                </a:lnTo>
                <a:cubicBezTo>
                  <a:pt x="2975" y="3081"/>
                  <a:pt x="3000" y="3098"/>
                  <a:pt x="3025" y="3114"/>
                </a:cubicBezTo>
                <a:cubicBezTo>
                  <a:pt x="3226" y="3244"/>
                  <a:pt x="3448" y="3337"/>
                  <a:pt x="3668" y="3428"/>
                </a:cubicBezTo>
                <a:cubicBezTo>
                  <a:pt x="3915" y="3533"/>
                  <a:pt x="4163" y="3637"/>
                  <a:pt x="4411" y="3742"/>
                </a:cubicBezTo>
                <a:cubicBezTo>
                  <a:pt x="4530" y="3792"/>
                  <a:pt x="4649" y="3846"/>
                  <a:pt x="4769" y="3892"/>
                </a:cubicBezTo>
                <a:cubicBezTo>
                  <a:pt x="4834" y="3917"/>
                  <a:pt x="4906" y="3939"/>
                  <a:pt x="4977" y="3939"/>
                </a:cubicBezTo>
                <a:cubicBezTo>
                  <a:pt x="5006" y="3939"/>
                  <a:pt x="5035" y="3935"/>
                  <a:pt x="5063" y="3926"/>
                </a:cubicBezTo>
                <a:cubicBezTo>
                  <a:pt x="5159" y="3896"/>
                  <a:pt x="5218" y="3816"/>
                  <a:pt x="5254" y="3726"/>
                </a:cubicBezTo>
                <a:cubicBezTo>
                  <a:pt x="5274" y="3677"/>
                  <a:pt x="5287" y="3627"/>
                  <a:pt x="5300" y="3576"/>
                </a:cubicBezTo>
                <a:cubicBezTo>
                  <a:pt x="5317" y="3510"/>
                  <a:pt x="5333" y="3445"/>
                  <a:pt x="5348" y="3380"/>
                </a:cubicBezTo>
                <a:cubicBezTo>
                  <a:pt x="5376" y="3257"/>
                  <a:pt x="5400" y="3132"/>
                  <a:pt x="5409" y="3008"/>
                </a:cubicBezTo>
                <a:cubicBezTo>
                  <a:pt x="5416" y="2906"/>
                  <a:pt x="5411" y="2801"/>
                  <a:pt x="5377" y="2705"/>
                </a:cubicBezTo>
                <a:cubicBezTo>
                  <a:pt x="5300" y="2492"/>
                  <a:pt x="5087" y="2395"/>
                  <a:pt x="4877" y="2359"/>
                </a:cubicBezTo>
                <a:cubicBezTo>
                  <a:pt x="4805" y="2347"/>
                  <a:pt x="4732" y="2341"/>
                  <a:pt x="4660" y="2341"/>
                </a:cubicBezTo>
                <a:cubicBezTo>
                  <a:pt x="4501" y="2341"/>
                  <a:pt x="4343" y="2369"/>
                  <a:pt x="4195" y="2426"/>
                </a:cubicBezTo>
                <a:cubicBezTo>
                  <a:pt x="4082" y="2470"/>
                  <a:pt x="3975" y="2526"/>
                  <a:pt x="3865" y="2574"/>
                </a:cubicBezTo>
                <a:cubicBezTo>
                  <a:pt x="3758" y="2619"/>
                  <a:pt x="3646" y="2650"/>
                  <a:pt x="3532" y="2666"/>
                </a:cubicBezTo>
                <a:cubicBezTo>
                  <a:pt x="3458" y="2676"/>
                  <a:pt x="3384" y="2680"/>
                  <a:pt x="3309" y="2680"/>
                </a:cubicBezTo>
                <a:cubicBezTo>
                  <a:pt x="3150" y="2680"/>
                  <a:pt x="2990" y="2661"/>
                  <a:pt x="2833" y="2636"/>
                </a:cubicBezTo>
                <a:cubicBezTo>
                  <a:pt x="2796" y="2631"/>
                  <a:pt x="2758" y="2624"/>
                  <a:pt x="2722" y="2618"/>
                </a:cubicBezTo>
                <a:cubicBezTo>
                  <a:pt x="2927" y="2579"/>
                  <a:pt x="3080" y="2388"/>
                  <a:pt x="3174" y="2211"/>
                </a:cubicBezTo>
                <a:cubicBezTo>
                  <a:pt x="3286" y="2002"/>
                  <a:pt x="3359" y="1767"/>
                  <a:pt x="3522" y="1589"/>
                </a:cubicBezTo>
                <a:cubicBezTo>
                  <a:pt x="3667" y="1432"/>
                  <a:pt x="3868" y="1349"/>
                  <a:pt x="4033" y="1219"/>
                </a:cubicBezTo>
                <a:cubicBezTo>
                  <a:pt x="4121" y="1150"/>
                  <a:pt x="4195" y="1068"/>
                  <a:pt x="4245" y="968"/>
                </a:cubicBezTo>
                <a:cubicBezTo>
                  <a:pt x="4297" y="864"/>
                  <a:pt x="4322" y="746"/>
                  <a:pt x="4316" y="629"/>
                </a:cubicBezTo>
                <a:cubicBezTo>
                  <a:pt x="4306" y="427"/>
                  <a:pt x="4199" y="228"/>
                  <a:pt x="4032" y="113"/>
                </a:cubicBezTo>
                <a:cubicBezTo>
                  <a:pt x="3925" y="39"/>
                  <a:pt x="3794" y="0"/>
                  <a:pt x="366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92" name="Google Shape;1592;p88"/>
          <p:cNvPicPr preferRelativeResize="0">
            <a:picLocks noGrp="1"/>
          </p:cNvPicPr>
          <p:nvPr>
            <p:ph type="pic" idx="2"/>
          </p:nvPr>
        </p:nvPicPr>
        <p:blipFill rotWithShape="1">
          <a:blip r:embed="rId3">
            <a:alphaModFix/>
          </a:blip>
          <a:srcRect l="35283" r="15007" b="12319"/>
          <a:stretch/>
        </p:blipFill>
        <p:spPr>
          <a:xfrm flipH="1">
            <a:off x="719999" y="1709100"/>
            <a:ext cx="1494001" cy="1757574"/>
          </a:xfrm>
          <a:prstGeom prst="rect">
            <a:avLst/>
          </a:prstGeom>
          <a:noFill/>
          <a:ln w="19050" cap="flat" cmpd="sng">
            <a:solidFill>
              <a:schemeClr val="lt2"/>
            </a:solidFill>
            <a:prstDash val="solid"/>
            <a:round/>
            <a:headEnd type="none" w="sm" len="sm"/>
            <a:tailEnd type="none" w="sm" len="sm"/>
          </a:ln>
        </p:spPr>
      </p:pic>
      <p:pic>
        <p:nvPicPr>
          <p:cNvPr id="1593" name="Google Shape;1593;p88"/>
          <p:cNvPicPr preferRelativeResize="0">
            <a:picLocks noGrp="1"/>
          </p:cNvPicPr>
          <p:nvPr>
            <p:ph type="pic" idx="3"/>
          </p:nvPr>
        </p:nvPicPr>
        <p:blipFill rotWithShape="1">
          <a:blip r:embed="rId4">
            <a:alphaModFix/>
          </a:blip>
          <a:srcRect l="37782" t="6587" r="20533" b="19888"/>
          <a:stretch/>
        </p:blipFill>
        <p:spPr>
          <a:xfrm flipH="1">
            <a:off x="4720849" y="1709100"/>
            <a:ext cx="1494001" cy="1757574"/>
          </a:xfrm>
          <a:prstGeom prst="rect">
            <a:avLst/>
          </a:prstGeom>
          <a:noFill/>
          <a:ln w="19050" cap="flat" cmpd="sng">
            <a:solidFill>
              <a:schemeClr val="lt2"/>
            </a:solidFill>
            <a:prstDash val="solid"/>
            <a:round/>
            <a:headEnd type="none" w="sm" len="sm"/>
            <a:tailEnd type="none" w="sm" len="sm"/>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29"/>
        <p:cNvGrpSpPr/>
        <p:nvPr/>
      </p:nvGrpSpPr>
      <p:grpSpPr>
        <a:xfrm>
          <a:off x="0" y="0"/>
          <a:ext cx="0" cy="0"/>
          <a:chOff x="0" y="0"/>
          <a:chExt cx="0" cy="0"/>
        </a:xfrm>
      </p:grpSpPr>
      <p:sp>
        <p:nvSpPr>
          <p:cNvPr id="630" name="Google Shape;630;p44"/>
          <p:cNvSpPr txBox="1">
            <a:spLocks noGrp="1"/>
          </p:cNvSpPr>
          <p:nvPr>
            <p:ph type="title"/>
          </p:nvPr>
        </p:nvSpPr>
        <p:spPr>
          <a:xfrm>
            <a:off x="715125" y="1865438"/>
            <a:ext cx="4351500" cy="1794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n"/>
              <a:t>Project &amp; </a:t>
            </a:r>
            <a:r>
              <a:rPr lang="en">
                <a:solidFill>
                  <a:schemeClr val="lt2"/>
                </a:solidFill>
              </a:rPr>
              <a:t>strategy</a:t>
            </a:r>
            <a:endParaRPr>
              <a:solidFill>
                <a:schemeClr val="lt2"/>
              </a:solidFill>
            </a:endParaRPr>
          </a:p>
        </p:txBody>
      </p:sp>
      <p:sp>
        <p:nvSpPr>
          <p:cNvPr id="631" name="Google Shape;631;p44"/>
          <p:cNvSpPr txBox="1">
            <a:spLocks noGrp="1"/>
          </p:cNvSpPr>
          <p:nvPr>
            <p:ph type="title" idx="2"/>
          </p:nvPr>
        </p:nvSpPr>
        <p:spPr>
          <a:xfrm>
            <a:off x="715125" y="955500"/>
            <a:ext cx="15624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sp>
        <p:nvSpPr>
          <p:cNvPr id="632" name="Google Shape;632;p44"/>
          <p:cNvSpPr txBox="1">
            <a:spLocks noGrp="1"/>
          </p:cNvSpPr>
          <p:nvPr>
            <p:ph type="subTitle" idx="1"/>
          </p:nvPr>
        </p:nvSpPr>
        <p:spPr>
          <a:xfrm>
            <a:off x="715125" y="3735900"/>
            <a:ext cx="4351500" cy="4521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Clr>
                <a:schemeClr val="dk1"/>
              </a:buClr>
              <a:buSzPts val="1100"/>
              <a:buFont typeface="Arial"/>
              <a:buNone/>
            </a:pPr>
            <a:r>
              <a:rPr lang="en"/>
              <a:t>You can enter a subtitle here if you need it</a:t>
            </a:r>
            <a:endParaRPr/>
          </a:p>
        </p:txBody>
      </p:sp>
      <p:grpSp>
        <p:nvGrpSpPr>
          <p:cNvPr id="633" name="Google Shape;633;p44"/>
          <p:cNvGrpSpPr/>
          <p:nvPr/>
        </p:nvGrpSpPr>
        <p:grpSpPr>
          <a:xfrm flipH="1">
            <a:off x="5346296" y="1116256"/>
            <a:ext cx="2904162" cy="4159666"/>
            <a:chOff x="5021450" y="4257563"/>
            <a:chExt cx="303700" cy="434975"/>
          </a:xfrm>
        </p:grpSpPr>
        <p:sp>
          <p:nvSpPr>
            <p:cNvPr id="634" name="Google Shape;634;p44"/>
            <p:cNvSpPr/>
            <p:nvPr/>
          </p:nvSpPr>
          <p:spPr>
            <a:xfrm>
              <a:off x="5201425" y="4259813"/>
              <a:ext cx="123725" cy="136475"/>
            </a:xfrm>
            <a:custGeom>
              <a:avLst/>
              <a:gdLst/>
              <a:ahLst/>
              <a:cxnLst/>
              <a:rect l="l" t="t" r="r" b="b"/>
              <a:pathLst>
                <a:path w="4949" h="5459" extrusionOk="0">
                  <a:moveTo>
                    <a:pt x="388" y="1"/>
                  </a:moveTo>
                  <a:lnTo>
                    <a:pt x="0" y="718"/>
                  </a:lnTo>
                  <a:lnTo>
                    <a:pt x="2002" y="2527"/>
                  </a:lnTo>
                  <a:lnTo>
                    <a:pt x="1271" y="2567"/>
                  </a:lnTo>
                  <a:lnTo>
                    <a:pt x="1667" y="5459"/>
                  </a:lnTo>
                  <a:cubicBezTo>
                    <a:pt x="3054" y="5255"/>
                    <a:pt x="4851" y="4733"/>
                    <a:pt x="4888" y="3395"/>
                  </a:cubicBezTo>
                  <a:cubicBezTo>
                    <a:pt x="4948" y="1213"/>
                    <a:pt x="388" y="1"/>
                    <a:pt x="388" y="1"/>
                  </a:cubicBezTo>
                  <a:close/>
                </a:path>
              </a:pathLst>
            </a:custGeom>
            <a:solidFill>
              <a:srgbClr val="FEAD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44"/>
            <p:cNvSpPr/>
            <p:nvPr/>
          </p:nvSpPr>
          <p:spPr>
            <a:xfrm>
              <a:off x="5251200" y="4322738"/>
              <a:ext cx="12650" cy="10250"/>
            </a:xfrm>
            <a:custGeom>
              <a:avLst/>
              <a:gdLst/>
              <a:ahLst/>
              <a:cxnLst/>
              <a:rect l="l" t="t" r="r" b="b"/>
              <a:pathLst>
                <a:path w="506" h="410" extrusionOk="0">
                  <a:moveTo>
                    <a:pt x="10" y="0"/>
                  </a:moveTo>
                  <a:cubicBezTo>
                    <a:pt x="8" y="0"/>
                    <a:pt x="5" y="2"/>
                    <a:pt x="4" y="4"/>
                  </a:cubicBezTo>
                  <a:cubicBezTo>
                    <a:pt x="0" y="8"/>
                    <a:pt x="1" y="14"/>
                    <a:pt x="4" y="17"/>
                  </a:cubicBezTo>
                  <a:lnTo>
                    <a:pt x="489" y="407"/>
                  </a:lnTo>
                  <a:cubicBezTo>
                    <a:pt x="491" y="409"/>
                    <a:pt x="493" y="410"/>
                    <a:pt x="495" y="410"/>
                  </a:cubicBezTo>
                  <a:cubicBezTo>
                    <a:pt x="498" y="410"/>
                    <a:pt x="500" y="408"/>
                    <a:pt x="502" y="406"/>
                  </a:cubicBezTo>
                  <a:cubicBezTo>
                    <a:pt x="506" y="402"/>
                    <a:pt x="505" y="396"/>
                    <a:pt x="500" y="393"/>
                  </a:cubicBezTo>
                  <a:lnTo>
                    <a:pt x="16" y="3"/>
                  </a:lnTo>
                  <a:cubicBezTo>
                    <a:pt x="14" y="1"/>
                    <a:pt x="12" y="0"/>
                    <a:pt x="10" y="0"/>
                  </a:cubicBezTo>
                  <a:close/>
                </a:path>
              </a:pathLst>
            </a:custGeom>
            <a:solidFill>
              <a:srgbClr val="5A50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44"/>
            <p:cNvSpPr/>
            <p:nvPr/>
          </p:nvSpPr>
          <p:spPr>
            <a:xfrm>
              <a:off x="5072600" y="4264163"/>
              <a:ext cx="111200" cy="103450"/>
            </a:xfrm>
            <a:custGeom>
              <a:avLst/>
              <a:gdLst/>
              <a:ahLst/>
              <a:cxnLst/>
              <a:rect l="l" t="t" r="r" b="b"/>
              <a:pathLst>
                <a:path w="4448" h="4138" extrusionOk="0">
                  <a:moveTo>
                    <a:pt x="1633" y="8"/>
                  </a:moveTo>
                  <a:cubicBezTo>
                    <a:pt x="1385" y="24"/>
                    <a:pt x="1136" y="175"/>
                    <a:pt x="1054" y="410"/>
                  </a:cubicBezTo>
                  <a:cubicBezTo>
                    <a:pt x="954" y="698"/>
                    <a:pt x="1114" y="1003"/>
                    <a:pt x="1220" y="1289"/>
                  </a:cubicBezTo>
                  <a:cubicBezTo>
                    <a:pt x="1283" y="1459"/>
                    <a:pt x="1324" y="1659"/>
                    <a:pt x="1231" y="1815"/>
                  </a:cubicBezTo>
                  <a:cubicBezTo>
                    <a:pt x="1148" y="1955"/>
                    <a:pt x="980" y="2020"/>
                    <a:pt x="820" y="2053"/>
                  </a:cubicBezTo>
                  <a:cubicBezTo>
                    <a:pt x="659" y="2086"/>
                    <a:pt x="491" y="2099"/>
                    <a:pt x="348" y="2177"/>
                  </a:cubicBezTo>
                  <a:cubicBezTo>
                    <a:pt x="134" y="2295"/>
                    <a:pt x="16" y="2547"/>
                    <a:pt x="8" y="2791"/>
                  </a:cubicBezTo>
                  <a:cubicBezTo>
                    <a:pt x="0" y="3035"/>
                    <a:pt x="87" y="3273"/>
                    <a:pt x="201" y="3490"/>
                  </a:cubicBezTo>
                  <a:cubicBezTo>
                    <a:pt x="317" y="3712"/>
                    <a:pt x="475" y="3930"/>
                    <a:pt x="707" y="4024"/>
                  </a:cubicBezTo>
                  <a:cubicBezTo>
                    <a:pt x="985" y="4137"/>
                    <a:pt x="1305" y="4049"/>
                    <a:pt x="1574" y="3914"/>
                  </a:cubicBezTo>
                  <a:cubicBezTo>
                    <a:pt x="1842" y="3779"/>
                    <a:pt x="2090" y="3597"/>
                    <a:pt x="2378" y="3510"/>
                  </a:cubicBezTo>
                  <a:cubicBezTo>
                    <a:pt x="2662" y="3425"/>
                    <a:pt x="2945" y="3441"/>
                    <a:pt x="3224" y="3459"/>
                  </a:cubicBezTo>
                  <a:cubicBezTo>
                    <a:pt x="3559" y="3479"/>
                    <a:pt x="3889" y="3499"/>
                    <a:pt x="4211" y="3340"/>
                  </a:cubicBezTo>
                  <a:cubicBezTo>
                    <a:pt x="4447" y="3052"/>
                    <a:pt x="4395" y="2573"/>
                    <a:pt x="4101" y="2343"/>
                  </a:cubicBezTo>
                  <a:cubicBezTo>
                    <a:pt x="3914" y="2196"/>
                    <a:pt x="3645" y="2135"/>
                    <a:pt x="3532" y="1927"/>
                  </a:cubicBezTo>
                  <a:cubicBezTo>
                    <a:pt x="3455" y="1783"/>
                    <a:pt x="3474" y="1607"/>
                    <a:pt x="3529" y="1455"/>
                  </a:cubicBezTo>
                  <a:cubicBezTo>
                    <a:pt x="3584" y="1302"/>
                    <a:pt x="3673" y="1164"/>
                    <a:pt x="3733" y="1014"/>
                  </a:cubicBezTo>
                  <a:cubicBezTo>
                    <a:pt x="3821" y="794"/>
                    <a:pt x="3845" y="534"/>
                    <a:pt x="3730" y="327"/>
                  </a:cubicBezTo>
                  <a:cubicBezTo>
                    <a:pt x="3616" y="120"/>
                    <a:pt x="3334" y="0"/>
                    <a:pt x="3128" y="117"/>
                  </a:cubicBezTo>
                  <a:cubicBezTo>
                    <a:pt x="2986" y="196"/>
                    <a:pt x="2897" y="367"/>
                    <a:pt x="2738" y="398"/>
                  </a:cubicBezTo>
                  <a:cubicBezTo>
                    <a:pt x="2590" y="426"/>
                    <a:pt x="2455" y="318"/>
                    <a:pt x="2331" y="234"/>
                  </a:cubicBezTo>
                  <a:cubicBezTo>
                    <a:pt x="2140" y="102"/>
                    <a:pt x="1916" y="7"/>
                    <a:pt x="1685" y="7"/>
                  </a:cubicBezTo>
                  <a:cubicBezTo>
                    <a:pt x="1668" y="7"/>
                    <a:pt x="1650" y="7"/>
                    <a:pt x="1633" y="8"/>
                  </a:cubicBezTo>
                  <a:close/>
                </a:path>
              </a:pathLst>
            </a:custGeom>
            <a:solidFill>
              <a:srgbClr val="5A50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44"/>
            <p:cNvSpPr/>
            <p:nvPr/>
          </p:nvSpPr>
          <p:spPr>
            <a:xfrm>
              <a:off x="5053850" y="4323963"/>
              <a:ext cx="189275" cy="153525"/>
            </a:xfrm>
            <a:custGeom>
              <a:avLst/>
              <a:gdLst/>
              <a:ahLst/>
              <a:cxnLst/>
              <a:rect l="l" t="t" r="r" b="b"/>
              <a:pathLst>
                <a:path w="7571" h="6141" extrusionOk="0">
                  <a:moveTo>
                    <a:pt x="4684" y="138"/>
                  </a:moveTo>
                  <a:lnTo>
                    <a:pt x="3197" y="356"/>
                  </a:lnTo>
                  <a:lnTo>
                    <a:pt x="2169" y="433"/>
                  </a:lnTo>
                  <a:cubicBezTo>
                    <a:pt x="1845" y="421"/>
                    <a:pt x="225" y="399"/>
                    <a:pt x="71" y="1178"/>
                  </a:cubicBezTo>
                  <a:cubicBezTo>
                    <a:pt x="6" y="1503"/>
                    <a:pt x="0" y="2405"/>
                    <a:pt x="131" y="3414"/>
                  </a:cubicBezTo>
                  <a:lnTo>
                    <a:pt x="879" y="3281"/>
                  </a:lnTo>
                  <a:lnTo>
                    <a:pt x="2161" y="6125"/>
                  </a:lnTo>
                  <a:cubicBezTo>
                    <a:pt x="2714" y="6141"/>
                    <a:pt x="3253" y="6141"/>
                    <a:pt x="3772" y="6116"/>
                  </a:cubicBezTo>
                  <a:cubicBezTo>
                    <a:pt x="4950" y="6062"/>
                    <a:pt x="6019" y="5883"/>
                    <a:pt x="6892" y="5479"/>
                  </a:cubicBezTo>
                  <a:lnTo>
                    <a:pt x="6621" y="2995"/>
                  </a:lnTo>
                  <a:cubicBezTo>
                    <a:pt x="6887" y="2977"/>
                    <a:pt x="7215" y="2945"/>
                    <a:pt x="7570" y="2893"/>
                  </a:cubicBezTo>
                  <a:lnTo>
                    <a:pt x="7174" y="1"/>
                  </a:lnTo>
                  <a:close/>
                </a:path>
              </a:pathLst>
            </a:custGeom>
            <a:solidFill>
              <a:srgbClr val="7B70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44"/>
            <p:cNvSpPr/>
            <p:nvPr/>
          </p:nvSpPr>
          <p:spPr>
            <a:xfrm>
              <a:off x="5021450" y="4460913"/>
              <a:ext cx="272675" cy="231625"/>
            </a:xfrm>
            <a:custGeom>
              <a:avLst/>
              <a:gdLst/>
              <a:ahLst/>
              <a:cxnLst/>
              <a:rect l="l" t="t" r="r" b="b"/>
              <a:pathLst>
                <a:path w="10907" h="9265" extrusionOk="0">
                  <a:moveTo>
                    <a:pt x="8188" y="1"/>
                  </a:moveTo>
                  <a:lnTo>
                    <a:pt x="7749" y="60"/>
                  </a:lnTo>
                  <a:lnTo>
                    <a:pt x="7295" y="122"/>
                  </a:lnTo>
                  <a:lnTo>
                    <a:pt x="3457" y="646"/>
                  </a:lnTo>
                  <a:cubicBezTo>
                    <a:pt x="3371" y="791"/>
                    <a:pt x="3287" y="938"/>
                    <a:pt x="3204" y="1086"/>
                  </a:cubicBezTo>
                  <a:cubicBezTo>
                    <a:pt x="2987" y="1473"/>
                    <a:pt x="2783" y="1873"/>
                    <a:pt x="2587" y="2286"/>
                  </a:cubicBezTo>
                  <a:cubicBezTo>
                    <a:pt x="2318" y="2855"/>
                    <a:pt x="2067" y="3447"/>
                    <a:pt x="1832" y="4063"/>
                  </a:cubicBezTo>
                  <a:cubicBezTo>
                    <a:pt x="1149" y="5698"/>
                    <a:pt x="540" y="7437"/>
                    <a:pt x="0" y="9265"/>
                  </a:cubicBezTo>
                  <a:lnTo>
                    <a:pt x="895" y="9217"/>
                  </a:lnTo>
                  <a:lnTo>
                    <a:pt x="5182" y="8992"/>
                  </a:lnTo>
                  <a:lnTo>
                    <a:pt x="6037" y="6172"/>
                  </a:lnTo>
                  <a:lnTo>
                    <a:pt x="6176" y="8939"/>
                  </a:lnTo>
                  <a:lnTo>
                    <a:pt x="6937" y="8899"/>
                  </a:lnTo>
                  <a:lnTo>
                    <a:pt x="9746" y="8751"/>
                  </a:lnTo>
                  <a:lnTo>
                    <a:pt x="10907" y="8690"/>
                  </a:lnTo>
                  <a:cubicBezTo>
                    <a:pt x="10902" y="7457"/>
                    <a:pt x="10850" y="6302"/>
                    <a:pt x="10732" y="5330"/>
                  </a:cubicBezTo>
                  <a:cubicBezTo>
                    <a:pt x="10648" y="4631"/>
                    <a:pt x="10529" y="4026"/>
                    <a:pt x="10367" y="3551"/>
                  </a:cubicBezTo>
                  <a:cubicBezTo>
                    <a:pt x="10222" y="3125"/>
                    <a:pt x="10055" y="2733"/>
                    <a:pt x="9880" y="2378"/>
                  </a:cubicBezTo>
                  <a:cubicBezTo>
                    <a:pt x="9705" y="2028"/>
                    <a:pt x="9523" y="1715"/>
                    <a:pt x="9345" y="1438"/>
                  </a:cubicBezTo>
                  <a:cubicBezTo>
                    <a:pt x="9057" y="992"/>
                    <a:pt x="8781" y="644"/>
                    <a:pt x="8571" y="403"/>
                  </a:cubicBezTo>
                  <a:cubicBezTo>
                    <a:pt x="8340" y="138"/>
                    <a:pt x="8188" y="1"/>
                    <a:pt x="8188" y="1"/>
                  </a:cubicBezTo>
                  <a:close/>
                </a:path>
              </a:pathLst>
            </a:custGeom>
            <a:solidFill>
              <a:srgbClr val="FFB1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44"/>
            <p:cNvSpPr/>
            <p:nvPr/>
          </p:nvSpPr>
          <p:spPr>
            <a:xfrm>
              <a:off x="5101275" y="4470763"/>
              <a:ext cx="134725" cy="21175"/>
            </a:xfrm>
            <a:custGeom>
              <a:avLst/>
              <a:gdLst/>
              <a:ahLst/>
              <a:cxnLst/>
              <a:rect l="l" t="t" r="r" b="b"/>
              <a:pathLst>
                <a:path w="5389" h="847" extrusionOk="0">
                  <a:moveTo>
                    <a:pt x="5377" y="0"/>
                  </a:moveTo>
                  <a:cubicBezTo>
                    <a:pt x="5376" y="0"/>
                    <a:pt x="5376" y="0"/>
                    <a:pt x="5375" y="1"/>
                  </a:cubicBezTo>
                  <a:cubicBezTo>
                    <a:pt x="4859" y="224"/>
                    <a:pt x="4332" y="406"/>
                    <a:pt x="3809" y="539"/>
                  </a:cubicBezTo>
                  <a:cubicBezTo>
                    <a:pt x="3640" y="582"/>
                    <a:pt x="3470" y="621"/>
                    <a:pt x="3308" y="653"/>
                  </a:cubicBezTo>
                  <a:cubicBezTo>
                    <a:pt x="3234" y="668"/>
                    <a:pt x="3158" y="683"/>
                    <a:pt x="3081" y="696"/>
                  </a:cubicBezTo>
                  <a:cubicBezTo>
                    <a:pt x="2686" y="763"/>
                    <a:pt x="2289" y="805"/>
                    <a:pt x="1898" y="821"/>
                  </a:cubicBezTo>
                  <a:cubicBezTo>
                    <a:pt x="1782" y="826"/>
                    <a:pt x="1666" y="829"/>
                    <a:pt x="1550" y="829"/>
                  </a:cubicBezTo>
                  <a:cubicBezTo>
                    <a:pt x="1238" y="829"/>
                    <a:pt x="926" y="812"/>
                    <a:pt x="619" y="778"/>
                  </a:cubicBezTo>
                  <a:cubicBezTo>
                    <a:pt x="406" y="753"/>
                    <a:pt x="201" y="722"/>
                    <a:pt x="13" y="683"/>
                  </a:cubicBezTo>
                  <a:cubicBezTo>
                    <a:pt x="12" y="683"/>
                    <a:pt x="11" y="683"/>
                    <a:pt x="11" y="683"/>
                  </a:cubicBezTo>
                  <a:cubicBezTo>
                    <a:pt x="6" y="683"/>
                    <a:pt x="3" y="686"/>
                    <a:pt x="2" y="690"/>
                  </a:cubicBezTo>
                  <a:cubicBezTo>
                    <a:pt x="0" y="696"/>
                    <a:pt x="4" y="700"/>
                    <a:pt x="9" y="701"/>
                  </a:cubicBezTo>
                  <a:cubicBezTo>
                    <a:pt x="198" y="740"/>
                    <a:pt x="403" y="772"/>
                    <a:pt x="617" y="796"/>
                  </a:cubicBezTo>
                  <a:cubicBezTo>
                    <a:pt x="922" y="830"/>
                    <a:pt x="1233" y="847"/>
                    <a:pt x="1544" y="847"/>
                  </a:cubicBezTo>
                  <a:cubicBezTo>
                    <a:pt x="1663" y="847"/>
                    <a:pt x="1782" y="844"/>
                    <a:pt x="1900" y="840"/>
                  </a:cubicBezTo>
                  <a:cubicBezTo>
                    <a:pt x="2291" y="823"/>
                    <a:pt x="2689" y="781"/>
                    <a:pt x="3084" y="713"/>
                  </a:cubicBezTo>
                  <a:cubicBezTo>
                    <a:pt x="3161" y="700"/>
                    <a:pt x="3237" y="685"/>
                    <a:pt x="3311" y="670"/>
                  </a:cubicBezTo>
                  <a:cubicBezTo>
                    <a:pt x="3475" y="638"/>
                    <a:pt x="3643" y="601"/>
                    <a:pt x="3813" y="557"/>
                  </a:cubicBezTo>
                  <a:cubicBezTo>
                    <a:pt x="4337" y="423"/>
                    <a:pt x="4866" y="242"/>
                    <a:pt x="5382" y="18"/>
                  </a:cubicBezTo>
                  <a:cubicBezTo>
                    <a:pt x="5386" y="16"/>
                    <a:pt x="5389" y="10"/>
                    <a:pt x="5386" y="6"/>
                  </a:cubicBezTo>
                  <a:cubicBezTo>
                    <a:pt x="5385" y="3"/>
                    <a:pt x="5381" y="0"/>
                    <a:pt x="5377" y="0"/>
                  </a:cubicBezTo>
                  <a:close/>
                </a:path>
              </a:pathLst>
            </a:custGeom>
            <a:solidFill>
              <a:srgbClr val="5A50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44"/>
            <p:cNvSpPr/>
            <p:nvPr/>
          </p:nvSpPr>
          <p:spPr>
            <a:xfrm>
              <a:off x="5172925" y="4487063"/>
              <a:ext cx="18575" cy="127250"/>
            </a:xfrm>
            <a:custGeom>
              <a:avLst/>
              <a:gdLst/>
              <a:ahLst/>
              <a:cxnLst/>
              <a:rect l="l" t="t" r="r" b="b"/>
              <a:pathLst>
                <a:path w="743" h="5090" extrusionOk="0">
                  <a:moveTo>
                    <a:pt x="443" y="1"/>
                  </a:moveTo>
                  <a:cubicBezTo>
                    <a:pt x="443" y="1"/>
                    <a:pt x="442" y="1"/>
                    <a:pt x="442" y="1"/>
                  </a:cubicBezTo>
                  <a:cubicBezTo>
                    <a:pt x="437" y="2"/>
                    <a:pt x="433" y="6"/>
                    <a:pt x="434" y="11"/>
                  </a:cubicBezTo>
                  <a:cubicBezTo>
                    <a:pt x="724" y="1651"/>
                    <a:pt x="591" y="2941"/>
                    <a:pt x="429" y="3734"/>
                  </a:cubicBezTo>
                  <a:cubicBezTo>
                    <a:pt x="253" y="4594"/>
                    <a:pt x="5" y="5072"/>
                    <a:pt x="4" y="5076"/>
                  </a:cubicBezTo>
                  <a:cubicBezTo>
                    <a:pt x="1" y="5081"/>
                    <a:pt x="3" y="5087"/>
                    <a:pt x="7" y="5089"/>
                  </a:cubicBezTo>
                  <a:cubicBezTo>
                    <a:pt x="9" y="5090"/>
                    <a:pt x="10" y="5090"/>
                    <a:pt x="11" y="5090"/>
                  </a:cubicBezTo>
                  <a:cubicBezTo>
                    <a:pt x="15" y="5090"/>
                    <a:pt x="18" y="5088"/>
                    <a:pt x="19" y="5085"/>
                  </a:cubicBezTo>
                  <a:cubicBezTo>
                    <a:pt x="22" y="5080"/>
                    <a:pt x="270" y="4601"/>
                    <a:pt x="446" y="3739"/>
                  </a:cubicBezTo>
                  <a:cubicBezTo>
                    <a:pt x="610" y="2944"/>
                    <a:pt x="742" y="1651"/>
                    <a:pt x="452" y="8"/>
                  </a:cubicBezTo>
                  <a:cubicBezTo>
                    <a:pt x="452" y="4"/>
                    <a:pt x="448" y="1"/>
                    <a:pt x="443" y="1"/>
                  </a:cubicBezTo>
                  <a:close/>
                </a:path>
              </a:pathLst>
            </a:custGeom>
            <a:solidFill>
              <a:srgbClr val="5A50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44"/>
            <p:cNvSpPr/>
            <p:nvPr/>
          </p:nvSpPr>
          <p:spPr>
            <a:xfrm>
              <a:off x="5187550" y="4484238"/>
              <a:ext cx="16975" cy="66775"/>
            </a:xfrm>
            <a:custGeom>
              <a:avLst/>
              <a:gdLst/>
              <a:ahLst/>
              <a:cxnLst/>
              <a:rect l="l" t="t" r="r" b="b"/>
              <a:pathLst>
                <a:path w="679" h="2671" extrusionOk="0">
                  <a:moveTo>
                    <a:pt x="360" y="0"/>
                  </a:moveTo>
                  <a:cubicBezTo>
                    <a:pt x="359" y="0"/>
                    <a:pt x="359" y="0"/>
                    <a:pt x="358" y="0"/>
                  </a:cubicBezTo>
                  <a:cubicBezTo>
                    <a:pt x="354" y="0"/>
                    <a:pt x="350" y="6"/>
                    <a:pt x="350" y="11"/>
                  </a:cubicBezTo>
                  <a:cubicBezTo>
                    <a:pt x="354" y="32"/>
                    <a:pt x="678" y="2175"/>
                    <a:pt x="465" y="2457"/>
                  </a:cubicBezTo>
                  <a:cubicBezTo>
                    <a:pt x="345" y="2618"/>
                    <a:pt x="217" y="2654"/>
                    <a:pt x="129" y="2654"/>
                  </a:cubicBezTo>
                  <a:cubicBezTo>
                    <a:pt x="63" y="2654"/>
                    <a:pt x="19" y="2634"/>
                    <a:pt x="15" y="2632"/>
                  </a:cubicBezTo>
                  <a:cubicBezTo>
                    <a:pt x="14" y="2632"/>
                    <a:pt x="13" y="2631"/>
                    <a:pt x="12" y="2631"/>
                  </a:cubicBezTo>
                  <a:cubicBezTo>
                    <a:pt x="8" y="2631"/>
                    <a:pt x="5" y="2633"/>
                    <a:pt x="3" y="2637"/>
                  </a:cubicBezTo>
                  <a:cubicBezTo>
                    <a:pt x="1" y="2642"/>
                    <a:pt x="3" y="2647"/>
                    <a:pt x="8" y="2650"/>
                  </a:cubicBezTo>
                  <a:cubicBezTo>
                    <a:pt x="9" y="2650"/>
                    <a:pt x="56" y="2670"/>
                    <a:pt x="127" y="2670"/>
                  </a:cubicBezTo>
                  <a:cubicBezTo>
                    <a:pt x="221" y="2670"/>
                    <a:pt x="356" y="2635"/>
                    <a:pt x="480" y="2468"/>
                  </a:cubicBezTo>
                  <a:cubicBezTo>
                    <a:pt x="572" y="2347"/>
                    <a:pt x="581" y="1896"/>
                    <a:pt x="507" y="1127"/>
                  </a:cubicBezTo>
                  <a:cubicBezTo>
                    <a:pt x="452" y="556"/>
                    <a:pt x="369" y="14"/>
                    <a:pt x="369" y="7"/>
                  </a:cubicBezTo>
                  <a:cubicBezTo>
                    <a:pt x="368" y="3"/>
                    <a:pt x="364" y="0"/>
                    <a:pt x="360" y="0"/>
                  </a:cubicBezTo>
                  <a:close/>
                </a:path>
              </a:pathLst>
            </a:custGeom>
            <a:solidFill>
              <a:srgbClr val="5A50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44"/>
            <p:cNvSpPr/>
            <p:nvPr/>
          </p:nvSpPr>
          <p:spPr>
            <a:xfrm>
              <a:off x="5043600" y="4490163"/>
              <a:ext cx="73325" cy="201425"/>
            </a:xfrm>
            <a:custGeom>
              <a:avLst/>
              <a:gdLst/>
              <a:ahLst/>
              <a:cxnLst/>
              <a:rect l="l" t="t" r="r" b="b"/>
              <a:pathLst>
                <a:path w="2933" h="8057" extrusionOk="0">
                  <a:moveTo>
                    <a:pt x="2924" y="1"/>
                  </a:moveTo>
                  <a:cubicBezTo>
                    <a:pt x="2920" y="1"/>
                    <a:pt x="2916" y="4"/>
                    <a:pt x="2915" y="8"/>
                  </a:cubicBezTo>
                  <a:cubicBezTo>
                    <a:pt x="2658" y="628"/>
                    <a:pt x="2425" y="1207"/>
                    <a:pt x="2201" y="1777"/>
                  </a:cubicBezTo>
                  <a:cubicBezTo>
                    <a:pt x="1348" y="3945"/>
                    <a:pt x="608" y="6053"/>
                    <a:pt x="2" y="8042"/>
                  </a:cubicBezTo>
                  <a:cubicBezTo>
                    <a:pt x="2" y="8042"/>
                    <a:pt x="1" y="8045"/>
                    <a:pt x="1" y="8047"/>
                  </a:cubicBezTo>
                  <a:cubicBezTo>
                    <a:pt x="1" y="8052"/>
                    <a:pt x="5" y="8056"/>
                    <a:pt x="10" y="8056"/>
                  </a:cubicBezTo>
                  <a:cubicBezTo>
                    <a:pt x="14" y="8056"/>
                    <a:pt x="18" y="8054"/>
                    <a:pt x="19" y="8049"/>
                  </a:cubicBezTo>
                  <a:cubicBezTo>
                    <a:pt x="625" y="6060"/>
                    <a:pt x="1365" y="3952"/>
                    <a:pt x="2218" y="1784"/>
                  </a:cubicBezTo>
                  <a:cubicBezTo>
                    <a:pt x="2442" y="1214"/>
                    <a:pt x="2676" y="635"/>
                    <a:pt x="2933" y="14"/>
                  </a:cubicBezTo>
                  <a:cubicBezTo>
                    <a:pt x="2933" y="13"/>
                    <a:pt x="2933" y="11"/>
                    <a:pt x="2933" y="10"/>
                  </a:cubicBezTo>
                  <a:cubicBezTo>
                    <a:pt x="2933" y="4"/>
                    <a:pt x="2929" y="1"/>
                    <a:pt x="2924" y="1"/>
                  </a:cubicBezTo>
                  <a:close/>
                </a:path>
              </a:pathLst>
            </a:custGeom>
            <a:solidFill>
              <a:srgbClr val="5A50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44"/>
            <p:cNvSpPr/>
            <p:nvPr/>
          </p:nvSpPr>
          <p:spPr>
            <a:xfrm>
              <a:off x="5189925" y="4596613"/>
              <a:ext cx="5225" cy="87000"/>
            </a:xfrm>
            <a:custGeom>
              <a:avLst/>
              <a:gdLst/>
              <a:ahLst/>
              <a:cxnLst/>
              <a:rect l="l" t="t" r="r" b="b"/>
              <a:pathLst>
                <a:path w="209" h="3480" extrusionOk="0">
                  <a:moveTo>
                    <a:pt x="10" y="0"/>
                  </a:moveTo>
                  <a:cubicBezTo>
                    <a:pt x="10" y="0"/>
                    <a:pt x="9" y="0"/>
                    <a:pt x="9" y="0"/>
                  </a:cubicBezTo>
                  <a:cubicBezTo>
                    <a:pt x="4" y="0"/>
                    <a:pt x="0" y="5"/>
                    <a:pt x="0" y="10"/>
                  </a:cubicBezTo>
                  <a:cubicBezTo>
                    <a:pt x="75" y="1284"/>
                    <a:pt x="137" y="2416"/>
                    <a:pt x="189" y="3472"/>
                  </a:cubicBezTo>
                  <a:cubicBezTo>
                    <a:pt x="190" y="3476"/>
                    <a:pt x="193" y="3480"/>
                    <a:pt x="198" y="3480"/>
                  </a:cubicBezTo>
                  <a:cubicBezTo>
                    <a:pt x="204" y="3480"/>
                    <a:pt x="208" y="3475"/>
                    <a:pt x="207" y="3470"/>
                  </a:cubicBezTo>
                  <a:cubicBezTo>
                    <a:pt x="156" y="2415"/>
                    <a:pt x="94" y="1283"/>
                    <a:pt x="19" y="9"/>
                  </a:cubicBezTo>
                  <a:cubicBezTo>
                    <a:pt x="19" y="4"/>
                    <a:pt x="15" y="0"/>
                    <a:pt x="10" y="0"/>
                  </a:cubicBezTo>
                  <a:close/>
                </a:path>
              </a:pathLst>
            </a:custGeom>
            <a:solidFill>
              <a:srgbClr val="5A50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44"/>
            <p:cNvSpPr/>
            <p:nvPr/>
          </p:nvSpPr>
          <p:spPr>
            <a:xfrm>
              <a:off x="5098600" y="4491263"/>
              <a:ext cx="50425" cy="43750"/>
            </a:xfrm>
            <a:custGeom>
              <a:avLst/>
              <a:gdLst/>
              <a:ahLst/>
              <a:cxnLst/>
              <a:rect l="l" t="t" r="r" b="b"/>
              <a:pathLst>
                <a:path w="2017" h="1750" extrusionOk="0">
                  <a:moveTo>
                    <a:pt x="2006" y="1"/>
                  </a:moveTo>
                  <a:cubicBezTo>
                    <a:pt x="2002" y="1"/>
                    <a:pt x="1998" y="3"/>
                    <a:pt x="1997" y="7"/>
                  </a:cubicBezTo>
                  <a:cubicBezTo>
                    <a:pt x="1995" y="11"/>
                    <a:pt x="1809" y="468"/>
                    <a:pt x="1472" y="906"/>
                  </a:cubicBezTo>
                  <a:cubicBezTo>
                    <a:pt x="1178" y="1288"/>
                    <a:pt x="707" y="1732"/>
                    <a:pt x="108" y="1732"/>
                  </a:cubicBezTo>
                  <a:cubicBezTo>
                    <a:pt x="76" y="1732"/>
                    <a:pt x="43" y="1730"/>
                    <a:pt x="11" y="1728"/>
                  </a:cubicBezTo>
                  <a:cubicBezTo>
                    <a:pt x="10" y="1728"/>
                    <a:pt x="9" y="1728"/>
                    <a:pt x="9" y="1728"/>
                  </a:cubicBezTo>
                  <a:cubicBezTo>
                    <a:pt x="4" y="1728"/>
                    <a:pt x="1" y="1731"/>
                    <a:pt x="0" y="1735"/>
                  </a:cubicBezTo>
                  <a:cubicBezTo>
                    <a:pt x="0" y="1741"/>
                    <a:pt x="4" y="1745"/>
                    <a:pt x="9" y="1745"/>
                  </a:cubicBezTo>
                  <a:cubicBezTo>
                    <a:pt x="42" y="1748"/>
                    <a:pt x="75" y="1749"/>
                    <a:pt x="108" y="1749"/>
                  </a:cubicBezTo>
                  <a:cubicBezTo>
                    <a:pt x="715" y="1749"/>
                    <a:pt x="1190" y="1302"/>
                    <a:pt x="1487" y="916"/>
                  </a:cubicBezTo>
                  <a:cubicBezTo>
                    <a:pt x="1826" y="476"/>
                    <a:pt x="2012" y="18"/>
                    <a:pt x="2014" y="14"/>
                  </a:cubicBezTo>
                  <a:cubicBezTo>
                    <a:pt x="2016" y="9"/>
                    <a:pt x="2013" y="4"/>
                    <a:pt x="2009" y="1"/>
                  </a:cubicBezTo>
                  <a:cubicBezTo>
                    <a:pt x="2008" y="1"/>
                    <a:pt x="2007" y="1"/>
                    <a:pt x="2006" y="1"/>
                  </a:cubicBezTo>
                  <a:close/>
                </a:path>
              </a:pathLst>
            </a:custGeom>
            <a:solidFill>
              <a:srgbClr val="5A50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44"/>
            <p:cNvSpPr/>
            <p:nvPr/>
          </p:nvSpPr>
          <p:spPr>
            <a:xfrm>
              <a:off x="5112700" y="4280638"/>
              <a:ext cx="47900" cy="67875"/>
            </a:xfrm>
            <a:custGeom>
              <a:avLst/>
              <a:gdLst/>
              <a:ahLst/>
              <a:cxnLst/>
              <a:rect l="l" t="t" r="r" b="b"/>
              <a:pathLst>
                <a:path w="1916" h="2715" extrusionOk="0">
                  <a:moveTo>
                    <a:pt x="1284" y="1"/>
                  </a:moveTo>
                  <a:cubicBezTo>
                    <a:pt x="1242" y="195"/>
                    <a:pt x="1079" y="733"/>
                    <a:pt x="590" y="733"/>
                  </a:cubicBezTo>
                  <a:cubicBezTo>
                    <a:pt x="546" y="733"/>
                    <a:pt x="500" y="728"/>
                    <a:pt x="452" y="719"/>
                  </a:cubicBezTo>
                  <a:cubicBezTo>
                    <a:pt x="444" y="697"/>
                    <a:pt x="432" y="674"/>
                    <a:pt x="417" y="655"/>
                  </a:cubicBezTo>
                  <a:cubicBezTo>
                    <a:pt x="382" y="607"/>
                    <a:pt x="330" y="581"/>
                    <a:pt x="281" y="581"/>
                  </a:cubicBezTo>
                  <a:cubicBezTo>
                    <a:pt x="255" y="581"/>
                    <a:pt x="229" y="589"/>
                    <a:pt x="207" y="605"/>
                  </a:cubicBezTo>
                  <a:cubicBezTo>
                    <a:pt x="145" y="650"/>
                    <a:pt x="140" y="747"/>
                    <a:pt x="194" y="821"/>
                  </a:cubicBezTo>
                  <a:cubicBezTo>
                    <a:pt x="229" y="867"/>
                    <a:pt x="288" y="897"/>
                    <a:pt x="342" y="901"/>
                  </a:cubicBezTo>
                  <a:lnTo>
                    <a:pt x="357" y="1030"/>
                  </a:lnTo>
                  <a:lnTo>
                    <a:pt x="395" y="2123"/>
                  </a:lnTo>
                  <a:lnTo>
                    <a:pt x="0" y="2152"/>
                  </a:lnTo>
                  <a:cubicBezTo>
                    <a:pt x="485" y="2594"/>
                    <a:pt x="854" y="2714"/>
                    <a:pt x="1129" y="2714"/>
                  </a:cubicBezTo>
                  <a:cubicBezTo>
                    <a:pt x="1211" y="2714"/>
                    <a:pt x="1285" y="2704"/>
                    <a:pt x="1352" y="2687"/>
                  </a:cubicBezTo>
                  <a:cubicBezTo>
                    <a:pt x="1658" y="2612"/>
                    <a:pt x="1843" y="2326"/>
                    <a:pt x="1916" y="1932"/>
                  </a:cubicBezTo>
                  <a:lnTo>
                    <a:pt x="1916" y="1932"/>
                  </a:lnTo>
                  <a:lnTo>
                    <a:pt x="1233" y="2032"/>
                  </a:lnTo>
                  <a:lnTo>
                    <a:pt x="1011" y="1509"/>
                  </a:lnTo>
                  <a:lnTo>
                    <a:pt x="1011" y="1509"/>
                  </a:lnTo>
                  <a:cubicBezTo>
                    <a:pt x="1125" y="1545"/>
                    <a:pt x="1241" y="1569"/>
                    <a:pt x="1350" y="1569"/>
                  </a:cubicBezTo>
                  <a:cubicBezTo>
                    <a:pt x="1389" y="1569"/>
                    <a:pt x="1426" y="1566"/>
                    <a:pt x="1463" y="1559"/>
                  </a:cubicBezTo>
                  <a:cubicBezTo>
                    <a:pt x="1857" y="1487"/>
                    <a:pt x="1384" y="250"/>
                    <a:pt x="1284" y="1"/>
                  </a:cubicBezTo>
                  <a:close/>
                </a:path>
              </a:pathLst>
            </a:custGeom>
            <a:solidFill>
              <a:srgbClr val="FEAD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44"/>
            <p:cNvSpPr/>
            <p:nvPr/>
          </p:nvSpPr>
          <p:spPr>
            <a:xfrm>
              <a:off x="5137150" y="4295363"/>
              <a:ext cx="11325" cy="17200"/>
            </a:xfrm>
            <a:custGeom>
              <a:avLst/>
              <a:gdLst/>
              <a:ahLst/>
              <a:cxnLst/>
              <a:rect l="l" t="t" r="r" b="b"/>
              <a:pathLst>
                <a:path w="453" h="688" extrusionOk="0">
                  <a:moveTo>
                    <a:pt x="250" y="1"/>
                  </a:moveTo>
                  <a:cubicBezTo>
                    <a:pt x="248" y="1"/>
                    <a:pt x="246" y="1"/>
                    <a:pt x="244" y="3"/>
                  </a:cubicBezTo>
                  <a:cubicBezTo>
                    <a:pt x="240" y="5"/>
                    <a:pt x="239" y="11"/>
                    <a:pt x="242" y="15"/>
                  </a:cubicBezTo>
                  <a:lnTo>
                    <a:pt x="421" y="268"/>
                  </a:lnTo>
                  <a:lnTo>
                    <a:pt x="317" y="305"/>
                  </a:lnTo>
                  <a:cubicBezTo>
                    <a:pt x="314" y="306"/>
                    <a:pt x="312" y="308"/>
                    <a:pt x="312" y="312"/>
                  </a:cubicBezTo>
                  <a:cubicBezTo>
                    <a:pt x="311" y="315"/>
                    <a:pt x="312" y="318"/>
                    <a:pt x="313" y="320"/>
                  </a:cubicBezTo>
                  <a:lnTo>
                    <a:pt x="425" y="441"/>
                  </a:lnTo>
                  <a:cubicBezTo>
                    <a:pt x="358" y="459"/>
                    <a:pt x="287" y="468"/>
                    <a:pt x="213" y="468"/>
                  </a:cubicBezTo>
                  <a:cubicBezTo>
                    <a:pt x="148" y="468"/>
                    <a:pt x="81" y="461"/>
                    <a:pt x="11" y="447"/>
                  </a:cubicBezTo>
                  <a:cubicBezTo>
                    <a:pt x="10" y="447"/>
                    <a:pt x="10" y="447"/>
                    <a:pt x="9" y="447"/>
                  </a:cubicBezTo>
                  <a:cubicBezTo>
                    <a:pt x="7" y="447"/>
                    <a:pt x="5" y="448"/>
                    <a:pt x="3" y="450"/>
                  </a:cubicBezTo>
                  <a:cubicBezTo>
                    <a:pt x="1" y="452"/>
                    <a:pt x="0" y="455"/>
                    <a:pt x="1" y="459"/>
                  </a:cubicBezTo>
                  <a:cubicBezTo>
                    <a:pt x="2" y="461"/>
                    <a:pt x="19" y="522"/>
                    <a:pt x="76" y="581"/>
                  </a:cubicBezTo>
                  <a:cubicBezTo>
                    <a:pt x="123" y="631"/>
                    <a:pt x="208" y="687"/>
                    <a:pt x="344" y="687"/>
                  </a:cubicBezTo>
                  <a:cubicBezTo>
                    <a:pt x="356" y="687"/>
                    <a:pt x="369" y="687"/>
                    <a:pt x="382" y="686"/>
                  </a:cubicBezTo>
                  <a:cubicBezTo>
                    <a:pt x="387" y="686"/>
                    <a:pt x="391" y="681"/>
                    <a:pt x="390" y="676"/>
                  </a:cubicBezTo>
                  <a:cubicBezTo>
                    <a:pt x="390" y="671"/>
                    <a:pt x="386" y="667"/>
                    <a:pt x="381" y="667"/>
                  </a:cubicBezTo>
                  <a:cubicBezTo>
                    <a:pt x="368" y="668"/>
                    <a:pt x="355" y="669"/>
                    <a:pt x="343" y="669"/>
                  </a:cubicBezTo>
                  <a:cubicBezTo>
                    <a:pt x="121" y="669"/>
                    <a:pt x="43" y="517"/>
                    <a:pt x="24" y="468"/>
                  </a:cubicBezTo>
                  <a:lnTo>
                    <a:pt x="24" y="468"/>
                  </a:lnTo>
                  <a:cubicBezTo>
                    <a:pt x="89" y="480"/>
                    <a:pt x="152" y="486"/>
                    <a:pt x="214" y="486"/>
                  </a:cubicBezTo>
                  <a:cubicBezTo>
                    <a:pt x="295" y="486"/>
                    <a:pt x="372" y="476"/>
                    <a:pt x="445" y="454"/>
                  </a:cubicBezTo>
                  <a:cubicBezTo>
                    <a:pt x="448" y="453"/>
                    <a:pt x="451" y="451"/>
                    <a:pt x="451" y="448"/>
                  </a:cubicBezTo>
                  <a:cubicBezTo>
                    <a:pt x="452" y="445"/>
                    <a:pt x="451" y="442"/>
                    <a:pt x="450" y="439"/>
                  </a:cubicBezTo>
                  <a:lnTo>
                    <a:pt x="336" y="318"/>
                  </a:lnTo>
                  <a:lnTo>
                    <a:pt x="438" y="281"/>
                  </a:lnTo>
                  <a:cubicBezTo>
                    <a:pt x="441" y="280"/>
                    <a:pt x="444" y="278"/>
                    <a:pt x="444" y="275"/>
                  </a:cubicBezTo>
                  <a:cubicBezTo>
                    <a:pt x="445" y="273"/>
                    <a:pt x="444" y="270"/>
                    <a:pt x="443" y="267"/>
                  </a:cubicBezTo>
                  <a:lnTo>
                    <a:pt x="257" y="5"/>
                  </a:lnTo>
                  <a:cubicBezTo>
                    <a:pt x="255" y="2"/>
                    <a:pt x="252" y="1"/>
                    <a:pt x="250" y="1"/>
                  </a:cubicBezTo>
                  <a:close/>
                </a:path>
              </a:pathLst>
            </a:custGeom>
            <a:solidFill>
              <a:srgbClr val="5A50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44"/>
            <p:cNvSpPr/>
            <p:nvPr/>
          </p:nvSpPr>
          <p:spPr>
            <a:xfrm>
              <a:off x="5146675" y="4295788"/>
              <a:ext cx="2200" cy="2925"/>
            </a:xfrm>
            <a:custGeom>
              <a:avLst/>
              <a:gdLst/>
              <a:ahLst/>
              <a:cxnLst/>
              <a:rect l="l" t="t" r="r" b="b"/>
              <a:pathLst>
                <a:path w="88" h="117" extrusionOk="0">
                  <a:moveTo>
                    <a:pt x="31" y="1"/>
                  </a:moveTo>
                  <a:cubicBezTo>
                    <a:pt x="28" y="1"/>
                    <a:pt x="26" y="1"/>
                    <a:pt x="23" y="2"/>
                  </a:cubicBezTo>
                  <a:cubicBezTo>
                    <a:pt x="6" y="9"/>
                    <a:pt x="1" y="40"/>
                    <a:pt x="13" y="70"/>
                  </a:cubicBezTo>
                  <a:cubicBezTo>
                    <a:pt x="23" y="98"/>
                    <a:pt x="42" y="116"/>
                    <a:pt x="58" y="116"/>
                  </a:cubicBezTo>
                  <a:cubicBezTo>
                    <a:pt x="61" y="116"/>
                    <a:pt x="63" y="116"/>
                    <a:pt x="65" y="115"/>
                  </a:cubicBezTo>
                  <a:cubicBezTo>
                    <a:pt x="83" y="108"/>
                    <a:pt x="88" y="77"/>
                    <a:pt x="76" y="47"/>
                  </a:cubicBezTo>
                  <a:cubicBezTo>
                    <a:pt x="66" y="20"/>
                    <a:pt x="47" y="1"/>
                    <a:pt x="31" y="1"/>
                  </a:cubicBezTo>
                  <a:close/>
                </a:path>
              </a:pathLst>
            </a:custGeom>
            <a:solidFill>
              <a:srgbClr val="5A50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44"/>
            <p:cNvSpPr/>
            <p:nvPr/>
          </p:nvSpPr>
          <p:spPr>
            <a:xfrm>
              <a:off x="5135600" y="4297413"/>
              <a:ext cx="6575" cy="2300"/>
            </a:xfrm>
            <a:custGeom>
              <a:avLst/>
              <a:gdLst/>
              <a:ahLst/>
              <a:cxnLst/>
              <a:rect l="l" t="t" r="r" b="b"/>
              <a:pathLst>
                <a:path w="263" h="92" extrusionOk="0">
                  <a:moveTo>
                    <a:pt x="137" y="0"/>
                  </a:moveTo>
                  <a:cubicBezTo>
                    <a:pt x="89" y="0"/>
                    <a:pt x="45" y="26"/>
                    <a:pt x="4" y="76"/>
                  </a:cubicBezTo>
                  <a:cubicBezTo>
                    <a:pt x="0" y="80"/>
                    <a:pt x="1" y="86"/>
                    <a:pt x="4" y="88"/>
                  </a:cubicBezTo>
                  <a:cubicBezTo>
                    <a:pt x="6" y="90"/>
                    <a:pt x="8" y="91"/>
                    <a:pt x="10" y="91"/>
                  </a:cubicBezTo>
                  <a:cubicBezTo>
                    <a:pt x="13" y="91"/>
                    <a:pt x="16" y="89"/>
                    <a:pt x="17" y="88"/>
                  </a:cubicBezTo>
                  <a:cubicBezTo>
                    <a:pt x="55" y="42"/>
                    <a:pt x="95" y="19"/>
                    <a:pt x="137" y="19"/>
                  </a:cubicBezTo>
                  <a:cubicBezTo>
                    <a:pt x="172" y="19"/>
                    <a:pt x="208" y="34"/>
                    <a:pt x="246" y="65"/>
                  </a:cubicBezTo>
                  <a:cubicBezTo>
                    <a:pt x="248" y="66"/>
                    <a:pt x="250" y="67"/>
                    <a:pt x="252" y="67"/>
                  </a:cubicBezTo>
                  <a:cubicBezTo>
                    <a:pt x="255" y="67"/>
                    <a:pt x="257" y="66"/>
                    <a:pt x="259" y="64"/>
                  </a:cubicBezTo>
                  <a:cubicBezTo>
                    <a:pt x="263" y="60"/>
                    <a:pt x="262" y="54"/>
                    <a:pt x="258" y="51"/>
                  </a:cubicBezTo>
                  <a:cubicBezTo>
                    <a:pt x="216" y="17"/>
                    <a:pt x="175" y="0"/>
                    <a:pt x="137" y="0"/>
                  </a:cubicBezTo>
                  <a:close/>
                </a:path>
              </a:pathLst>
            </a:custGeom>
            <a:solidFill>
              <a:srgbClr val="5A50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44"/>
            <p:cNvSpPr/>
            <p:nvPr/>
          </p:nvSpPr>
          <p:spPr>
            <a:xfrm>
              <a:off x="5054500" y="4324863"/>
              <a:ext cx="186000" cy="154075"/>
            </a:xfrm>
            <a:custGeom>
              <a:avLst/>
              <a:gdLst/>
              <a:ahLst/>
              <a:cxnLst/>
              <a:rect l="l" t="t" r="r" b="b"/>
              <a:pathLst>
                <a:path w="7440" h="6163" extrusionOk="0">
                  <a:moveTo>
                    <a:pt x="7430" y="2022"/>
                  </a:moveTo>
                  <a:cubicBezTo>
                    <a:pt x="7301" y="2017"/>
                    <a:pt x="7200" y="1937"/>
                    <a:pt x="7132" y="1827"/>
                  </a:cubicBezTo>
                  <a:cubicBezTo>
                    <a:pt x="7066" y="1721"/>
                    <a:pt x="7024" y="1602"/>
                    <a:pt x="6967" y="1490"/>
                  </a:cubicBezTo>
                  <a:cubicBezTo>
                    <a:pt x="6966" y="1392"/>
                    <a:pt x="6941" y="1292"/>
                    <a:pt x="6909" y="1197"/>
                  </a:cubicBezTo>
                  <a:cubicBezTo>
                    <a:pt x="6832" y="963"/>
                    <a:pt x="6751" y="730"/>
                    <a:pt x="6669" y="497"/>
                  </a:cubicBezTo>
                  <a:cubicBezTo>
                    <a:pt x="6826" y="392"/>
                    <a:pt x="7014" y="346"/>
                    <a:pt x="7202" y="356"/>
                  </a:cubicBezTo>
                  <a:lnTo>
                    <a:pt x="7192" y="288"/>
                  </a:lnTo>
                  <a:cubicBezTo>
                    <a:pt x="7000" y="280"/>
                    <a:pt x="6809" y="326"/>
                    <a:pt x="6647" y="430"/>
                  </a:cubicBezTo>
                  <a:cubicBezTo>
                    <a:pt x="6602" y="304"/>
                    <a:pt x="6558" y="177"/>
                    <a:pt x="6514" y="50"/>
                  </a:cubicBezTo>
                  <a:cubicBezTo>
                    <a:pt x="6508" y="34"/>
                    <a:pt x="6503" y="17"/>
                    <a:pt x="6496" y="1"/>
                  </a:cubicBezTo>
                  <a:lnTo>
                    <a:pt x="6427" y="5"/>
                  </a:lnTo>
                  <a:cubicBezTo>
                    <a:pt x="6481" y="160"/>
                    <a:pt x="6534" y="316"/>
                    <a:pt x="6588" y="472"/>
                  </a:cubicBezTo>
                  <a:cubicBezTo>
                    <a:pt x="6582" y="477"/>
                    <a:pt x="6575" y="481"/>
                    <a:pt x="6569" y="485"/>
                  </a:cubicBezTo>
                  <a:cubicBezTo>
                    <a:pt x="6387" y="633"/>
                    <a:pt x="6266" y="849"/>
                    <a:pt x="6223" y="1079"/>
                  </a:cubicBezTo>
                  <a:cubicBezTo>
                    <a:pt x="6070" y="1100"/>
                    <a:pt x="5923" y="1170"/>
                    <a:pt x="5809" y="1285"/>
                  </a:cubicBezTo>
                  <a:cubicBezTo>
                    <a:pt x="5693" y="1403"/>
                    <a:pt x="5634" y="1557"/>
                    <a:pt x="5594" y="1715"/>
                  </a:cubicBezTo>
                  <a:cubicBezTo>
                    <a:pt x="5586" y="1754"/>
                    <a:pt x="5577" y="1793"/>
                    <a:pt x="5568" y="1832"/>
                  </a:cubicBezTo>
                  <a:cubicBezTo>
                    <a:pt x="5526" y="1810"/>
                    <a:pt x="5484" y="1787"/>
                    <a:pt x="5442" y="1762"/>
                  </a:cubicBezTo>
                  <a:cubicBezTo>
                    <a:pt x="5211" y="1621"/>
                    <a:pt x="5026" y="1416"/>
                    <a:pt x="4910" y="1173"/>
                  </a:cubicBezTo>
                  <a:cubicBezTo>
                    <a:pt x="4915" y="1159"/>
                    <a:pt x="4921" y="1145"/>
                    <a:pt x="4927" y="1131"/>
                  </a:cubicBezTo>
                  <a:cubicBezTo>
                    <a:pt x="4968" y="1128"/>
                    <a:pt x="5008" y="1123"/>
                    <a:pt x="5047" y="1114"/>
                  </a:cubicBezTo>
                  <a:cubicBezTo>
                    <a:pt x="5316" y="1056"/>
                    <a:pt x="5598" y="862"/>
                    <a:pt x="5636" y="571"/>
                  </a:cubicBezTo>
                  <a:cubicBezTo>
                    <a:pt x="5661" y="380"/>
                    <a:pt x="5568" y="160"/>
                    <a:pt x="5400" y="61"/>
                  </a:cubicBezTo>
                  <a:lnTo>
                    <a:pt x="4971" y="85"/>
                  </a:lnTo>
                  <a:cubicBezTo>
                    <a:pt x="4937" y="107"/>
                    <a:pt x="4905" y="133"/>
                    <a:pt x="4877" y="163"/>
                  </a:cubicBezTo>
                  <a:cubicBezTo>
                    <a:pt x="4861" y="181"/>
                    <a:pt x="4846" y="198"/>
                    <a:pt x="4833" y="217"/>
                  </a:cubicBezTo>
                  <a:cubicBezTo>
                    <a:pt x="4778" y="166"/>
                    <a:pt x="4713" y="126"/>
                    <a:pt x="4642" y="105"/>
                  </a:cubicBezTo>
                  <a:lnTo>
                    <a:pt x="4338" y="149"/>
                  </a:lnTo>
                  <a:cubicBezTo>
                    <a:pt x="4305" y="170"/>
                    <a:pt x="4274" y="196"/>
                    <a:pt x="4249" y="228"/>
                  </a:cubicBezTo>
                  <a:cubicBezTo>
                    <a:pt x="4087" y="422"/>
                    <a:pt x="4094" y="713"/>
                    <a:pt x="4262" y="901"/>
                  </a:cubicBezTo>
                  <a:cubicBezTo>
                    <a:pt x="4401" y="1056"/>
                    <a:pt x="4610" y="1128"/>
                    <a:pt x="4817" y="1134"/>
                  </a:cubicBezTo>
                  <a:cubicBezTo>
                    <a:pt x="4824" y="1149"/>
                    <a:pt x="4829" y="1165"/>
                    <a:pt x="4836" y="1179"/>
                  </a:cubicBezTo>
                  <a:cubicBezTo>
                    <a:pt x="4738" y="1415"/>
                    <a:pt x="4617" y="1644"/>
                    <a:pt x="4598" y="1904"/>
                  </a:cubicBezTo>
                  <a:cubicBezTo>
                    <a:pt x="4588" y="2060"/>
                    <a:pt x="4622" y="2213"/>
                    <a:pt x="4715" y="2341"/>
                  </a:cubicBezTo>
                  <a:cubicBezTo>
                    <a:pt x="4796" y="2452"/>
                    <a:pt x="4916" y="2539"/>
                    <a:pt x="5057" y="2551"/>
                  </a:cubicBezTo>
                  <a:cubicBezTo>
                    <a:pt x="5367" y="2578"/>
                    <a:pt x="5539" y="2251"/>
                    <a:pt x="5601" y="1996"/>
                  </a:cubicBezTo>
                  <a:cubicBezTo>
                    <a:pt x="5607" y="1974"/>
                    <a:pt x="5611" y="1953"/>
                    <a:pt x="5616" y="1931"/>
                  </a:cubicBezTo>
                  <a:cubicBezTo>
                    <a:pt x="5700" y="1972"/>
                    <a:pt x="5787" y="2010"/>
                    <a:pt x="5872" y="2048"/>
                  </a:cubicBezTo>
                  <a:cubicBezTo>
                    <a:pt x="6152" y="2175"/>
                    <a:pt x="6468" y="2332"/>
                    <a:pt x="6609" y="2620"/>
                  </a:cubicBezTo>
                  <a:cubicBezTo>
                    <a:pt x="6372" y="2541"/>
                    <a:pt x="6099" y="2586"/>
                    <a:pt x="5966" y="2820"/>
                  </a:cubicBezTo>
                  <a:cubicBezTo>
                    <a:pt x="5845" y="3030"/>
                    <a:pt x="5893" y="3330"/>
                    <a:pt x="6150" y="3406"/>
                  </a:cubicBezTo>
                  <a:cubicBezTo>
                    <a:pt x="6328" y="3458"/>
                    <a:pt x="6512" y="3387"/>
                    <a:pt x="6627" y="3253"/>
                  </a:cubicBezTo>
                  <a:lnTo>
                    <a:pt x="6617" y="3158"/>
                  </a:lnTo>
                  <a:cubicBezTo>
                    <a:pt x="6552" y="3266"/>
                    <a:pt x="6434" y="3338"/>
                    <a:pt x="6310" y="3352"/>
                  </a:cubicBezTo>
                  <a:cubicBezTo>
                    <a:pt x="6184" y="3366"/>
                    <a:pt x="6056" y="3315"/>
                    <a:pt x="5997" y="3198"/>
                  </a:cubicBezTo>
                  <a:cubicBezTo>
                    <a:pt x="5942" y="3086"/>
                    <a:pt x="5967" y="2948"/>
                    <a:pt x="6029" y="2845"/>
                  </a:cubicBezTo>
                  <a:cubicBezTo>
                    <a:pt x="6163" y="2623"/>
                    <a:pt x="6428" y="2613"/>
                    <a:pt x="6644" y="2708"/>
                  </a:cubicBezTo>
                  <a:cubicBezTo>
                    <a:pt x="6670" y="2786"/>
                    <a:pt x="6683" y="2871"/>
                    <a:pt x="6678" y="2953"/>
                  </a:cubicBezTo>
                  <a:cubicBezTo>
                    <a:pt x="6700" y="2951"/>
                    <a:pt x="6723" y="2949"/>
                    <a:pt x="6746" y="2947"/>
                  </a:cubicBezTo>
                  <a:cubicBezTo>
                    <a:pt x="6751" y="2880"/>
                    <a:pt x="6744" y="2815"/>
                    <a:pt x="6729" y="2751"/>
                  </a:cubicBezTo>
                  <a:cubicBezTo>
                    <a:pt x="6757" y="2768"/>
                    <a:pt x="6783" y="2787"/>
                    <a:pt x="6807" y="2807"/>
                  </a:cubicBezTo>
                  <a:cubicBezTo>
                    <a:pt x="6854" y="2844"/>
                    <a:pt x="6894" y="2885"/>
                    <a:pt x="6930" y="2931"/>
                  </a:cubicBezTo>
                  <a:cubicBezTo>
                    <a:pt x="6956" y="2928"/>
                    <a:pt x="6982" y="2926"/>
                    <a:pt x="7007" y="2923"/>
                  </a:cubicBezTo>
                  <a:cubicBezTo>
                    <a:pt x="6926" y="2813"/>
                    <a:pt x="6826" y="2719"/>
                    <a:pt x="6697" y="2656"/>
                  </a:cubicBezTo>
                  <a:cubicBezTo>
                    <a:pt x="6633" y="2495"/>
                    <a:pt x="6512" y="2355"/>
                    <a:pt x="6374" y="2250"/>
                  </a:cubicBezTo>
                  <a:cubicBezTo>
                    <a:pt x="6149" y="2080"/>
                    <a:pt x="5882" y="1986"/>
                    <a:pt x="5630" y="1863"/>
                  </a:cubicBezTo>
                  <a:cubicBezTo>
                    <a:pt x="5657" y="1736"/>
                    <a:pt x="5684" y="1607"/>
                    <a:pt x="5744" y="1491"/>
                  </a:cubicBezTo>
                  <a:cubicBezTo>
                    <a:pt x="5816" y="1350"/>
                    <a:pt x="5940" y="1238"/>
                    <a:pt x="6090" y="1180"/>
                  </a:cubicBezTo>
                  <a:cubicBezTo>
                    <a:pt x="6131" y="1165"/>
                    <a:pt x="6172" y="1154"/>
                    <a:pt x="6214" y="1147"/>
                  </a:cubicBezTo>
                  <a:cubicBezTo>
                    <a:pt x="6211" y="1168"/>
                    <a:pt x="6208" y="1188"/>
                    <a:pt x="6207" y="1209"/>
                  </a:cubicBezTo>
                  <a:cubicBezTo>
                    <a:pt x="6200" y="1350"/>
                    <a:pt x="6222" y="1497"/>
                    <a:pt x="6289" y="1623"/>
                  </a:cubicBezTo>
                  <a:cubicBezTo>
                    <a:pt x="6353" y="1747"/>
                    <a:pt x="6468" y="1867"/>
                    <a:pt x="6613" y="1884"/>
                  </a:cubicBezTo>
                  <a:cubicBezTo>
                    <a:pt x="6755" y="1901"/>
                    <a:pt x="6875" y="1809"/>
                    <a:pt x="6930" y="1684"/>
                  </a:cubicBezTo>
                  <a:cubicBezTo>
                    <a:pt x="6940" y="1662"/>
                    <a:pt x="6947" y="1640"/>
                    <a:pt x="6953" y="1617"/>
                  </a:cubicBezTo>
                  <a:cubicBezTo>
                    <a:pt x="7042" y="1815"/>
                    <a:pt x="7132" y="2040"/>
                    <a:pt x="7365" y="2084"/>
                  </a:cubicBezTo>
                  <a:cubicBezTo>
                    <a:pt x="7390" y="2088"/>
                    <a:pt x="7415" y="2090"/>
                    <a:pt x="7439" y="2090"/>
                  </a:cubicBezTo>
                  <a:close/>
                  <a:moveTo>
                    <a:pt x="5044" y="119"/>
                  </a:moveTo>
                  <a:cubicBezTo>
                    <a:pt x="5171" y="52"/>
                    <a:pt x="5319" y="67"/>
                    <a:pt x="5426" y="164"/>
                  </a:cubicBezTo>
                  <a:cubicBezTo>
                    <a:pt x="5520" y="251"/>
                    <a:pt x="5574" y="383"/>
                    <a:pt x="5573" y="511"/>
                  </a:cubicBezTo>
                  <a:cubicBezTo>
                    <a:pt x="5570" y="818"/>
                    <a:pt x="5257" y="1013"/>
                    <a:pt x="4985" y="1057"/>
                  </a:cubicBezTo>
                  <a:cubicBezTo>
                    <a:pt x="4975" y="1059"/>
                    <a:pt x="4962" y="1061"/>
                    <a:pt x="4951" y="1062"/>
                  </a:cubicBezTo>
                  <a:cubicBezTo>
                    <a:pt x="5037" y="807"/>
                    <a:pt x="5076" y="532"/>
                    <a:pt x="4907" y="301"/>
                  </a:cubicBezTo>
                  <a:cubicBezTo>
                    <a:pt x="4899" y="289"/>
                    <a:pt x="4890" y="277"/>
                    <a:pt x="4880" y="266"/>
                  </a:cubicBezTo>
                  <a:cubicBezTo>
                    <a:pt x="4920" y="208"/>
                    <a:pt x="4974" y="156"/>
                    <a:pt x="5044" y="119"/>
                  </a:cubicBezTo>
                  <a:close/>
                  <a:moveTo>
                    <a:pt x="4234" y="738"/>
                  </a:moveTo>
                  <a:cubicBezTo>
                    <a:pt x="4138" y="529"/>
                    <a:pt x="4240" y="195"/>
                    <a:pt x="4493" y="160"/>
                  </a:cubicBezTo>
                  <a:cubicBezTo>
                    <a:pt x="4609" y="144"/>
                    <a:pt x="4716" y="196"/>
                    <a:pt x="4796" y="275"/>
                  </a:cubicBezTo>
                  <a:cubicBezTo>
                    <a:pt x="4741" y="375"/>
                    <a:pt x="4715" y="490"/>
                    <a:pt x="4712" y="605"/>
                  </a:cubicBezTo>
                  <a:cubicBezTo>
                    <a:pt x="4707" y="760"/>
                    <a:pt x="4736" y="917"/>
                    <a:pt x="4789" y="1066"/>
                  </a:cubicBezTo>
                  <a:cubicBezTo>
                    <a:pt x="4563" y="1050"/>
                    <a:pt x="4331" y="949"/>
                    <a:pt x="4234" y="738"/>
                  </a:cubicBezTo>
                  <a:close/>
                  <a:moveTo>
                    <a:pt x="4844" y="329"/>
                  </a:moveTo>
                  <a:cubicBezTo>
                    <a:pt x="4849" y="336"/>
                    <a:pt x="4855" y="343"/>
                    <a:pt x="4860" y="351"/>
                  </a:cubicBezTo>
                  <a:cubicBezTo>
                    <a:pt x="4959" y="496"/>
                    <a:pt x="4975" y="669"/>
                    <a:pt x="4944" y="839"/>
                  </a:cubicBezTo>
                  <a:cubicBezTo>
                    <a:pt x="4929" y="917"/>
                    <a:pt x="4906" y="993"/>
                    <a:pt x="4879" y="1068"/>
                  </a:cubicBezTo>
                  <a:lnTo>
                    <a:pt x="4865" y="1068"/>
                  </a:lnTo>
                  <a:cubicBezTo>
                    <a:pt x="4858" y="1050"/>
                    <a:pt x="4851" y="1034"/>
                    <a:pt x="4845" y="1017"/>
                  </a:cubicBezTo>
                  <a:cubicBezTo>
                    <a:pt x="4776" y="808"/>
                    <a:pt x="4744" y="533"/>
                    <a:pt x="4844" y="329"/>
                  </a:cubicBezTo>
                  <a:close/>
                  <a:moveTo>
                    <a:pt x="5462" y="2193"/>
                  </a:moveTo>
                  <a:cubicBezTo>
                    <a:pt x="5399" y="2322"/>
                    <a:pt x="5298" y="2446"/>
                    <a:pt x="5151" y="2478"/>
                  </a:cubicBezTo>
                  <a:cubicBezTo>
                    <a:pt x="5000" y="2510"/>
                    <a:pt x="4856" y="2420"/>
                    <a:pt x="4770" y="2301"/>
                  </a:cubicBezTo>
                  <a:cubicBezTo>
                    <a:pt x="4541" y="1984"/>
                    <a:pt x="4734" y="1587"/>
                    <a:pt x="4869" y="1274"/>
                  </a:cubicBezTo>
                  <a:cubicBezTo>
                    <a:pt x="4871" y="1268"/>
                    <a:pt x="4873" y="1262"/>
                    <a:pt x="4876" y="1257"/>
                  </a:cubicBezTo>
                  <a:cubicBezTo>
                    <a:pt x="4919" y="1337"/>
                    <a:pt x="4968" y="1413"/>
                    <a:pt x="5023" y="1483"/>
                  </a:cubicBezTo>
                  <a:cubicBezTo>
                    <a:pt x="5123" y="1610"/>
                    <a:pt x="5245" y="1717"/>
                    <a:pt x="5381" y="1804"/>
                  </a:cubicBezTo>
                  <a:cubicBezTo>
                    <a:pt x="5437" y="1839"/>
                    <a:pt x="5495" y="1870"/>
                    <a:pt x="5554" y="1901"/>
                  </a:cubicBezTo>
                  <a:cubicBezTo>
                    <a:pt x="5532" y="2001"/>
                    <a:pt x="5507" y="2101"/>
                    <a:pt x="5462" y="2193"/>
                  </a:cubicBezTo>
                  <a:close/>
                  <a:moveTo>
                    <a:pt x="6566" y="577"/>
                  </a:moveTo>
                  <a:cubicBezTo>
                    <a:pt x="6581" y="564"/>
                    <a:pt x="6597" y="552"/>
                    <a:pt x="6612" y="540"/>
                  </a:cubicBezTo>
                  <a:cubicBezTo>
                    <a:pt x="6616" y="552"/>
                    <a:pt x="6620" y="565"/>
                    <a:pt x="6624" y="577"/>
                  </a:cubicBezTo>
                  <a:cubicBezTo>
                    <a:pt x="6690" y="769"/>
                    <a:pt x="6757" y="960"/>
                    <a:pt x="6823" y="1152"/>
                  </a:cubicBezTo>
                  <a:cubicBezTo>
                    <a:pt x="6845" y="1217"/>
                    <a:pt x="6868" y="1286"/>
                    <a:pt x="6884" y="1356"/>
                  </a:cubicBezTo>
                  <a:cubicBezTo>
                    <a:pt x="6820" y="1272"/>
                    <a:pt x="6742" y="1202"/>
                    <a:pt x="6647" y="1152"/>
                  </a:cubicBezTo>
                  <a:cubicBezTo>
                    <a:pt x="6536" y="1094"/>
                    <a:pt x="6414" y="1069"/>
                    <a:pt x="6294" y="1073"/>
                  </a:cubicBezTo>
                  <a:cubicBezTo>
                    <a:pt x="6332" y="885"/>
                    <a:pt x="6427" y="709"/>
                    <a:pt x="6566" y="577"/>
                  </a:cubicBezTo>
                  <a:close/>
                  <a:moveTo>
                    <a:pt x="6859" y="1677"/>
                  </a:moveTo>
                  <a:cubicBezTo>
                    <a:pt x="6826" y="1741"/>
                    <a:pt x="6771" y="1793"/>
                    <a:pt x="6702" y="1812"/>
                  </a:cubicBezTo>
                  <a:cubicBezTo>
                    <a:pt x="6625" y="1832"/>
                    <a:pt x="6548" y="1805"/>
                    <a:pt x="6486" y="1758"/>
                  </a:cubicBezTo>
                  <a:cubicBezTo>
                    <a:pt x="6359" y="1664"/>
                    <a:pt x="6296" y="1507"/>
                    <a:pt x="6279" y="1354"/>
                  </a:cubicBezTo>
                  <a:cubicBezTo>
                    <a:pt x="6271" y="1283"/>
                    <a:pt x="6272" y="1211"/>
                    <a:pt x="6281" y="1140"/>
                  </a:cubicBezTo>
                  <a:cubicBezTo>
                    <a:pt x="6530" y="1127"/>
                    <a:pt x="6771" y="1266"/>
                    <a:pt x="6894" y="1495"/>
                  </a:cubicBezTo>
                  <a:cubicBezTo>
                    <a:pt x="6896" y="1498"/>
                    <a:pt x="6898" y="1502"/>
                    <a:pt x="6900" y="1506"/>
                  </a:cubicBezTo>
                  <a:cubicBezTo>
                    <a:pt x="6899" y="1564"/>
                    <a:pt x="6888" y="1623"/>
                    <a:pt x="6859" y="1677"/>
                  </a:cubicBezTo>
                  <a:close/>
                  <a:moveTo>
                    <a:pt x="6836" y="5170"/>
                  </a:moveTo>
                  <a:cubicBezTo>
                    <a:pt x="6729" y="5219"/>
                    <a:pt x="6609" y="5239"/>
                    <a:pt x="6482" y="5221"/>
                  </a:cubicBezTo>
                  <a:cubicBezTo>
                    <a:pt x="6461" y="5218"/>
                    <a:pt x="6439" y="5214"/>
                    <a:pt x="6418" y="5210"/>
                  </a:cubicBezTo>
                  <a:cubicBezTo>
                    <a:pt x="6447" y="5083"/>
                    <a:pt x="6458" y="4953"/>
                    <a:pt x="6459" y="4824"/>
                  </a:cubicBezTo>
                  <a:cubicBezTo>
                    <a:pt x="6461" y="4664"/>
                    <a:pt x="6447" y="4503"/>
                    <a:pt x="6411" y="4346"/>
                  </a:cubicBezTo>
                  <a:cubicBezTo>
                    <a:pt x="6344" y="4055"/>
                    <a:pt x="6186" y="3767"/>
                    <a:pt x="5911" y="3627"/>
                  </a:cubicBezTo>
                  <a:cubicBezTo>
                    <a:pt x="5670" y="3505"/>
                    <a:pt x="5360" y="3491"/>
                    <a:pt x="5142" y="3668"/>
                  </a:cubicBezTo>
                  <a:cubicBezTo>
                    <a:pt x="4911" y="3856"/>
                    <a:pt x="4877" y="4179"/>
                    <a:pt x="4725" y="4420"/>
                  </a:cubicBezTo>
                  <a:cubicBezTo>
                    <a:pt x="4695" y="4468"/>
                    <a:pt x="4659" y="4511"/>
                    <a:pt x="4619" y="4549"/>
                  </a:cubicBezTo>
                  <a:cubicBezTo>
                    <a:pt x="4652" y="4300"/>
                    <a:pt x="4645" y="4003"/>
                    <a:pt x="4435" y="3836"/>
                  </a:cubicBezTo>
                  <a:cubicBezTo>
                    <a:pt x="4236" y="3678"/>
                    <a:pt x="3925" y="3739"/>
                    <a:pt x="3773" y="3934"/>
                  </a:cubicBezTo>
                  <a:cubicBezTo>
                    <a:pt x="3608" y="4145"/>
                    <a:pt x="3675" y="4468"/>
                    <a:pt x="3869" y="4637"/>
                  </a:cubicBezTo>
                  <a:cubicBezTo>
                    <a:pt x="4053" y="4798"/>
                    <a:pt x="4319" y="4801"/>
                    <a:pt x="4528" y="4695"/>
                  </a:cubicBezTo>
                  <a:cubicBezTo>
                    <a:pt x="4508" y="4801"/>
                    <a:pt x="4484" y="4908"/>
                    <a:pt x="4456" y="5012"/>
                  </a:cubicBezTo>
                  <a:cubicBezTo>
                    <a:pt x="4368" y="5336"/>
                    <a:pt x="4221" y="5658"/>
                    <a:pt x="3952" y="5871"/>
                  </a:cubicBezTo>
                  <a:cubicBezTo>
                    <a:pt x="3709" y="6064"/>
                    <a:pt x="3368" y="6162"/>
                    <a:pt x="3074" y="6030"/>
                  </a:cubicBezTo>
                  <a:cubicBezTo>
                    <a:pt x="2807" y="5909"/>
                    <a:pt x="2636" y="5638"/>
                    <a:pt x="2574" y="5360"/>
                  </a:cubicBezTo>
                  <a:cubicBezTo>
                    <a:pt x="2497" y="5014"/>
                    <a:pt x="2597" y="4653"/>
                    <a:pt x="2742" y="4338"/>
                  </a:cubicBezTo>
                  <a:cubicBezTo>
                    <a:pt x="2897" y="4004"/>
                    <a:pt x="3110" y="3701"/>
                    <a:pt x="3287" y="3380"/>
                  </a:cubicBezTo>
                  <a:cubicBezTo>
                    <a:pt x="3374" y="3223"/>
                    <a:pt x="3455" y="3059"/>
                    <a:pt x="3510" y="2888"/>
                  </a:cubicBezTo>
                  <a:cubicBezTo>
                    <a:pt x="3526" y="2887"/>
                    <a:pt x="3541" y="2886"/>
                    <a:pt x="3556" y="2885"/>
                  </a:cubicBezTo>
                  <a:cubicBezTo>
                    <a:pt x="3822" y="2851"/>
                    <a:pt x="4069" y="2670"/>
                    <a:pt x="4179" y="2424"/>
                  </a:cubicBezTo>
                  <a:cubicBezTo>
                    <a:pt x="4296" y="2163"/>
                    <a:pt x="4229" y="1867"/>
                    <a:pt x="4042" y="1656"/>
                  </a:cubicBezTo>
                  <a:cubicBezTo>
                    <a:pt x="3842" y="1430"/>
                    <a:pt x="3541" y="1338"/>
                    <a:pt x="3251" y="1426"/>
                  </a:cubicBezTo>
                  <a:cubicBezTo>
                    <a:pt x="2999" y="1502"/>
                    <a:pt x="2796" y="1672"/>
                    <a:pt x="2576" y="1809"/>
                  </a:cubicBezTo>
                  <a:cubicBezTo>
                    <a:pt x="2565" y="1748"/>
                    <a:pt x="2547" y="1689"/>
                    <a:pt x="2525" y="1632"/>
                  </a:cubicBezTo>
                  <a:cubicBezTo>
                    <a:pt x="2421" y="1373"/>
                    <a:pt x="2156" y="1143"/>
                    <a:pt x="1861" y="1199"/>
                  </a:cubicBezTo>
                  <a:cubicBezTo>
                    <a:pt x="1596" y="1251"/>
                    <a:pt x="1395" y="1530"/>
                    <a:pt x="1527" y="1790"/>
                  </a:cubicBezTo>
                  <a:cubicBezTo>
                    <a:pt x="1589" y="1908"/>
                    <a:pt x="1704" y="1991"/>
                    <a:pt x="1827" y="2036"/>
                  </a:cubicBezTo>
                  <a:cubicBezTo>
                    <a:pt x="1969" y="2087"/>
                    <a:pt x="2122" y="2079"/>
                    <a:pt x="2265" y="2033"/>
                  </a:cubicBezTo>
                  <a:cubicBezTo>
                    <a:pt x="2355" y="2005"/>
                    <a:pt x="2439" y="1965"/>
                    <a:pt x="2520" y="1919"/>
                  </a:cubicBezTo>
                  <a:cubicBezTo>
                    <a:pt x="2529" y="1998"/>
                    <a:pt x="2530" y="2076"/>
                    <a:pt x="2525" y="2152"/>
                  </a:cubicBezTo>
                  <a:cubicBezTo>
                    <a:pt x="2503" y="2492"/>
                    <a:pt x="2401" y="2831"/>
                    <a:pt x="2249" y="3134"/>
                  </a:cubicBezTo>
                  <a:cubicBezTo>
                    <a:pt x="2099" y="3431"/>
                    <a:pt x="1894" y="3718"/>
                    <a:pt x="1636" y="3930"/>
                  </a:cubicBezTo>
                  <a:cubicBezTo>
                    <a:pt x="1526" y="4020"/>
                    <a:pt x="1393" y="4101"/>
                    <a:pt x="1251" y="4127"/>
                  </a:cubicBezTo>
                  <a:lnTo>
                    <a:pt x="1279" y="4191"/>
                  </a:lnTo>
                  <a:cubicBezTo>
                    <a:pt x="1299" y="4186"/>
                    <a:pt x="1320" y="4181"/>
                    <a:pt x="1339" y="4175"/>
                  </a:cubicBezTo>
                  <a:cubicBezTo>
                    <a:pt x="1650" y="4077"/>
                    <a:pt x="1891" y="3802"/>
                    <a:pt x="2076" y="3547"/>
                  </a:cubicBezTo>
                  <a:cubicBezTo>
                    <a:pt x="2270" y="3281"/>
                    <a:pt x="2415" y="2978"/>
                    <a:pt x="2504" y="2661"/>
                  </a:cubicBezTo>
                  <a:cubicBezTo>
                    <a:pt x="2572" y="2416"/>
                    <a:pt x="2622" y="2139"/>
                    <a:pt x="2588" y="1879"/>
                  </a:cubicBezTo>
                  <a:cubicBezTo>
                    <a:pt x="2787" y="1756"/>
                    <a:pt x="2972" y="1605"/>
                    <a:pt x="3191" y="1519"/>
                  </a:cubicBezTo>
                  <a:cubicBezTo>
                    <a:pt x="3340" y="1461"/>
                    <a:pt x="3501" y="1438"/>
                    <a:pt x="3656" y="1484"/>
                  </a:cubicBezTo>
                  <a:cubicBezTo>
                    <a:pt x="3793" y="1524"/>
                    <a:pt x="3915" y="1609"/>
                    <a:pt x="4006" y="1718"/>
                  </a:cubicBezTo>
                  <a:cubicBezTo>
                    <a:pt x="4197" y="1945"/>
                    <a:pt x="4226" y="2260"/>
                    <a:pt x="4055" y="2507"/>
                  </a:cubicBezTo>
                  <a:cubicBezTo>
                    <a:pt x="3936" y="2677"/>
                    <a:pt x="3738" y="2799"/>
                    <a:pt x="3530" y="2819"/>
                  </a:cubicBezTo>
                  <a:cubicBezTo>
                    <a:pt x="3566" y="2679"/>
                    <a:pt x="3577" y="2521"/>
                    <a:pt x="3501" y="2395"/>
                  </a:cubicBezTo>
                  <a:cubicBezTo>
                    <a:pt x="3438" y="2290"/>
                    <a:pt x="3315" y="2211"/>
                    <a:pt x="3191" y="2218"/>
                  </a:cubicBezTo>
                  <a:cubicBezTo>
                    <a:pt x="3057" y="2225"/>
                    <a:pt x="2965" y="2334"/>
                    <a:pt x="2953" y="2462"/>
                  </a:cubicBezTo>
                  <a:cubicBezTo>
                    <a:pt x="2927" y="2734"/>
                    <a:pt x="3200" y="2874"/>
                    <a:pt x="3441" y="2888"/>
                  </a:cubicBezTo>
                  <a:cubicBezTo>
                    <a:pt x="3407" y="2991"/>
                    <a:pt x="3359" y="3091"/>
                    <a:pt x="3313" y="3185"/>
                  </a:cubicBezTo>
                  <a:cubicBezTo>
                    <a:pt x="3000" y="3816"/>
                    <a:pt x="2460" y="4406"/>
                    <a:pt x="2481" y="5153"/>
                  </a:cubicBezTo>
                  <a:cubicBezTo>
                    <a:pt x="2489" y="5433"/>
                    <a:pt x="2597" y="5719"/>
                    <a:pt x="2798" y="5919"/>
                  </a:cubicBezTo>
                  <a:cubicBezTo>
                    <a:pt x="2877" y="5998"/>
                    <a:pt x="2969" y="6058"/>
                    <a:pt x="3068" y="6098"/>
                  </a:cubicBezTo>
                  <a:cubicBezTo>
                    <a:pt x="3292" y="6096"/>
                    <a:pt x="3514" y="6091"/>
                    <a:pt x="3731" y="6081"/>
                  </a:cubicBezTo>
                  <a:cubicBezTo>
                    <a:pt x="4287" y="5852"/>
                    <a:pt x="4510" y="5211"/>
                    <a:pt x="4603" y="4649"/>
                  </a:cubicBezTo>
                  <a:cubicBezTo>
                    <a:pt x="4617" y="4641"/>
                    <a:pt x="4629" y="4631"/>
                    <a:pt x="4641" y="4621"/>
                  </a:cubicBezTo>
                  <a:cubicBezTo>
                    <a:pt x="4874" y="4431"/>
                    <a:pt x="4906" y="4109"/>
                    <a:pt x="5060" y="3865"/>
                  </a:cubicBezTo>
                  <a:cubicBezTo>
                    <a:pt x="5137" y="3744"/>
                    <a:pt x="5247" y="3655"/>
                    <a:pt x="5388" y="3620"/>
                  </a:cubicBezTo>
                  <a:cubicBezTo>
                    <a:pt x="5522" y="3586"/>
                    <a:pt x="5666" y="3601"/>
                    <a:pt x="5795" y="3649"/>
                  </a:cubicBezTo>
                  <a:cubicBezTo>
                    <a:pt x="6097" y="3761"/>
                    <a:pt x="6270" y="4050"/>
                    <a:pt x="6342" y="4351"/>
                  </a:cubicBezTo>
                  <a:cubicBezTo>
                    <a:pt x="6379" y="4508"/>
                    <a:pt x="6393" y="4670"/>
                    <a:pt x="6391" y="4832"/>
                  </a:cubicBezTo>
                  <a:cubicBezTo>
                    <a:pt x="6390" y="4953"/>
                    <a:pt x="6379" y="5074"/>
                    <a:pt x="6351" y="5193"/>
                  </a:cubicBezTo>
                  <a:cubicBezTo>
                    <a:pt x="6221" y="5157"/>
                    <a:pt x="6095" y="5102"/>
                    <a:pt x="5966" y="5060"/>
                  </a:cubicBezTo>
                  <a:cubicBezTo>
                    <a:pt x="5828" y="5016"/>
                    <a:pt x="5680" y="4991"/>
                    <a:pt x="5535" y="5011"/>
                  </a:cubicBezTo>
                  <a:cubicBezTo>
                    <a:pt x="5402" y="5029"/>
                    <a:pt x="5274" y="5092"/>
                    <a:pt x="5201" y="5207"/>
                  </a:cubicBezTo>
                  <a:cubicBezTo>
                    <a:pt x="5136" y="5308"/>
                    <a:pt x="5128" y="5437"/>
                    <a:pt x="5161" y="5550"/>
                  </a:cubicBezTo>
                  <a:cubicBezTo>
                    <a:pt x="5194" y="5668"/>
                    <a:pt x="5268" y="5775"/>
                    <a:pt x="5368" y="5845"/>
                  </a:cubicBezTo>
                  <a:cubicBezTo>
                    <a:pt x="5393" y="5862"/>
                    <a:pt x="5420" y="5876"/>
                    <a:pt x="5447" y="5887"/>
                  </a:cubicBezTo>
                  <a:cubicBezTo>
                    <a:pt x="5497" y="5878"/>
                    <a:pt x="5546" y="5867"/>
                    <a:pt x="5594" y="5857"/>
                  </a:cubicBezTo>
                  <a:cubicBezTo>
                    <a:pt x="5347" y="5825"/>
                    <a:pt x="5147" y="5561"/>
                    <a:pt x="5226" y="5312"/>
                  </a:cubicBezTo>
                  <a:cubicBezTo>
                    <a:pt x="5269" y="5178"/>
                    <a:pt x="5397" y="5102"/>
                    <a:pt x="5529" y="5080"/>
                  </a:cubicBezTo>
                  <a:cubicBezTo>
                    <a:pt x="5680" y="5053"/>
                    <a:pt x="5835" y="5087"/>
                    <a:pt x="5978" y="5136"/>
                  </a:cubicBezTo>
                  <a:cubicBezTo>
                    <a:pt x="6097" y="5177"/>
                    <a:pt x="6214" y="5225"/>
                    <a:pt x="6335" y="5258"/>
                  </a:cubicBezTo>
                  <a:cubicBezTo>
                    <a:pt x="6328" y="5282"/>
                    <a:pt x="6322" y="5308"/>
                    <a:pt x="6313" y="5331"/>
                  </a:cubicBezTo>
                  <a:cubicBezTo>
                    <a:pt x="6253" y="5502"/>
                    <a:pt x="6136" y="5663"/>
                    <a:pt x="5983" y="5762"/>
                  </a:cubicBezTo>
                  <a:cubicBezTo>
                    <a:pt x="6041" y="5746"/>
                    <a:pt x="6097" y="5729"/>
                    <a:pt x="6153" y="5712"/>
                  </a:cubicBezTo>
                  <a:cubicBezTo>
                    <a:pt x="6261" y="5605"/>
                    <a:pt x="6340" y="5467"/>
                    <a:pt x="6387" y="5322"/>
                  </a:cubicBezTo>
                  <a:cubicBezTo>
                    <a:pt x="6393" y="5307"/>
                    <a:pt x="6396" y="5290"/>
                    <a:pt x="6400" y="5274"/>
                  </a:cubicBezTo>
                  <a:cubicBezTo>
                    <a:pt x="6429" y="5281"/>
                    <a:pt x="6458" y="5286"/>
                    <a:pt x="6488" y="5289"/>
                  </a:cubicBezTo>
                  <a:cubicBezTo>
                    <a:pt x="6610" y="5305"/>
                    <a:pt x="6731" y="5289"/>
                    <a:pt x="6844" y="5243"/>
                  </a:cubicBezTo>
                  <a:close/>
                  <a:moveTo>
                    <a:pt x="2325" y="1941"/>
                  </a:moveTo>
                  <a:cubicBezTo>
                    <a:pt x="2174" y="2001"/>
                    <a:pt x="2011" y="2028"/>
                    <a:pt x="1856" y="1975"/>
                  </a:cubicBezTo>
                  <a:cubicBezTo>
                    <a:pt x="1728" y="1931"/>
                    <a:pt x="1605" y="1835"/>
                    <a:pt x="1565" y="1702"/>
                  </a:cubicBezTo>
                  <a:cubicBezTo>
                    <a:pt x="1522" y="1561"/>
                    <a:pt x="1590" y="1420"/>
                    <a:pt x="1707" y="1338"/>
                  </a:cubicBezTo>
                  <a:cubicBezTo>
                    <a:pt x="1830" y="1252"/>
                    <a:pt x="1983" y="1237"/>
                    <a:pt x="2122" y="1295"/>
                  </a:cubicBezTo>
                  <a:cubicBezTo>
                    <a:pt x="2357" y="1392"/>
                    <a:pt x="2470" y="1612"/>
                    <a:pt x="2511" y="1848"/>
                  </a:cubicBezTo>
                  <a:cubicBezTo>
                    <a:pt x="2450" y="1883"/>
                    <a:pt x="2389" y="1915"/>
                    <a:pt x="2325" y="1941"/>
                  </a:cubicBezTo>
                  <a:close/>
                  <a:moveTo>
                    <a:pt x="3332" y="2807"/>
                  </a:moveTo>
                  <a:cubicBezTo>
                    <a:pt x="3188" y="2773"/>
                    <a:pt x="3034" y="2676"/>
                    <a:pt x="3020" y="2514"/>
                  </a:cubicBezTo>
                  <a:cubicBezTo>
                    <a:pt x="3008" y="2367"/>
                    <a:pt x="3124" y="2252"/>
                    <a:pt x="3271" y="2296"/>
                  </a:cubicBezTo>
                  <a:cubicBezTo>
                    <a:pt x="3433" y="2344"/>
                    <a:pt x="3498" y="2504"/>
                    <a:pt x="3488" y="2661"/>
                  </a:cubicBezTo>
                  <a:cubicBezTo>
                    <a:pt x="3485" y="2715"/>
                    <a:pt x="3475" y="2769"/>
                    <a:pt x="3461" y="2823"/>
                  </a:cubicBezTo>
                  <a:cubicBezTo>
                    <a:pt x="3418" y="2822"/>
                    <a:pt x="3375" y="2817"/>
                    <a:pt x="3332" y="2807"/>
                  </a:cubicBezTo>
                  <a:close/>
                  <a:moveTo>
                    <a:pt x="4555" y="4523"/>
                  </a:moveTo>
                  <a:cubicBezTo>
                    <a:pt x="4551" y="4551"/>
                    <a:pt x="4547" y="4579"/>
                    <a:pt x="4542" y="4607"/>
                  </a:cubicBezTo>
                  <a:cubicBezTo>
                    <a:pt x="4492" y="4641"/>
                    <a:pt x="4436" y="4666"/>
                    <a:pt x="4375" y="4682"/>
                  </a:cubicBezTo>
                  <a:cubicBezTo>
                    <a:pt x="4232" y="4719"/>
                    <a:pt x="4073" y="4702"/>
                    <a:pt x="3951" y="4616"/>
                  </a:cubicBezTo>
                  <a:cubicBezTo>
                    <a:pt x="3729" y="4459"/>
                    <a:pt x="3663" y="4096"/>
                    <a:pt x="3889" y="3912"/>
                  </a:cubicBezTo>
                  <a:cubicBezTo>
                    <a:pt x="3988" y="3832"/>
                    <a:pt x="4128" y="3794"/>
                    <a:pt x="4252" y="3822"/>
                  </a:cubicBezTo>
                  <a:cubicBezTo>
                    <a:pt x="4389" y="3853"/>
                    <a:pt x="4486" y="3961"/>
                    <a:pt x="4530" y="4091"/>
                  </a:cubicBezTo>
                  <a:cubicBezTo>
                    <a:pt x="4576" y="4229"/>
                    <a:pt x="4571" y="4380"/>
                    <a:pt x="4555" y="4523"/>
                  </a:cubicBezTo>
                  <a:close/>
                  <a:moveTo>
                    <a:pt x="1162" y="450"/>
                  </a:moveTo>
                  <a:cubicBezTo>
                    <a:pt x="1192" y="445"/>
                    <a:pt x="1221" y="442"/>
                    <a:pt x="1250" y="437"/>
                  </a:cubicBezTo>
                  <a:cubicBezTo>
                    <a:pt x="1297" y="479"/>
                    <a:pt x="1347" y="518"/>
                    <a:pt x="1403" y="552"/>
                  </a:cubicBezTo>
                  <a:cubicBezTo>
                    <a:pt x="1607" y="676"/>
                    <a:pt x="1859" y="738"/>
                    <a:pt x="2095" y="692"/>
                  </a:cubicBezTo>
                  <a:cubicBezTo>
                    <a:pt x="2048" y="600"/>
                    <a:pt x="2018" y="497"/>
                    <a:pt x="2011" y="394"/>
                  </a:cubicBezTo>
                  <a:cubicBezTo>
                    <a:pt x="2036" y="394"/>
                    <a:pt x="2057" y="394"/>
                    <a:pt x="2078" y="395"/>
                  </a:cubicBezTo>
                  <a:cubicBezTo>
                    <a:pt x="2080" y="430"/>
                    <a:pt x="2086" y="466"/>
                    <a:pt x="2095" y="501"/>
                  </a:cubicBezTo>
                  <a:cubicBezTo>
                    <a:pt x="2110" y="562"/>
                    <a:pt x="2133" y="621"/>
                    <a:pt x="2163" y="676"/>
                  </a:cubicBezTo>
                  <a:cubicBezTo>
                    <a:pt x="2169" y="674"/>
                    <a:pt x="2176" y="673"/>
                    <a:pt x="2182" y="670"/>
                  </a:cubicBezTo>
                  <a:cubicBezTo>
                    <a:pt x="2318" y="628"/>
                    <a:pt x="2446" y="539"/>
                    <a:pt x="2524" y="417"/>
                  </a:cubicBezTo>
                  <a:cubicBezTo>
                    <a:pt x="2534" y="401"/>
                    <a:pt x="2544" y="384"/>
                    <a:pt x="2552" y="367"/>
                  </a:cubicBezTo>
                  <a:lnTo>
                    <a:pt x="2632" y="360"/>
                  </a:lnTo>
                  <a:cubicBezTo>
                    <a:pt x="2566" y="540"/>
                    <a:pt x="2380" y="676"/>
                    <a:pt x="2199" y="736"/>
                  </a:cubicBezTo>
                  <a:cubicBezTo>
                    <a:pt x="2318" y="915"/>
                    <a:pt x="2509" y="1045"/>
                    <a:pt x="2727" y="1069"/>
                  </a:cubicBezTo>
                  <a:cubicBezTo>
                    <a:pt x="3049" y="1106"/>
                    <a:pt x="3351" y="937"/>
                    <a:pt x="3500" y="651"/>
                  </a:cubicBezTo>
                  <a:cubicBezTo>
                    <a:pt x="3565" y="526"/>
                    <a:pt x="3602" y="392"/>
                    <a:pt x="3624" y="254"/>
                  </a:cubicBezTo>
                  <a:lnTo>
                    <a:pt x="3694" y="243"/>
                  </a:lnTo>
                  <a:cubicBezTo>
                    <a:pt x="3677" y="355"/>
                    <a:pt x="3652" y="464"/>
                    <a:pt x="3611" y="570"/>
                  </a:cubicBezTo>
                  <a:cubicBezTo>
                    <a:pt x="3498" y="857"/>
                    <a:pt x="3268" y="1077"/>
                    <a:pt x="2958" y="1130"/>
                  </a:cubicBezTo>
                  <a:cubicBezTo>
                    <a:pt x="2659" y="1179"/>
                    <a:pt x="2361" y="1064"/>
                    <a:pt x="2177" y="822"/>
                  </a:cubicBezTo>
                  <a:cubicBezTo>
                    <a:pt x="2160" y="801"/>
                    <a:pt x="2145" y="778"/>
                    <a:pt x="2131" y="754"/>
                  </a:cubicBezTo>
                  <a:cubicBezTo>
                    <a:pt x="2126" y="755"/>
                    <a:pt x="2123" y="757"/>
                    <a:pt x="2119" y="757"/>
                  </a:cubicBezTo>
                  <a:cubicBezTo>
                    <a:pt x="1856" y="811"/>
                    <a:pt x="1574" y="741"/>
                    <a:pt x="1348" y="598"/>
                  </a:cubicBezTo>
                  <a:cubicBezTo>
                    <a:pt x="1279" y="554"/>
                    <a:pt x="1218" y="504"/>
                    <a:pt x="1162" y="450"/>
                  </a:cubicBezTo>
                  <a:close/>
                  <a:moveTo>
                    <a:pt x="589" y="2786"/>
                  </a:moveTo>
                  <a:cubicBezTo>
                    <a:pt x="609" y="2445"/>
                    <a:pt x="555" y="2101"/>
                    <a:pt x="433" y="1782"/>
                  </a:cubicBezTo>
                  <a:cubicBezTo>
                    <a:pt x="428" y="1768"/>
                    <a:pt x="422" y="1755"/>
                    <a:pt x="417" y="1741"/>
                  </a:cubicBezTo>
                  <a:cubicBezTo>
                    <a:pt x="332" y="1789"/>
                    <a:pt x="236" y="1815"/>
                    <a:pt x="137" y="1819"/>
                  </a:cubicBezTo>
                  <a:cubicBezTo>
                    <a:pt x="91" y="1821"/>
                    <a:pt x="46" y="1819"/>
                    <a:pt x="0" y="1812"/>
                  </a:cubicBezTo>
                  <a:cubicBezTo>
                    <a:pt x="0" y="1790"/>
                    <a:pt x="0" y="1766"/>
                    <a:pt x="1" y="1744"/>
                  </a:cubicBezTo>
                  <a:cubicBezTo>
                    <a:pt x="90" y="1757"/>
                    <a:pt x="181" y="1756"/>
                    <a:pt x="269" y="1730"/>
                  </a:cubicBezTo>
                  <a:cubicBezTo>
                    <a:pt x="313" y="1718"/>
                    <a:pt x="353" y="1700"/>
                    <a:pt x="391" y="1677"/>
                  </a:cubicBezTo>
                  <a:cubicBezTo>
                    <a:pt x="306" y="1478"/>
                    <a:pt x="192" y="1282"/>
                    <a:pt x="52" y="1114"/>
                  </a:cubicBezTo>
                  <a:cubicBezTo>
                    <a:pt x="59" y="1089"/>
                    <a:pt x="67" y="1064"/>
                    <a:pt x="75" y="1041"/>
                  </a:cubicBezTo>
                  <a:cubicBezTo>
                    <a:pt x="78" y="1043"/>
                    <a:pt x="81" y="1047"/>
                    <a:pt x="83" y="1049"/>
                  </a:cubicBezTo>
                  <a:cubicBezTo>
                    <a:pt x="232" y="1227"/>
                    <a:pt x="354" y="1426"/>
                    <a:pt x="447" y="1639"/>
                  </a:cubicBezTo>
                  <a:cubicBezTo>
                    <a:pt x="508" y="1592"/>
                    <a:pt x="557" y="1531"/>
                    <a:pt x="596" y="1462"/>
                  </a:cubicBezTo>
                  <a:cubicBezTo>
                    <a:pt x="736" y="1208"/>
                    <a:pt x="726" y="892"/>
                    <a:pt x="653" y="620"/>
                  </a:cubicBezTo>
                  <a:cubicBezTo>
                    <a:pt x="649" y="606"/>
                    <a:pt x="645" y="593"/>
                    <a:pt x="640" y="579"/>
                  </a:cubicBezTo>
                  <a:cubicBezTo>
                    <a:pt x="662" y="571"/>
                    <a:pt x="684" y="563"/>
                    <a:pt x="706" y="556"/>
                  </a:cubicBezTo>
                  <a:cubicBezTo>
                    <a:pt x="778" y="797"/>
                    <a:pt x="799" y="1058"/>
                    <a:pt x="733" y="1302"/>
                  </a:cubicBezTo>
                  <a:cubicBezTo>
                    <a:pt x="697" y="1431"/>
                    <a:pt x="635" y="1556"/>
                    <a:pt x="538" y="1651"/>
                  </a:cubicBezTo>
                  <a:cubicBezTo>
                    <a:pt x="518" y="1670"/>
                    <a:pt x="497" y="1688"/>
                    <a:pt x="475" y="1703"/>
                  </a:cubicBezTo>
                  <a:cubicBezTo>
                    <a:pt x="505" y="1777"/>
                    <a:pt x="532" y="1853"/>
                    <a:pt x="555" y="1929"/>
                  </a:cubicBezTo>
                  <a:cubicBezTo>
                    <a:pt x="656" y="2264"/>
                    <a:pt x="677" y="2609"/>
                    <a:pt x="642" y="2956"/>
                  </a:cubicBezTo>
                  <a:cubicBezTo>
                    <a:pt x="632" y="3064"/>
                    <a:pt x="619" y="3175"/>
                    <a:pt x="614" y="3288"/>
                  </a:cubicBezTo>
                  <a:lnTo>
                    <a:pt x="546" y="3299"/>
                  </a:lnTo>
                  <a:cubicBezTo>
                    <a:pt x="553" y="3128"/>
                    <a:pt x="579" y="2955"/>
                    <a:pt x="589" y="2786"/>
                  </a:cubicBezTo>
                  <a:close/>
                </a:path>
              </a:pathLst>
            </a:custGeom>
            <a:solidFill>
              <a:srgbClr val="7B70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44"/>
            <p:cNvSpPr/>
            <p:nvPr/>
          </p:nvSpPr>
          <p:spPr>
            <a:xfrm>
              <a:off x="5166175" y="4277238"/>
              <a:ext cx="13200" cy="55675"/>
            </a:xfrm>
            <a:custGeom>
              <a:avLst/>
              <a:gdLst/>
              <a:ahLst/>
              <a:cxnLst/>
              <a:rect l="l" t="t" r="r" b="b"/>
              <a:pathLst>
                <a:path w="528" h="2227" extrusionOk="0">
                  <a:moveTo>
                    <a:pt x="323" y="0"/>
                  </a:moveTo>
                  <a:cubicBezTo>
                    <a:pt x="322" y="0"/>
                    <a:pt x="320" y="0"/>
                    <a:pt x="318" y="0"/>
                  </a:cubicBezTo>
                  <a:cubicBezTo>
                    <a:pt x="265" y="8"/>
                    <a:pt x="212" y="17"/>
                    <a:pt x="157" y="27"/>
                  </a:cubicBezTo>
                  <a:cubicBezTo>
                    <a:pt x="142" y="30"/>
                    <a:pt x="129" y="45"/>
                    <a:pt x="129" y="61"/>
                  </a:cubicBezTo>
                  <a:cubicBezTo>
                    <a:pt x="128" y="169"/>
                    <a:pt x="128" y="277"/>
                    <a:pt x="129" y="386"/>
                  </a:cubicBezTo>
                  <a:cubicBezTo>
                    <a:pt x="129" y="401"/>
                    <a:pt x="143" y="413"/>
                    <a:pt x="159" y="413"/>
                  </a:cubicBezTo>
                  <a:cubicBezTo>
                    <a:pt x="214" y="412"/>
                    <a:pt x="269" y="411"/>
                    <a:pt x="324" y="410"/>
                  </a:cubicBezTo>
                  <a:cubicBezTo>
                    <a:pt x="343" y="410"/>
                    <a:pt x="357" y="396"/>
                    <a:pt x="357" y="379"/>
                  </a:cubicBezTo>
                  <a:cubicBezTo>
                    <a:pt x="354" y="262"/>
                    <a:pt x="352" y="144"/>
                    <a:pt x="351" y="27"/>
                  </a:cubicBezTo>
                  <a:cubicBezTo>
                    <a:pt x="351" y="11"/>
                    <a:pt x="339" y="0"/>
                    <a:pt x="323" y="0"/>
                  </a:cubicBezTo>
                  <a:close/>
                  <a:moveTo>
                    <a:pt x="426" y="569"/>
                  </a:moveTo>
                  <a:cubicBezTo>
                    <a:pt x="421" y="569"/>
                    <a:pt x="415" y="570"/>
                    <a:pt x="410" y="572"/>
                  </a:cubicBezTo>
                  <a:cubicBezTo>
                    <a:pt x="291" y="601"/>
                    <a:pt x="171" y="633"/>
                    <a:pt x="52" y="665"/>
                  </a:cubicBezTo>
                  <a:cubicBezTo>
                    <a:pt x="21" y="673"/>
                    <a:pt x="0" y="700"/>
                    <a:pt x="1" y="729"/>
                  </a:cubicBezTo>
                  <a:cubicBezTo>
                    <a:pt x="6" y="973"/>
                    <a:pt x="15" y="1217"/>
                    <a:pt x="30" y="1461"/>
                  </a:cubicBezTo>
                  <a:cubicBezTo>
                    <a:pt x="32" y="1490"/>
                    <a:pt x="55" y="1514"/>
                    <a:pt x="86" y="1521"/>
                  </a:cubicBezTo>
                  <a:cubicBezTo>
                    <a:pt x="208" y="1544"/>
                    <a:pt x="330" y="1567"/>
                    <a:pt x="453" y="1590"/>
                  </a:cubicBezTo>
                  <a:cubicBezTo>
                    <a:pt x="456" y="1590"/>
                    <a:pt x="460" y="1591"/>
                    <a:pt x="464" y="1591"/>
                  </a:cubicBezTo>
                  <a:cubicBezTo>
                    <a:pt x="498" y="1591"/>
                    <a:pt x="527" y="1562"/>
                    <a:pt x="525" y="1527"/>
                  </a:cubicBezTo>
                  <a:cubicBezTo>
                    <a:pt x="509" y="1227"/>
                    <a:pt x="497" y="928"/>
                    <a:pt x="487" y="629"/>
                  </a:cubicBezTo>
                  <a:cubicBezTo>
                    <a:pt x="486" y="595"/>
                    <a:pt x="459" y="569"/>
                    <a:pt x="426" y="569"/>
                  </a:cubicBezTo>
                  <a:close/>
                  <a:moveTo>
                    <a:pt x="385" y="1814"/>
                  </a:moveTo>
                  <a:cubicBezTo>
                    <a:pt x="385" y="1814"/>
                    <a:pt x="384" y="1814"/>
                    <a:pt x="384" y="1814"/>
                  </a:cubicBezTo>
                  <a:cubicBezTo>
                    <a:pt x="329" y="1817"/>
                    <a:pt x="274" y="1820"/>
                    <a:pt x="218" y="1822"/>
                  </a:cubicBezTo>
                  <a:cubicBezTo>
                    <a:pt x="201" y="1823"/>
                    <a:pt x="189" y="1836"/>
                    <a:pt x="190" y="1852"/>
                  </a:cubicBezTo>
                  <a:cubicBezTo>
                    <a:pt x="198" y="1961"/>
                    <a:pt x="207" y="2069"/>
                    <a:pt x="217" y="2178"/>
                  </a:cubicBezTo>
                  <a:cubicBezTo>
                    <a:pt x="219" y="2194"/>
                    <a:pt x="233" y="2208"/>
                    <a:pt x="249" y="2210"/>
                  </a:cubicBezTo>
                  <a:cubicBezTo>
                    <a:pt x="304" y="2216"/>
                    <a:pt x="358" y="2222"/>
                    <a:pt x="413" y="2226"/>
                  </a:cubicBezTo>
                  <a:cubicBezTo>
                    <a:pt x="414" y="2226"/>
                    <a:pt x="415" y="2226"/>
                    <a:pt x="416" y="2226"/>
                  </a:cubicBezTo>
                  <a:cubicBezTo>
                    <a:pt x="432" y="2226"/>
                    <a:pt x="445" y="2214"/>
                    <a:pt x="444" y="2197"/>
                  </a:cubicBezTo>
                  <a:cubicBezTo>
                    <a:pt x="435" y="2079"/>
                    <a:pt x="426" y="1962"/>
                    <a:pt x="419" y="1844"/>
                  </a:cubicBezTo>
                  <a:cubicBezTo>
                    <a:pt x="418" y="1827"/>
                    <a:pt x="403" y="1814"/>
                    <a:pt x="385" y="1814"/>
                  </a:cubicBezTo>
                  <a:close/>
                </a:path>
              </a:pathLst>
            </a:custGeom>
            <a:solidFill>
              <a:srgbClr val="FBCF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44"/>
            <p:cNvSpPr/>
            <p:nvPr/>
          </p:nvSpPr>
          <p:spPr>
            <a:xfrm>
              <a:off x="5172850" y="4270913"/>
              <a:ext cx="38400" cy="67825"/>
            </a:xfrm>
            <a:custGeom>
              <a:avLst/>
              <a:gdLst/>
              <a:ahLst/>
              <a:cxnLst/>
              <a:rect l="l" t="t" r="r" b="b"/>
              <a:pathLst>
                <a:path w="1536" h="2713" extrusionOk="0">
                  <a:moveTo>
                    <a:pt x="542" y="1"/>
                  </a:moveTo>
                  <a:cubicBezTo>
                    <a:pt x="385" y="1"/>
                    <a:pt x="229" y="8"/>
                    <a:pt x="73" y="23"/>
                  </a:cubicBezTo>
                  <a:cubicBezTo>
                    <a:pt x="34" y="27"/>
                    <a:pt x="1" y="64"/>
                    <a:pt x="1" y="104"/>
                  </a:cubicBezTo>
                  <a:cubicBezTo>
                    <a:pt x="0" y="949"/>
                    <a:pt x="35" y="1792"/>
                    <a:pt x="109" y="2633"/>
                  </a:cubicBezTo>
                  <a:cubicBezTo>
                    <a:pt x="112" y="2674"/>
                    <a:pt x="148" y="2709"/>
                    <a:pt x="188" y="2710"/>
                  </a:cubicBezTo>
                  <a:cubicBezTo>
                    <a:pt x="245" y="2712"/>
                    <a:pt x="301" y="2713"/>
                    <a:pt x="357" y="2713"/>
                  </a:cubicBezTo>
                  <a:cubicBezTo>
                    <a:pt x="723" y="2713"/>
                    <a:pt x="1088" y="2671"/>
                    <a:pt x="1452" y="2591"/>
                  </a:cubicBezTo>
                  <a:cubicBezTo>
                    <a:pt x="1488" y="2582"/>
                    <a:pt x="1519" y="2544"/>
                    <a:pt x="1520" y="2505"/>
                  </a:cubicBezTo>
                  <a:cubicBezTo>
                    <a:pt x="1535" y="1714"/>
                    <a:pt x="1500" y="926"/>
                    <a:pt x="1413" y="140"/>
                  </a:cubicBezTo>
                  <a:cubicBezTo>
                    <a:pt x="1409" y="102"/>
                    <a:pt x="1375" y="67"/>
                    <a:pt x="1337" y="61"/>
                  </a:cubicBezTo>
                  <a:cubicBezTo>
                    <a:pt x="1070" y="21"/>
                    <a:pt x="805" y="1"/>
                    <a:pt x="542" y="1"/>
                  </a:cubicBezTo>
                  <a:close/>
                </a:path>
              </a:pathLst>
            </a:custGeom>
            <a:solidFill>
              <a:srgbClr val="54A5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44"/>
            <p:cNvSpPr/>
            <p:nvPr/>
          </p:nvSpPr>
          <p:spPr>
            <a:xfrm>
              <a:off x="5179250" y="4270913"/>
              <a:ext cx="24175" cy="67850"/>
            </a:xfrm>
            <a:custGeom>
              <a:avLst/>
              <a:gdLst/>
              <a:ahLst/>
              <a:cxnLst/>
              <a:rect l="l" t="t" r="r" b="b"/>
              <a:pathLst>
                <a:path w="967" h="2714" extrusionOk="0">
                  <a:moveTo>
                    <a:pt x="288" y="0"/>
                  </a:moveTo>
                  <a:cubicBezTo>
                    <a:pt x="191" y="0"/>
                    <a:pt x="95" y="4"/>
                    <a:pt x="0" y="9"/>
                  </a:cubicBezTo>
                  <a:cubicBezTo>
                    <a:pt x="17" y="912"/>
                    <a:pt x="55" y="1813"/>
                    <a:pt x="117" y="2713"/>
                  </a:cubicBezTo>
                  <a:cubicBezTo>
                    <a:pt x="401" y="2712"/>
                    <a:pt x="684" y="2686"/>
                    <a:pt x="967" y="2636"/>
                  </a:cubicBezTo>
                  <a:cubicBezTo>
                    <a:pt x="965" y="1766"/>
                    <a:pt x="926" y="898"/>
                    <a:pt x="850" y="31"/>
                  </a:cubicBezTo>
                  <a:cubicBezTo>
                    <a:pt x="661" y="11"/>
                    <a:pt x="474" y="0"/>
                    <a:pt x="288" y="0"/>
                  </a:cubicBezTo>
                  <a:close/>
                </a:path>
              </a:pathLst>
            </a:custGeom>
            <a:solidFill>
              <a:srgbClr val="7B70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44"/>
            <p:cNvSpPr/>
            <p:nvPr/>
          </p:nvSpPr>
          <p:spPr>
            <a:xfrm>
              <a:off x="5176975" y="4289363"/>
              <a:ext cx="29250" cy="28825"/>
            </a:xfrm>
            <a:custGeom>
              <a:avLst/>
              <a:gdLst/>
              <a:ahLst/>
              <a:cxnLst/>
              <a:rect l="l" t="t" r="r" b="b"/>
              <a:pathLst>
                <a:path w="1170" h="1153" extrusionOk="0">
                  <a:moveTo>
                    <a:pt x="566" y="1"/>
                  </a:moveTo>
                  <a:cubicBezTo>
                    <a:pt x="253" y="4"/>
                    <a:pt x="0" y="279"/>
                    <a:pt x="13" y="595"/>
                  </a:cubicBezTo>
                  <a:cubicBezTo>
                    <a:pt x="26" y="901"/>
                    <a:pt x="285" y="1153"/>
                    <a:pt x="587" y="1153"/>
                  </a:cubicBezTo>
                  <a:cubicBezTo>
                    <a:pt x="597" y="1153"/>
                    <a:pt x="607" y="1152"/>
                    <a:pt x="617" y="1152"/>
                  </a:cubicBezTo>
                  <a:cubicBezTo>
                    <a:pt x="926" y="1133"/>
                    <a:pt x="1170" y="858"/>
                    <a:pt x="1156" y="558"/>
                  </a:cubicBezTo>
                  <a:cubicBezTo>
                    <a:pt x="1142" y="259"/>
                    <a:pt x="874" y="1"/>
                    <a:pt x="566" y="1"/>
                  </a:cubicBezTo>
                  <a:close/>
                </a:path>
              </a:pathLst>
            </a:custGeom>
            <a:solidFill>
              <a:srgbClr val="5A50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44"/>
            <p:cNvSpPr/>
            <p:nvPr/>
          </p:nvSpPr>
          <p:spPr>
            <a:xfrm>
              <a:off x="5181150" y="4293763"/>
              <a:ext cx="21075" cy="19975"/>
            </a:xfrm>
            <a:custGeom>
              <a:avLst/>
              <a:gdLst/>
              <a:ahLst/>
              <a:cxnLst/>
              <a:rect l="l" t="t" r="r" b="b"/>
              <a:pathLst>
                <a:path w="843" h="799" extrusionOk="0">
                  <a:moveTo>
                    <a:pt x="410" y="0"/>
                  </a:moveTo>
                  <a:cubicBezTo>
                    <a:pt x="409" y="0"/>
                    <a:pt x="408" y="0"/>
                    <a:pt x="407" y="0"/>
                  </a:cubicBezTo>
                  <a:cubicBezTo>
                    <a:pt x="180" y="4"/>
                    <a:pt x="0" y="192"/>
                    <a:pt x="10" y="413"/>
                  </a:cubicBezTo>
                  <a:cubicBezTo>
                    <a:pt x="19" y="627"/>
                    <a:pt x="203" y="799"/>
                    <a:pt x="422" y="799"/>
                  </a:cubicBezTo>
                  <a:cubicBezTo>
                    <a:pt x="429" y="799"/>
                    <a:pt x="436" y="799"/>
                    <a:pt x="443" y="798"/>
                  </a:cubicBezTo>
                  <a:cubicBezTo>
                    <a:pt x="668" y="787"/>
                    <a:pt x="843" y="599"/>
                    <a:pt x="833" y="386"/>
                  </a:cubicBezTo>
                  <a:cubicBezTo>
                    <a:pt x="824" y="175"/>
                    <a:pt x="634" y="0"/>
                    <a:pt x="41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44"/>
            <p:cNvSpPr/>
            <p:nvPr/>
          </p:nvSpPr>
          <p:spPr>
            <a:xfrm>
              <a:off x="5172950" y="4257563"/>
              <a:ext cx="42850" cy="25650"/>
            </a:xfrm>
            <a:custGeom>
              <a:avLst/>
              <a:gdLst/>
              <a:ahLst/>
              <a:cxnLst/>
              <a:rect l="l" t="t" r="r" b="b"/>
              <a:pathLst>
                <a:path w="1714" h="1026" extrusionOk="0">
                  <a:moveTo>
                    <a:pt x="1006" y="0"/>
                  </a:moveTo>
                  <a:cubicBezTo>
                    <a:pt x="950" y="0"/>
                    <a:pt x="894" y="3"/>
                    <a:pt x="838" y="10"/>
                  </a:cubicBezTo>
                  <a:cubicBezTo>
                    <a:pt x="678" y="28"/>
                    <a:pt x="521" y="72"/>
                    <a:pt x="376" y="143"/>
                  </a:cubicBezTo>
                  <a:cubicBezTo>
                    <a:pt x="251" y="203"/>
                    <a:pt x="130" y="287"/>
                    <a:pt x="66" y="411"/>
                  </a:cubicBezTo>
                  <a:cubicBezTo>
                    <a:pt x="1" y="538"/>
                    <a:pt x="4" y="689"/>
                    <a:pt x="9" y="832"/>
                  </a:cubicBezTo>
                  <a:cubicBezTo>
                    <a:pt x="10" y="872"/>
                    <a:pt x="17" y="919"/>
                    <a:pt x="52" y="939"/>
                  </a:cubicBezTo>
                  <a:cubicBezTo>
                    <a:pt x="61" y="943"/>
                    <a:pt x="70" y="945"/>
                    <a:pt x="78" y="945"/>
                  </a:cubicBezTo>
                  <a:cubicBezTo>
                    <a:pt x="105" y="945"/>
                    <a:pt x="127" y="921"/>
                    <a:pt x="141" y="889"/>
                  </a:cubicBezTo>
                  <a:cubicBezTo>
                    <a:pt x="157" y="848"/>
                    <a:pt x="170" y="804"/>
                    <a:pt x="173" y="760"/>
                  </a:cubicBezTo>
                  <a:cubicBezTo>
                    <a:pt x="175" y="715"/>
                    <a:pt x="195" y="656"/>
                    <a:pt x="228" y="617"/>
                  </a:cubicBezTo>
                  <a:cubicBezTo>
                    <a:pt x="234" y="759"/>
                    <a:pt x="316" y="916"/>
                    <a:pt x="438" y="989"/>
                  </a:cubicBezTo>
                  <a:cubicBezTo>
                    <a:pt x="451" y="997"/>
                    <a:pt x="468" y="1004"/>
                    <a:pt x="483" y="1004"/>
                  </a:cubicBezTo>
                  <a:cubicBezTo>
                    <a:pt x="493" y="1004"/>
                    <a:pt x="503" y="1001"/>
                    <a:pt x="510" y="993"/>
                  </a:cubicBezTo>
                  <a:cubicBezTo>
                    <a:pt x="519" y="980"/>
                    <a:pt x="519" y="963"/>
                    <a:pt x="517" y="948"/>
                  </a:cubicBezTo>
                  <a:lnTo>
                    <a:pt x="487" y="663"/>
                  </a:lnTo>
                  <a:lnTo>
                    <a:pt x="487" y="663"/>
                  </a:lnTo>
                  <a:cubicBezTo>
                    <a:pt x="501" y="776"/>
                    <a:pt x="559" y="884"/>
                    <a:pt x="645" y="958"/>
                  </a:cubicBezTo>
                  <a:cubicBezTo>
                    <a:pt x="690" y="996"/>
                    <a:pt x="745" y="1026"/>
                    <a:pt x="802" y="1026"/>
                  </a:cubicBezTo>
                  <a:cubicBezTo>
                    <a:pt x="861" y="1026"/>
                    <a:pt x="862" y="954"/>
                    <a:pt x="838" y="888"/>
                  </a:cubicBezTo>
                  <a:lnTo>
                    <a:pt x="838" y="888"/>
                  </a:lnTo>
                  <a:cubicBezTo>
                    <a:pt x="879" y="938"/>
                    <a:pt x="959" y="989"/>
                    <a:pt x="1000" y="989"/>
                  </a:cubicBezTo>
                  <a:cubicBezTo>
                    <a:pt x="1003" y="989"/>
                    <a:pt x="1006" y="989"/>
                    <a:pt x="1009" y="988"/>
                  </a:cubicBezTo>
                  <a:cubicBezTo>
                    <a:pt x="1046" y="978"/>
                    <a:pt x="1055" y="943"/>
                    <a:pt x="1058" y="905"/>
                  </a:cubicBezTo>
                  <a:cubicBezTo>
                    <a:pt x="1061" y="868"/>
                    <a:pt x="1050" y="830"/>
                    <a:pt x="1046" y="793"/>
                  </a:cubicBezTo>
                  <a:cubicBezTo>
                    <a:pt x="1041" y="755"/>
                    <a:pt x="1043" y="714"/>
                    <a:pt x="1067" y="684"/>
                  </a:cubicBezTo>
                  <a:cubicBezTo>
                    <a:pt x="1097" y="646"/>
                    <a:pt x="1154" y="641"/>
                    <a:pt x="1203" y="633"/>
                  </a:cubicBezTo>
                  <a:cubicBezTo>
                    <a:pt x="1323" y="615"/>
                    <a:pt x="1434" y="553"/>
                    <a:pt x="1518" y="466"/>
                  </a:cubicBezTo>
                  <a:cubicBezTo>
                    <a:pt x="1570" y="415"/>
                    <a:pt x="1714" y="236"/>
                    <a:pt x="1662" y="157"/>
                  </a:cubicBezTo>
                  <a:cubicBezTo>
                    <a:pt x="1635" y="115"/>
                    <a:pt x="1519" y="91"/>
                    <a:pt x="1475" y="75"/>
                  </a:cubicBezTo>
                  <a:cubicBezTo>
                    <a:pt x="1407" y="52"/>
                    <a:pt x="1337" y="35"/>
                    <a:pt x="1266" y="23"/>
                  </a:cubicBezTo>
                  <a:cubicBezTo>
                    <a:pt x="1180" y="8"/>
                    <a:pt x="1093" y="0"/>
                    <a:pt x="1006" y="0"/>
                  </a:cubicBezTo>
                  <a:close/>
                </a:path>
              </a:pathLst>
            </a:custGeom>
            <a:solidFill>
              <a:srgbClr val="FEAD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44"/>
            <p:cNvSpPr/>
            <p:nvPr/>
          </p:nvSpPr>
          <p:spPr>
            <a:xfrm>
              <a:off x="5191150" y="4267363"/>
              <a:ext cx="4950" cy="11650"/>
            </a:xfrm>
            <a:custGeom>
              <a:avLst/>
              <a:gdLst/>
              <a:ahLst/>
              <a:cxnLst/>
              <a:rect l="l" t="t" r="r" b="b"/>
              <a:pathLst>
                <a:path w="198" h="466" extrusionOk="0">
                  <a:moveTo>
                    <a:pt x="186" y="0"/>
                  </a:moveTo>
                  <a:cubicBezTo>
                    <a:pt x="185" y="0"/>
                    <a:pt x="183" y="1"/>
                    <a:pt x="182" y="2"/>
                  </a:cubicBezTo>
                  <a:cubicBezTo>
                    <a:pt x="30" y="92"/>
                    <a:pt x="0" y="246"/>
                    <a:pt x="93" y="459"/>
                  </a:cubicBezTo>
                  <a:cubicBezTo>
                    <a:pt x="94" y="463"/>
                    <a:pt x="98" y="465"/>
                    <a:pt x="101" y="465"/>
                  </a:cubicBezTo>
                  <a:cubicBezTo>
                    <a:pt x="102" y="465"/>
                    <a:pt x="104" y="464"/>
                    <a:pt x="105" y="464"/>
                  </a:cubicBezTo>
                  <a:cubicBezTo>
                    <a:pt x="109" y="462"/>
                    <a:pt x="112" y="457"/>
                    <a:pt x="109" y="452"/>
                  </a:cubicBezTo>
                  <a:cubicBezTo>
                    <a:pt x="20" y="246"/>
                    <a:pt x="46" y="104"/>
                    <a:pt x="191" y="17"/>
                  </a:cubicBezTo>
                  <a:cubicBezTo>
                    <a:pt x="196" y="15"/>
                    <a:pt x="197" y="10"/>
                    <a:pt x="195" y="5"/>
                  </a:cubicBezTo>
                  <a:cubicBezTo>
                    <a:pt x="193" y="2"/>
                    <a:pt x="190" y="0"/>
                    <a:pt x="186" y="0"/>
                  </a:cubicBezTo>
                  <a:close/>
                </a:path>
              </a:pathLst>
            </a:custGeom>
            <a:solidFill>
              <a:srgbClr val="5A50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44"/>
            <p:cNvSpPr/>
            <p:nvPr/>
          </p:nvSpPr>
          <p:spPr>
            <a:xfrm>
              <a:off x="5183950" y="4264713"/>
              <a:ext cx="5950" cy="9850"/>
            </a:xfrm>
            <a:custGeom>
              <a:avLst/>
              <a:gdLst/>
              <a:ahLst/>
              <a:cxnLst/>
              <a:rect l="l" t="t" r="r" b="b"/>
              <a:pathLst>
                <a:path w="238" h="394" extrusionOk="0">
                  <a:moveTo>
                    <a:pt x="228" y="0"/>
                  </a:moveTo>
                  <a:cubicBezTo>
                    <a:pt x="227" y="0"/>
                    <a:pt x="227" y="0"/>
                    <a:pt x="226" y="0"/>
                  </a:cubicBezTo>
                  <a:cubicBezTo>
                    <a:pt x="64" y="36"/>
                    <a:pt x="0" y="166"/>
                    <a:pt x="38" y="385"/>
                  </a:cubicBezTo>
                  <a:cubicBezTo>
                    <a:pt x="38" y="390"/>
                    <a:pt x="43" y="393"/>
                    <a:pt x="47" y="393"/>
                  </a:cubicBezTo>
                  <a:cubicBezTo>
                    <a:pt x="47" y="393"/>
                    <a:pt x="48" y="393"/>
                    <a:pt x="49" y="392"/>
                  </a:cubicBezTo>
                  <a:cubicBezTo>
                    <a:pt x="53" y="391"/>
                    <a:pt x="57" y="387"/>
                    <a:pt x="56" y="382"/>
                  </a:cubicBezTo>
                  <a:cubicBezTo>
                    <a:pt x="20" y="171"/>
                    <a:pt x="77" y="52"/>
                    <a:pt x="230" y="18"/>
                  </a:cubicBezTo>
                  <a:cubicBezTo>
                    <a:pt x="235" y="17"/>
                    <a:pt x="237" y="13"/>
                    <a:pt x="237" y="7"/>
                  </a:cubicBezTo>
                  <a:cubicBezTo>
                    <a:pt x="236" y="3"/>
                    <a:pt x="232" y="0"/>
                    <a:pt x="228" y="0"/>
                  </a:cubicBezTo>
                  <a:close/>
                </a:path>
              </a:pathLst>
            </a:custGeom>
            <a:solidFill>
              <a:srgbClr val="5A50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44"/>
            <p:cNvSpPr/>
            <p:nvPr/>
          </p:nvSpPr>
          <p:spPr>
            <a:xfrm>
              <a:off x="5178400" y="4266613"/>
              <a:ext cx="3425" cy="6600"/>
            </a:xfrm>
            <a:custGeom>
              <a:avLst/>
              <a:gdLst/>
              <a:ahLst/>
              <a:cxnLst/>
              <a:rect l="l" t="t" r="r" b="b"/>
              <a:pathLst>
                <a:path w="137" h="264" extrusionOk="0">
                  <a:moveTo>
                    <a:pt x="126" y="1"/>
                  </a:moveTo>
                  <a:cubicBezTo>
                    <a:pt x="124" y="1"/>
                    <a:pt x="122" y="1"/>
                    <a:pt x="121" y="3"/>
                  </a:cubicBezTo>
                  <a:cubicBezTo>
                    <a:pt x="47" y="72"/>
                    <a:pt x="5" y="157"/>
                    <a:pt x="0" y="254"/>
                  </a:cubicBezTo>
                  <a:cubicBezTo>
                    <a:pt x="0" y="260"/>
                    <a:pt x="4" y="264"/>
                    <a:pt x="9" y="264"/>
                  </a:cubicBezTo>
                  <a:lnTo>
                    <a:pt x="10" y="264"/>
                  </a:lnTo>
                  <a:cubicBezTo>
                    <a:pt x="14" y="264"/>
                    <a:pt x="19" y="260"/>
                    <a:pt x="19" y="256"/>
                  </a:cubicBezTo>
                  <a:cubicBezTo>
                    <a:pt x="24" y="161"/>
                    <a:pt x="61" y="83"/>
                    <a:pt x="133" y="17"/>
                  </a:cubicBezTo>
                  <a:cubicBezTo>
                    <a:pt x="136" y="13"/>
                    <a:pt x="136" y="7"/>
                    <a:pt x="134" y="4"/>
                  </a:cubicBezTo>
                  <a:cubicBezTo>
                    <a:pt x="132" y="2"/>
                    <a:pt x="129" y="1"/>
                    <a:pt x="126" y="1"/>
                  </a:cubicBezTo>
                  <a:close/>
                </a:path>
              </a:pathLst>
            </a:custGeom>
            <a:solidFill>
              <a:srgbClr val="5A50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44"/>
            <p:cNvSpPr/>
            <p:nvPr/>
          </p:nvSpPr>
          <p:spPr>
            <a:xfrm>
              <a:off x="5224200" y="4324238"/>
              <a:ext cx="9500" cy="71825"/>
            </a:xfrm>
            <a:custGeom>
              <a:avLst/>
              <a:gdLst/>
              <a:ahLst/>
              <a:cxnLst/>
              <a:rect l="l" t="t" r="r" b="b"/>
              <a:pathLst>
                <a:path w="380" h="2873" extrusionOk="0">
                  <a:moveTo>
                    <a:pt x="10" y="0"/>
                  </a:moveTo>
                  <a:cubicBezTo>
                    <a:pt x="10" y="0"/>
                    <a:pt x="9" y="0"/>
                    <a:pt x="9" y="0"/>
                  </a:cubicBezTo>
                  <a:cubicBezTo>
                    <a:pt x="4" y="0"/>
                    <a:pt x="0" y="6"/>
                    <a:pt x="0" y="10"/>
                  </a:cubicBezTo>
                  <a:lnTo>
                    <a:pt x="361" y="2864"/>
                  </a:lnTo>
                  <a:cubicBezTo>
                    <a:pt x="362" y="2869"/>
                    <a:pt x="366" y="2873"/>
                    <a:pt x="370" y="2873"/>
                  </a:cubicBezTo>
                  <a:cubicBezTo>
                    <a:pt x="370" y="2873"/>
                    <a:pt x="371" y="2873"/>
                    <a:pt x="371" y="2872"/>
                  </a:cubicBezTo>
                  <a:cubicBezTo>
                    <a:pt x="376" y="2872"/>
                    <a:pt x="380" y="2867"/>
                    <a:pt x="379" y="2862"/>
                  </a:cubicBezTo>
                  <a:lnTo>
                    <a:pt x="18" y="8"/>
                  </a:lnTo>
                  <a:cubicBezTo>
                    <a:pt x="18" y="3"/>
                    <a:pt x="14" y="0"/>
                    <a:pt x="10" y="0"/>
                  </a:cubicBezTo>
                  <a:close/>
                </a:path>
              </a:pathLst>
            </a:custGeom>
            <a:solidFill>
              <a:srgbClr val="5A50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44"/>
            <p:cNvSpPr/>
            <p:nvPr/>
          </p:nvSpPr>
          <p:spPr>
            <a:xfrm>
              <a:off x="5185475" y="4331088"/>
              <a:ext cx="36850" cy="88650"/>
            </a:xfrm>
            <a:custGeom>
              <a:avLst/>
              <a:gdLst/>
              <a:ahLst/>
              <a:cxnLst/>
              <a:rect l="l" t="t" r="r" b="b"/>
              <a:pathLst>
                <a:path w="1474" h="3546" extrusionOk="0">
                  <a:moveTo>
                    <a:pt x="11" y="0"/>
                  </a:moveTo>
                  <a:cubicBezTo>
                    <a:pt x="8" y="0"/>
                    <a:pt x="6" y="1"/>
                    <a:pt x="4" y="4"/>
                  </a:cubicBezTo>
                  <a:cubicBezTo>
                    <a:pt x="1" y="8"/>
                    <a:pt x="2" y="14"/>
                    <a:pt x="6" y="17"/>
                  </a:cubicBezTo>
                  <a:cubicBezTo>
                    <a:pt x="14" y="23"/>
                    <a:pt x="25" y="30"/>
                    <a:pt x="37" y="40"/>
                  </a:cubicBezTo>
                  <a:cubicBezTo>
                    <a:pt x="191" y="152"/>
                    <a:pt x="603" y="455"/>
                    <a:pt x="927" y="837"/>
                  </a:cubicBezTo>
                  <a:cubicBezTo>
                    <a:pt x="1334" y="1317"/>
                    <a:pt x="1453" y="1745"/>
                    <a:pt x="1282" y="2109"/>
                  </a:cubicBezTo>
                  <a:cubicBezTo>
                    <a:pt x="1282" y="2110"/>
                    <a:pt x="1281" y="2112"/>
                    <a:pt x="1281" y="2113"/>
                  </a:cubicBezTo>
                  <a:lnTo>
                    <a:pt x="1436" y="3537"/>
                  </a:lnTo>
                  <a:cubicBezTo>
                    <a:pt x="1437" y="3542"/>
                    <a:pt x="1442" y="3545"/>
                    <a:pt x="1446" y="3545"/>
                  </a:cubicBezTo>
                  <a:lnTo>
                    <a:pt x="1447" y="3545"/>
                  </a:lnTo>
                  <a:cubicBezTo>
                    <a:pt x="1452" y="3545"/>
                    <a:pt x="1456" y="3540"/>
                    <a:pt x="1455" y="3535"/>
                  </a:cubicBezTo>
                  <a:lnTo>
                    <a:pt x="1300" y="2114"/>
                  </a:lnTo>
                  <a:cubicBezTo>
                    <a:pt x="1473" y="1744"/>
                    <a:pt x="1352" y="1310"/>
                    <a:pt x="941" y="826"/>
                  </a:cubicBezTo>
                  <a:cubicBezTo>
                    <a:pt x="616" y="441"/>
                    <a:pt x="203" y="138"/>
                    <a:pt x="47" y="25"/>
                  </a:cubicBezTo>
                  <a:cubicBezTo>
                    <a:pt x="36" y="16"/>
                    <a:pt x="25" y="8"/>
                    <a:pt x="17" y="2"/>
                  </a:cubicBezTo>
                  <a:cubicBezTo>
                    <a:pt x="15" y="1"/>
                    <a:pt x="13" y="0"/>
                    <a:pt x="11" y="0"/>
                  </a:cubicBezTo>
                  <a:close/>
                </a:path>
              </a:pathLst>
            </a:custGeom>
            <a:solidFill>
              <a:srgbClr val="5A50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44"/>
            <p:cNvSpPr/>
            <p:nvPr/>
          </p:nvSpPr>
          <p:spPr>
            <a:xfrm>
              <a:off x="5107100" y="4327688"/>
              <a:ext cx="60700" cy="26225"/>
            </a:xfrm>
            <a:custGeom>
              <a:avLst/>
              <a:gdLst/>
              <a:ahLst/>
              <a:cxnLst/>
              <a:rect l="l" t="t" r="r" b="b"/>
              <a:pathLst>
                <a:path w="2428" h="1049" extrusionOk="0">
                  <a:moveTo>
                    <a:pt x="2417" y="0"/>
                  </a:moveTo>
                  <a:cubicBezTo>
                    <a:pt x="2413" y="0"/>
                    <a:pt x="2409" y="3"/>
                    <a:pt x="2409" y="7"/>
                  </a:cubicBezTo>
                  <a:cubicBezTo>
                    <a:pt x="2406" y="17"/>
                    <a:pt x="2203" y="942"/>
                    <a:pt x="1443" y="1024"/>
                  </a:cubicBezTo>
                  <a:cubicBezTo>
                    <a:pt x="1407" y="1028"/>
                    <a:pt x="1371" y="1030"/>
                    <a:pt x="1335" y="1030"/>
                  </a:cubicBezTo>
                  <a:cubicBezTo>
                    <a:pt x="619" y="1030"/>
                    <a:pt x="25" y="293"/>
                    <a:pt x="18" y="285"/>
                  </a:cubicBezTo>
                  <a:cubicBezTo>
                    <a:pt x="16" y="283"/>
                    <a:pt x="14" y="282"/>
                    <a:pt x="11" y="282"/>
                  </a:cubicBezTo>
                  <a:cubicBezTo>
                    <a:pt x="9" y="282"/>
                    <a:pt x="7" y="283"/>
                    <a:pt x="5" y="284"/>
                  </a:cubicBezTo>
                  <a:cubicBezTo>
                    <a:pt x="1" y="287"/>
                    <a:pt x="1" y="293"/>
                    <a:pt x="4" y="297"/>
                  </a:cubicBezTo>
                  <a:cubicBezTo>
                    <a:pt x="10" y="305"/>
                    <a:pt x="610" y="1048"/>
                    <a:pt x="1335" y="1048"/>
                  </a:cubicBezTo>
                  <a:cubicBezTo>
                    <a:pt x="1371" y="1048"/>
                    <a:pt x="1408" y="1046"/>
                    <a:pt x="1445" y="1042"/>
                  </a:cubicBezTo>
                  <a:cubicBezTo>
                    <a:pt x="1850" y="999"/>
                    <a:pt x="2095" y="721"/>
                    <a:pt x="2230" y="494"/>
                  </a:cubicBezTo>
                  <a:cubicBezTo>
                    <a:pt x="2375" y="251"/>
                    <a:pt x="2426" y="13"/>
                    <a:pt x="2426" y="11"/>
                  </a:cubicBezTo>
                  <a:cubicBezTo>
                    <a:pt x="2427" y="6"/>
                    <a:pt x="2424" y="1"/>
                    <a:pt x="2419" y="0"/>
                  </a:cubicBezTo>
                  <a:cubicBezTo>
                    <a:pt x="2418" y="0"/>
                    <a:pt x="2418" y="0"/>
                    <a:pt x="2417" y="0"/>
                  </a:cubicBezTo>
                  <a:close/>
                </a:path>
              </a:pathLst>
            </a:custGeom>
            <a:solidFill>
              <a:srgbClr val="5A50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44"/>
            <p:cNvSpPr/>
            <p:nvPr/>
          </p:nvSpPr>
          <p:spPr>
            <a:xfrm>
              <a:off x="5115350" y="4358413"/>
              <a:ext cx="10700" cy="38975"/>
            </a:xfrm>
            <a:custGeom>
              <a:avLst/>
              <a:gdLst/>
              <a:ahLst/>
              <a:cxnLst/>
              <a:rect l="l" t="t" r="r" b="b"/>
              <a:pathLst>
                <a:path w="428" h="1559" extrusionOk="0">
                  <a:moveTo>
                    <a:pt x="11" y="0"/>
                  </a:moveTo>
                  <a:cubicBezTo>
                    <a:pt x="10" y="0"/>
                    <a:pt x="9" y="1"/>
                    <a:pt x="8" y="1"/>
                  </a:cubicBezTo>
                  <a:cubicBezTo>
                    <a:pt x="4" y="2"/>
                    <a:pt x="1" y="7"/>
                    <a:pt x="2" y="12"/>
                  </a:cubicBezTo>
                  <a:lnTo>
                    <a:pt x="409" y="1551"/>
                  </a:lnTo>
                  <a:cubicBezTo>
                    <a:pt x="410" y="1556"/>
                    <a:pt x="414" y="1558"/>
                    <a:pt x="418" y="1558"/>
                  </a:cubicBezTo>
                  <a:cubicBezTo>
                    <a:pt x="419" y="1558"/>
                    <a:pt x="420" y="1558"/>
                    <a:pt x="421" y="1557"/>
                  </a:cubicBezTo>
                  <a:cubicBezTo>
                    <a:pt x="425" y="1557"/>
                    <a:pt x="428" y="1551"/>
                    <a:pt x="427" y="1547"/>
                  </a:cubicBezTo>
                  <a:lnTo>
                    <a:pt x="20" y="7"/>
                  </a:lnTo>
                  <a:cubicBezTo>
                    <a:pt x="19" y="3"/>
                    <a:pt x="15" y="0"/>
                    <a:pt x="11" y="0"/>
                  </a:cubicBezTo>
                  <a:close/>
                </a:path>
              </a:pathLst>
            </a:custGeom>
            <a:solidFill>
              <a:srgbClr val="5A50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44"/>
            <p:cNvSpPr/>
            <p:nvPr/>
          </p:nvSpPr>
          <p:spPr>
            <a:xfrm>
              <a:off x="5057525" y="4388638"/>
              <a:ext cx="65975" cy="11900"/>
            </a:xfrm>
            <a:custGeom>
              <a:avLst/>
              <a:gdLst/>
              <a:ahLst/>
              <a:cxnLst/>
              <a:rect l="l" t="t" r="r" b="b"/>
              <a:pathLst>
                <a:path w="2639" h="476" extrusionOk="0">
                  <a:moveTo>
                    <a:pt x="2629" y="1"/>
                  </a:moveTo>
                  <a:cubicBezTo>
                    <a:pt x="2628" y="1"/>
                    <a:pt x="2628" y="1"/>
                    <a:pt x="2627" y="1"/>
                  </a:cubicBezTo>
                  <a:lnTo>
                    <a:pt x="9" y="458"/>
                  </a:lnTo>
                  <a:cubicBezTo>
                    <a:pt x="3" y="458"/>
                    <a:pt x="1" y="463"/>
                    <a:pt x="2" y="468"/>
                  </a:cubicBezTo>
                  <a:cubicBezTo>
                    <a:pt x="2" y="472"/>
                    <a:pt x="6" y="475"/>
                    <a:pt x="10" y="475"/>
                  </a:cubicBezTo>
                  <a:lnTo>
                    <a:pt x="12" y="475"/>
                  </a:lnTo>
                  <a:lnTo>
                    <a:pt x="2631" y="18"/>
                  </a:lnTo>
                  <a:cubicBezTo>
                    <a:pt x="2635" y="18"/>
                    <a:pt x="2638" y="13"/>
                    <a:pt x="2638" y="8"/>
                  </a:cubicBezTo>
                  <a:cubicBezTo>
                    <a:pt x="2637" y="4"/>
                    <a:pt x="2633" y="1"/>
                    <a:pt x="2629" y="1"/>
                  </a:cubicBezTo>
                  <a:close/>
                </a:path>
              </a:pathLst>
            </a:custGeom>
            <a:solidFill>
              <a:srgbClr val="5A50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44"/>
            <p:cNvSpPr/>
            <p:nvPr/>
          </p:nvSpPr>
          <p:spPr>
            <a:xfrm>
              <a:off x="5119475" y="4410988"/>
              <a:ext cx="10300" cy="15175"/>
            </a:xfrm>
            <a:custGeom>
              <a:avLst/>
              <a:gdLst/>
              <a:ahLst/>
              <a:cxnLst/>
              <a:rect l="l" t="t" r="r" b="b"/>
              <a:pathLst>
                <a:path w="412" h="607" extrusionOk="0">
                  <a:moveTo>
                    <a:pt x="400" y="0"/>
                  </a:moveTo>
                  <a:cubicBezTo>
                    <a:pt x="397" y="0"/>
                    <a:pt x="394" y="2"/>
                    <a:pt x="393" y="5"/>
                  </a:cubicBezTo>
                  <a:lnTo>
                    <a:pt x="3" y="591"/>
                  </a:lnTo>
                  <a:cubicBezTo>
                    <a:pt x="1" y="596"/>
                    <a:pt x="2" y="602"/>
                    <a:pt x="6" y="604"/>
                  </a:cubicBezTo>
                  <a:cubicBezTo>
                    <a:pt x="8" y="605"/>
                    <a:pt x="9" y="606"/>
                    <a:pt x="11" y="606"/>
                  </a:cubicBezTo>
                  <a:cubicBezTo>
                    <a:pt x="14" y="606"/>
                    <a:pt x="17" y="604"/>
                    <a:pt x="19" y="602"/>
                  </a:cubicBezTo>
                  <a:lnTo>
                    <a:pt x="408" y="15"/>
                  </a:lnTo>
                  <a:cubicBezTo>
                    <a:pt x="411" y="11"/>
                    <a:pt x="409" y="5"/>
                    <a:pt x="406" y="2"/>
                  </a:cubicBezTo>
                  <a:cubicBezTo>
                    <a:pt x="404" y="1"/>
                    <a:pt x="402" y="0"/>
                    <a:pt x="400" y="0"/>
                  </a:cubicBezTo>
                  <a:close/>
                </a:path>
              </a:pathLst>
            </a:custGeom>
            <a:solidFill>
              <a:srgbClr val="5A50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44"/>
            <p:cNvSpPr/>
            <p:nvPr/>
          </p:nvSpPr>
          <p:spPr>
            <a:xfrm>
              <a:off x="5057125" y="4311788"/>
              <a:ext cx="151725" cy="190075"/>
            </a:xfrm>
            <a:custGeom>
              <a:avLst/>
              <a:gdLst/>
              <a:ahLst/>
              <a:cxnLst/>
              <a:rect l="l" t="t" r="r" b="b"/>
              <a:pathLst>
                <a:path w="6069" h="7603" extrusionOk="0">
                  <a:moveTo>
                    <a:pt x="4897" y="0"/>
                  </a:moveTo>
                  <a:cubicBezTo>
                    <a:pt x="4893" y="0"/>
                    <a:pt x="4889" y="1"/>
                    <a:pt x="4884" y="2"/>
                  </a:cubicBezTo>
                  <a:cubicBezTo>
                    <a:pt x="4769" y="26"/>
                    <a:pt x="4987" y="834"/>
                    <a:pt x="4987" y="834"/>
                  </a:cubicBezTo>
                  <a:lnTo>
                    <a:pt x="2895" y="3978"/>
                  </a:lnTo>
                  <a:lnTo>
                    <a:pt x="2747" y="3414"/>
                  </a:lnTo>
                  <a:lnTo>
                    <a:pt x="0" y="3901"/>
                  </a:lnTo>
                  <a:cubicBezTo>
                    <a:pt x="220" y="5582"/>
                    <a:pt x="1174" y="7539"/>
                    <a:pt x="2533" y="7600"/>
                  </a:cubicBezTo>
                  <a:cubicBezTo>
                    <a:pt x="2565" y="7602"/>
                    <a:pt x="2597" y="7603"/>
                    <a:pt x="2629" y="7603"/>
                  </a:cubicBezTo>
                  <a:cubicBezTo>
                    <a:pt x="5401" y="7603"/>
                    <a:pt x="5710" y="2077"/>
                    <a:pt x="5742" y="1179"/>
                  </a:cubicBezTo>
                  <a:lnTo>
                    <a:pt x="5851" y="896"/>
                  </a:lnTo>
                  <a:cubicBezTo>
                    <a:pt x="5851" y="896"/>
                    <a:pt x="5915" y="891"/>
                    <a:pt x="5992" y="801"/>
                  </a:cubicBezTo>
                  <a:cubicBezTo>
                    <a:pt x="6068" y="711"/>
                    <a:pt x="5889" y="662"/>
                    <a:pt x="5889" y="662"/>
                  </a:cubicBezTo>
                  <a:cubicBezTo>
                    <a:pt x="5889" y="662"/>
                    <a:pt x="6057" y="579"/>
                    <a:pt x="6029" y="500"/>
                  </a:cubicBezTo>
                  <a:cubicBezTo>
                    <a:pt x="6013" y="456"/>
                    <a:pt x="5868" y="456"/>
                    <a:pt x="5868" y="456"/>
                  </a:cubicBezTo>
                  <a:cubicBezTo>
                    <a:pt x="5868" y="456"/>
                    <a:pt x="6052" y="391"/>
                    <a:pt x="6019" y="293"/>
                  </a:cubicBezTo>
                  <a:cubicBezTo>
                    <a:pt x="5999" y="235"/>
                    <a:pt x="5869" y="234"/>
                    <a:pt x="5869" y="234"/>
                  </a:cubicBezTo>
                  <a:cubicBezTo>
                    <a:pt x="5869" y="234"/>
                    <a:pt x="6012" y="46"/>
                    <a:pt x="5909" y="6"/>
                  </a:cubicBezTo>
                  <a:cubicBezTo>
                    <a:pt x="5904" y="4"/>
                    <a:pt x="5896" y="2"/>
                    <a:pt x="5887" y="2"/>
                  </a:cubicBezTo>
                  <a:cubicBezTo>
                    <a:pt x="5738" y="2"/>
                    <a:pt x="5183" y="305"/>
                    <a:pt x="5183" y="305"/>
                  </a:cubicBezTo>
                  <a:cubicBezTo>
                    <a:pt x="5183" y="305"/>
                    <a:pt x="5013" y="0"/>
                    <a:pt x="4897" y="0"/>
                  </a:cubicBezTo>
                  <a:close/>
                </a:path>
              </a:pathLst>
            </a:custGeom>
            <a:solidFill>
              <a:srgbClr val="FEAD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44"/>
            <p:cNvSpPr/>
            <p:nvPr/>
          </p:nvSpPr>
          <p:spPr>
            <a:xfrm>
              <a:off x="5195650" y="4317388"/>
              <a:ext cx="8475" cy="4525"/>
            </a:xfrm>
            <a:custGeom>
              <a:avLst/>
              <a:gdLst/>
              <a:ahLst/>
              <a:cxnLst/>
              <a:rect l="l" t="t" r="r" b="b"/>
              <a:pathLst>
                <a:path w="339" h="181" extrusionOk="0">
                  <a:moveTo>
                    <a:pt x="328" y="0"/>
                  </a:moveTo>
                  <a:cubicBezTo>
                    <a:pt x="326" y="0"/>
                    <a:pt x="325" y="1"/>
                    <a:pt x="323" y="2"/>
                  </a:cubicBezTo>
                  <a:cubicBezTo>
                    <a:pt x="321" y="4"/>
                    <a:pt x="129" y="135"/>
                    <a:pt x="10" y="162"/>
                  </a:cubicBezTo>
                  <a:cubicBezTo>
                    <a:pt x="4" y="163"/>
                    <a:pt x="1" y="168"/>
                    <a:pt x="3" y="172"/>
                  </a:cubicBezTo>
                  <a:cubicBezTo>
                    <a:pt x="3" y="177"/>
                    <a:pt x="7" y="180"/>
                    <a:pt x="11" y="180"/>
                  </a:cubicBezTo>
                  <a:cubicBezTo>
                    <a:pt x="12" y="180"/>
                    <a:pt x="12" y="180"/>
                    <a:pt x="13" y="179"/>
                  </a:cubicBezTo>
                  <a:cubicBezTo>
                    <a:pt x="136" y="151"/>
                    <a:pt x="326" y="23"/>
                    <a:pt x="334" y="18"/>
                  </a:cubicBezTo>
                  <a:cubicBezTo>
                    <a:pt x="338" y="14"/>
                    <a:pt x="339" y="9"/>
                    <a:pt x="335" y="5"/>
                  </a:cubicBezTo>
                  <a:cubicBezTo>
                    <a:pt x="334" y="2"/>
                    <a:pt x="331" y="0"/>
                    <a:pt x="328" y="0"/>
                  </a:cubicBezTo>
                  <a:close/>
                </a:path>
              </a:pathLst>
            </a:custGeom>
            <a:solidFill>
              <a:srgbClr val="5A50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44"/>
            <p:cNvSpPr/>
            <p:nvPr/>
          </p:nvSpPr>
          <p:spPr>
            <a:xfrm>
              <a:off x="5197025" y="4322963"/>
              <a:ext cx="7075" cy="2775"/>
            </a:xfrm>
            <a:custGeom>
              <a:avLst/>
              <a:gdLst/>
              <a:ahLst/>
              <a:cxnLst/>
              <a:rect l="l" t="t" r="r" b="b"/>
              <a:pathLst>
                <a:path w="283" h="111" extrusionOk="0">
                  <a:moveTo>
                    <a:pt x="271" y="0"/>
                  </a:moveTo>
                  <a:cubicBezTo>
                    <a:pt x="270" y="0"/>
                    <a:pt x="268" y="1"/>
                    <a:pt x="266" y="2"/>
                  </a:cubicBezTo>
                  <a:cubicBezTo>
                    <a:pt x="179" y="60"/>
                    <a:pt x="72" y="90"/>
                    <a:pt x="9" y="92"/>
                  </a:cubicBezTo>
                  <a:cubicBezTo>
                    <a:pt x="4" y="92"/>
                    <a:pt x="0" y="97"/>
                    <a:pt x="0" y="102"/>
                  </a:cubicBezTo>
                  <a:cubicBezTo>
                    <a:pt x="1" y="106"/>
                    <a:pt x="4" y="111"/>
                    <a:pt x="10" y="111"/>
                  </a:cubicBezTo>
                  <a:cubicBezTo>
                    <a:pt x="75" y="108"/>
                    <a:pt x="187" y="78"/>
                    <a:pt x="277" y="17"/>
                  </a:cubicBezTo>
                  <a:cubicBezTo>
                    <a:pt x="281" y="14"/>
                    <a:pt x="282" y="9"/>
                    <a:pt x="279" y="4"/>
                  </a:cubicBezTo>
                  <a:cubicBezTo>
                    <a:pt x="277" y="1"/>
                    <a:pt x="274" y="0"/>
                    <a:pt x="271" y="0"/>
                  </a:cubicBezTo>
                  <a:close/>
                </a:path>
              </a:pathLst>
            </a:custGeom>
            <a:solidFill>
              <a:srgbClr val="5A50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44"/>
            <p:cNvSpPr/>
            <p:nvPr/>
          </p:nvSpPr>
          <p:spPr>
            <a:xfrm>
              <a:off x="5198625" y="4328113"/>
              <a:ext cx="6000" cy="2250"/>
            </a:xfrm>
            <a:custGeom>
              <a:avLst/>
              <a:gdLst/>
              <a:ahLst/>
              <a:cxnLst/>
              <a:rect l="l" t="t" r="r" b="b"/>
              <a:pathLst>
                <a:path w="240" h="90" extrusionOk="0">
                  <a:moveTo>
                    <a:pt x="229" y="0"/>
                  </a:moveTo>
                  <a:cubicBezTo>
                    <a:pt x="228" y="0"/>
                    <a:pt x="226" y="1"/>
                    <a:pt x="225" y="2"/>
                  </a:cubicBezTo>
                  <a:cubicBezTo>
                    <a:pt x="139" y="43"/>
                    <a:pt x="71" y="65"/>
                    <a:pt x="9" y="71"/>
                  </a:cubicBezTo>
                  <a:cubicBezTo>
                    <a:pt x="4" y="71"/>
                    <a:pt x="1" y="76"/>
                    <a:pt x="1" y="81"/>
                  </a:cubicBezTo>
                  <a:cubicBezTo>
                    <a:pt x="1" y="86"/>
                    <a:pt x="5" y="90"/>
                    <a:pt x="10" y="90"/>
                  </a:cubicBezTo>
                  <a:lnTo>
                    <a:pt x="11" y="90"/>
                  </a:lnTo>
                  <a:cubicBezTo>
                    <a:pt x="75" y="83"/>
                    <a:pt x="146" y="60"/>
                    <a:pt x="233" y="18"/>
                  </a:cubicBezTo>
                  <a:cubicBezTo>
                    <a:pt x="238" y="16"/>
                    <a:pt x="240" y="10"/>
                    <a:pt x="237" y="6"/>
                  </a:cubicBezTo>
                  <a:cubicBezTo>
                    <a:pt x="236" y="2"/>
                    <a:pt x="233" y="0"/>
                    <a:pt x="229" y="0"/>
                  </a:cubicBezTo>
                  <a:close/>
                </a:path>
              </a:pathLst>
            </a:custGeom>
            <a:solidFill>
              <a:srgbClr val="5A50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9" name="Google Shape;669;p44"/>
          <p:cNvSpPr/>
          <p:nvPr/>
        </p:nvSpPr>
        <p:spPr>
          <a:xfrm>
            <a:off x="4576900" y="870764"/>
            <a:ext cx="637297" cy="661621"/>
          </a:xfrm>
          <a:custGeom>
            <a:avLst/>
            <a:gdLst/>
            <a:ahLst/>
            <a:cxnLst/>
            <a:rect l="l" t="t" r="r" b="b"/>
            <a:pathLst>
              <a:path w="5417" h="5624" extrusionOk="0">
                <a:moveTo>
                  <a:pt x="3664" y="0"/>
                </a:moveTo>
                <a:cubicBezTo>
                  <a:pt x="3611" y="0"/>
                  <a:pt x="3557" y="7"/>
                  <a:pt x="3506" y="21"/>
                </a:cubicBezTo>
                <a:cubicBezTo>
                  <a:pt x="3418" y="44"/>
                  <a:pt x="3335" y="89"/>
                  <a:pt x="3269" y="153"/>
                </a:cubicBezTo>
                <a:cubicBezTo>
                  <a:pt x="3187" y="234"/>
                  <a:pt x="3131" y="336"/>
                  <a:pt x="3080" y="438"/>
                </a:cubicBezTo>
                <a:cubicBezTo>
                  <a:pt x="3025" y="545"/>
                  <a:pt x="2968" y="651"/>
                  <a:pt x="2903" y="753"/>
                </a:cubicBezTo>
                <a:cubicBezTo>
                  <a:pt x="2836" y="859"/>
                  <a:pt x="2766" y="964"/>
                  <a:pt x="2709" y="1075"/>
                </a:cubicBezTo>
                <a:cubicBezTo>
                  <a:pt x="2688" y="1113"/>
                  <a:pt x="2670" y="1152"/>
                  <a:pt x="2654" y="1192"/>
                </a:cubicBezTo>
                <a:cubicBezTo>
                  <a:pt x="2618" y="1283"/>
                  <a:pt x="2591" y="1377"/>
                  <a:pt x="2572" y="1473"/>
                </a:cubicBezTo>
                <a:cubicBezTo>
                  <a:pt x="2528" y="1701"/>
                  <a:pt x="2531" y="1936"/>
                  <a:pt x="2551" y="2167"/>
                </a:cubicBezTo>
                <a:cubicBezTo>
                  <a:pt x="2560" y="2283"/>
                  <a:pt x="2573" y="2398"/>
                  <a:pt x="2587" y="2514"/>
                </a:cubicBezTo>
                <a:cubicBezTo>
                  <a:pt x="2588" y="2517"/>
                  <a:pt x="2588" y="2519"/>
                  <a:pt x="2588" y="2522"/>
                </a:cubicBezTo>
                <a:cubicBezTo>
                  <a:pt x="2470" y="2371"/>
                  <a:pt x="2303" y="2268"/>
                  <a:pt x="2173" y="2128"/>
                </a:cubicBezTo>
                <a:cubicBezTo>
                  <a:pt x="2032" y="1977"/>
                  <a:pt x="1949" y="1786"/>
                  <a:pt x="1854" y="1605"/>
                </a:cubicBezTo>
                <a:cubicBezTo>
                  <a:pt x="1805" y="1513"/>
                  <a:pt x="1752" y="1423"/>
                  <a:pt x="1687" y="1342"/>
                </a:cubicBezTo>
                <a:cubicBezTo>
                  <a:pt x="1619" y="1258"/>
                  <a:pt x="1540" y="1183"/>
                  <a:pt x="1456" y="1115"/>
                </a:cubicBezTo>
                <a:cubicBezTo>
                  <a:pt x="1370" y="1045"/>
                  <a:pt x="1277" y="983"/>
                  <a:pt x="1183" y="922"/>
                </a:cubicBezTo>
                <a:cubicBezTo>
                  <a:pt x="1136" y="893"/>
                  <a:pt x="1089" y="863"/>
                  <a:pt x="1041" y="833"/>
                </a:cubicBezTo>
                <a:cubicBezTo>
                  <a:pt x="997" y="806"/>
                  <a:pt x="952" y="780"/>
                  <a:pt x="903" y="764"/>
                </a:cubicBezTo>
                <a:cubicBezTo>
                  <a:pt x="877" y="756"/>
                  <a:pt x="850" y="751"/>
                  <a:pt x="823" y="751"/>
                </a:cubicBezTo>
                <a:cubicBezTo>
                  <a:pt x="799" y="751"/>
                  <a:pt x="776" y="755"/>
                  <a:pt x="754" y="764"/>
                </a:cubicBezTo>
                <a:cubicBezTo>
                  <a:pt x="711" y="784"/>
                  <a:pt x="679" y="819"/>
                  <a:pt x="654" y="857"/>
                </a:cubicBezTo>
                <a:cubicBezTo>
                  <a:pt x="630" y="895"/>
                  <a:pt x="610" y="938"/>
                  <a:pt x="592" y="981"/>
                </a:cubicBezTo>
                <a:cubicBezTo>
                  <a:pt x="566" y="1040"/>
                  <a:pt x="540" y="1101"/>
                  <a:pt x="513" y="1160"/>
                </a:cubicBezTo>
                <a:cubicBezTo>
                  <a:pt x="462" y="1277"/>
                  <a:pt x="411" y="1394"/>
                  <a:pt x="360" y="1511"/>
                </a:cubicBezTo>
                <a:cubicBezTo>
                  <a:pt x="312" y="1622"/>
                  <a:pt x="259" y="1735"/>
                  <a:pt x="252" y="1858"/>
                </a:cubicBezTo>
                <a:cubicBezTo>
                  <a:pt x="245" y="1960"/>
                  <a:pt x="273" y="2060"/>
                  <a:pt x="348" y="2133"/>
                </a:cubicBezTo>
                <a:cubicBezTo>
                  <a:pt x="417" y="2199"/>
                  <a:pt x="511" y="2235"/>
                  <a:pt x="602" y="2261"/>
                </a:cubicBezTo>
                <a:cubicBezTo>
                  <a:pt x="713" y="2292"/>
                  <a:pt x="827" y="2315"/>
                  <a:pt x="940" y="2340"/>
                </a:cubicBezTo>
                <a:cubicBezTo>
                  <a:pt x="1064" y="2369"/>
                  <a:pt x="1188" y="2397"/>
                  <a:pt x="1312" y="2426"/>
                </a:cubicBezTo>
                <a:cubicBezTo>
                  <a:pt x="1560" y="2483"/>
                  <a:pt x="1807" y="2540"/>
                  <a:pt x="2055" y="2596"/>
                </a:cubicBezTo>
                <a:cubicBezTo>
                  <a:pt x="2179" y="2624"/>
                  <a:pt x="2301" y="2652"/>
                  <a:pt x="2424" y="2680"/>
                </a:cubicBezTo>
                <a:cubicBezTo>
                  <a:pt x="2447" y="2685"/>
                  <a:pt x="2472" y="2692"/>
                  <a:pt x="2495" y="2698"/>
                </a:cubicBezTo>
                <a:cubicBezTo>
                  <a:pt x="2492" y="2702"/>
                  <a:pt x="2489" y="2706"/>
                  <a:pt x="2485" y="2710"/>
                </a:cubicBezTo>
                <a:cubicBezTo>
                  <a:pt x="2332" y="2868"/>
                  <a:pt x="2117" y="2953"/>
                  <a:pt x="1905" y="2998"/>
                </a:cubicBezTo>
                <a:cubicBezTo>
                  <a:pt x="1656" y="3052"/>
                  <a:pt x="1400" y="3056"/>
                  <a:pt x="1150" y="3108"/>
                </a:cubicBezTo>
                <a:cubicBezTo>
                  <a:pt x="1024" y="3135"/>
                  <a:pt x="902" y="3175"/>
                  <a:pt x="786" y="3232"/>
                </a:cubicBezTo>
                <a:cubicBezTo>
                  <a:pt x="672" y="3287"/>
                  <a:pt x="563" y="3353"/>
                  <a:pt x="457" y="3423"/>
                </a:cubicBezTo>
                <a:cubicBezTo>
                  <a:pt x="405" y="3458"/>
                  <a:pt x="354" y="3493"/>
                  <a:pt x="302" y="3529"/>
                </a:cubicBezTo>
                <a:cubicBezTo>
                  <a:pt x="251" y="3565"/>
                  <a:pt x="197" y="3600"/>
                  <a:pt x="150" y="3642"/>
                </a:cubicBezTo>
                <a:cubicBezTo>
                  <a:pt x="61" y="3721"/>
                  <a:pt x="0" y="3823"/>
                  <a:pt x="18" y="3945"/>
                </a:cubicBezTo>
                <a:cubicBezTo>
                  <a:pt x="32" y="4054"/>
                  <a:pt x="94" y="4152"/>
                  <a:pt x="157" y="4240"/>
                </a:cubicBezTo>
                <a:cubicBezTo>
                  <a:pt x="231" y="4340"/>
                  <a:pt x="308" y="4439"/>
                  <a:pt x="394" y="4529"/>
                </a:cubicBezTo>
                <a:cubicBezTo>
                  <a:pt x="534" y="4679"/>
                  <a:pt x="719" y="4805"/>
                  <a:pt x="928" y="4805"/>
                </a:cubicBezTo>
                <a:cubicBezTo>
                  <a:pt x="951" y="4805"/>
                  <a:pt x="975" y="4803"/>
                  <a:pt x="999" y="4800"/>
                </a:cubicBezTo>
                <a:cubicBezTo>
                  <a:pt x="1107" y="4784"/>
                  <a:pt x="1201" y="4728"/>
                  <a:pt x="1269" y="4642"/>
                </a:cubicBezTo>
                <a:cubicBezTo>
                  <a:pt x="1338" y="4554"/>
                  <a:pt x="1380" y="4448"/>
                  <a:pt x="1429" y="4349"/>
                </a:cubicBezTo>
                <a:cubicBezTo>
                  <a:pt x="1480" y="4247"/>
                  <a:pt x="1541" y="4155"/>
                  <a:pt x="1628" y="4080"/>
                </a:cubicBezTo>
                <a:cubicBezTo>
                  <a:pt x="1715" y="4005"/>
                  <a:pt x="1815" y="3946"/>
                  <a:pt x="1911" y="3884"/>
                </a:cubicBezTo>
                <a:cubicBezTo>
                  <a:pt x="2013" y="3817"/>
                  <a:pt x="2105" y="3742"/>
                  <a:pt x="2184" y="3648"/>
                </a:cubicBezTo>
                <a:cubicBezTo>
                  <a:pt x="2263" y="3552"/>
                  <a:pt x="2328" y="3442"/>
                  <a:pt x="2385" y="3332"/>
                </a:cubicBezTo>
                <a:cubicBezTo>
                  <a:pt x="2444" y="3220"/>
                  <a:pt x="2502" y="3104"/>
                  <a:pt x="2551" y="2987"/>
                </a:cubicBezTo>
                <a:cubicBezTo>
                  <a:pt x="2563" y="2956"/>
                  <a:pt x="2574" y="2925"/>
                  <a:pt x="2585" y="2893"/>
                </a:cubicBezTo>
                <a:lnTo>
                  <a:pt x="2585" y="2918"/>
                </a:lnTo>
                <a:cubicBezTo>
                  <a:pt x="2589" y="3027"/>
                  <a:pt x="2612" y="3133"/>
                  <a:pt x="2642" y="3237"/>
                </a:cubicBezTo>
                <a:cubicBezTo>
                  <a:pt x="2645" y="3248"/>
                  <a:pt x="2648" y="3258"/>
                  <a:pt x="2652" y="3269"/>
                </a:cubicBezTo>
                <a:cubicBezTo>
                  <a:pt x="2658" y="3290"/>
                  <a:pt x="2666" y="3312"/>
                  <a:pt x="2673" y="3334"/>
                </a:cubicBezTo>
                <a:cubicBezTo>
                  <a:pt x="2677" y="3346"/>
                  <a:pt x="2699" y="3386"/>
                  <a:pt x="2695" y="3398"/>
                </a:cubicBezTo>
                <a:cubicBezTo>
                  <a:pt x="2785" y="3648"/>
                  <a:pt x="2889" y="3900"/>
                  <a:pt x="2856" y="4171"/>
                </a:cubicBezTo>
                <a:cubicBezTo>
                  <a:pt x="2840" y="4307"/>
                  <a:pt x="2799" y="4440"/>
                  <a:pt x="2798" y="4577"/>
                </a:cubicBezTo>
                <a:cubicBezTo>
                  <a:pt x="2798" y="4711"/>
                  <a:pt x="2844" y="4833"/>
                  <a:pt x="2903" y="4949"/>
                </a:cubicBezTo>
                <a:cubicBezTo>
                  <a:pt x="2970" y="5081"/>
                  <a:pt x="3044" y="5210"/>
                  <a:pt x="3115" y="5339"/>
                </a:cubicBezTo>
                <a:cubicBezTo>
                  <a:pt x="3148" y="5400"/>
                  <a:pt x="3178" y="5465"/>
                  <a:pt x="3218" y="5522"/>
                </a:cubicBezTo>
                <a:cubicBezTo>
                  <a:pt x="3255" y="5574"/>
                  <a:pt x="3304" y="5609"/>
                  <a:pt x="3368" y="5619"/>
                </a:cubicBezTo>
                <a:cubicBezTo>
                  <a:pt x="3387" y="5622"/>
                  <a:pt x="3406" y="5624"/>
                  <a:pt x="3425" y="5624"/>
                </a:cubicBezTo>
                <a:cubicBezTo>
                  <a:pt x="3472" y="5624"/>
                  <a:pt x="3519" y="5616"/>
                  <a:pt x="3565" y="5607"/>
                </a:cubicBezTo>
                <a:cubicBezTo>
                  <a:pt x="3633" y="5595"/>
                  <a:pt x="3701" y="5579"/>
                  <a:pt x="3768" y="5561"/>
                </a:cubicBezTo>
                <a:cubicBezTo>
                  <a:pt x="3898" y="5524"/>
                  <a:pt x="4027" y="5479"/>
                  <a:pt x="4147" y="5416"/>
                </a:cubicBezTo>
                <a:cubicBezTo>
                  <a:pt x="4255" y="5359"/>
                  <a:pt x="4357" y="5281"/>
                  <a:pt x="4415" y="5171"/>
                </a:cubicBezTo>
                <a:cubicBezTo>
                  <a:pt x="4468" y="5069"/>
                  <a:pt x="4482" y="4947"/>
                  <a:pt x="4428" y="4842"/>
                </a:cubicBezTo>
                <a:cubicBezTo>
                  <a:pt x="4374" y="4740"/>
                  <a:pt x="4274" y="4676"/>
                  <a:pt x="4189" y="4605"/>
                </a:cubicBezTo>
                <a:cubicBezTo>
                  <a:pt x="4097" y="4529"/>
                  <a:pt x="4028" y="4435"/>
                  <a:pt x="3972" y="4331"/>
                </a:cubicBezTo>
                <a:cubicBezTo>
                  <a:pt x="3915" y="4226"/>
                  <a:pt x="3871" y="4116"/>
                  <a:pt x="3817" y="4011"/>
                </a:cubicBezTo>
                <a:cubicBezTo>
                  <a:pt x="3764" y="3908"/>
                  <a:pt x="3700" y="3813"/>
                  <a:pt x="3622" y="3727"/>
                </a:cubicBezTo>
                <a:cubicBezTo>
                  <a:pt x="3466" y="3558"/>
                  <a:pt x="3273" y="3430"/>
                  <a:pt x="3111" y="3267"/>
                </a:cubicBezTo>
                <a:cubicBezTo>
                  <a:pt x="3050" y="3205"/>
                  <a:pt x="2995" y="3138"/>
                  <a:pt x="2950" y="3063"/>
                </a:cubicBezTo>
                <a:lnTo>
                  <a:pt x="2950" y="3063"/>
                </a:lnTo>
                <a:cubicBezTo>
                  <a:pt x="2975" y="3081"/>
                  <a:pt x="3000" y="3098"/>
                  <a:pt x="3025" y="3114"/>
                </a:cubicBezTo>
                <a:cubicBezTo>
                  <a:pt x="3226" y="3244"/>
                  <a:pt x="3448" y="3337"/>
                  <a:pt x="3668" y="3428"/>
                </a:cubicBezTo>
                <a:cubicBezTo>
                  <a:pt x="3915" y="3533"/>
                  <a:pt x="4163" y="3637"/>
                  <a:pt x="4411" y="3742"/>
                </a:cubicBezTo>
                <a:cubicBezTo>
                  <a:pt x="4530" y="3792"/>
                  <a:pt x="4649" y="3846"/>
                  <a:pt x="4769" y="3892"/>
                </a:cubicBezTo>
                <a:cubicBezTo>
                  <a:pt x="4834" y="3917"/>
                  <a:pt x="4906" y="3939"/>
                  <a:pt x="4977" y="3939"/>
                </a:cubicBezTo>
                <a:cubicBezTo>
                  <a:pt x="5006" y="3939"/>
                  <a:pt x="5035" y="3935"/>
                  <a:pt x="5063" y="3926"/>
                </a:cubicBezTo>
                <a:cubicBezTo>
                  <a:pt x="5159" y="3896"/>
                  <a:pt x="5218" y="3816"/>
                  <a:pt x="5254" y="3726"/>
                </a:cubicBezTo>
                <a:cubicBezTo>
                  <a:pt x="5274" y="3677"/>
                  <a:pt x="5287" y="3627"/>
                  <a:pt x="5300" y="3576"/>
                </a:cubicBezTo>
                <a:cubicBezTo>
                  <a:pt x="5317" y="3510"/>
                  <a:pt x="5333" y="3445"/>
                  <a:pt x="5348" y="3380"/>
                </a:cubicBezTo>
                <a:cubicBezTo>
                  <a:pt x="5376" y="3257"/>
                  <a:pt x="5400" y="3132"/>
                  <a:pt x="5409" y="3008"/>
                </a:cubicBezTo>
                <a:cubicBezTo>
                  <a:pt x="5416" y="2906"/>
                  <a:pt x="5411" y="2801"/>
                  <a:pt x="5377" y="2705"/>
                </a:cubicBezTo>
                <a:cubicBezTo>
                  <a:pt x="5300" y="2492"/>
                  <a:pt x="5087" y="2395"/>
                  <a:pt x="4877" y="2359"/>
                </a:cubicBezTo>
                <a:cubicBezTo>
                  <a:pt x="4805" y="2347"/>
                  <a:pt x="4732" y="2341"/>
                  <a:pt x="4660" y="2341"/>
                </a:cubicBezTo>
                <a:cubicBezTo>
                  <a:pt x="4501" y="2341"/>
                  <a:pt x="4343" y="2369"/>
                  <a:pt x="4195" y="2426"/>
                </a:cubicBezTo>
                <a:cubicBezTo>
                  <a:pt x="4082" y="2470"/>
                  <a:pt x="3975" y="2526"/>
                  <a:pt x="3865" y="2574"/>
                </a:cubicBezTo>
                <a:cubicBezTo>
                  <a:pt x="3758" y="2619"/>
                  <a:pt x="3646" y="2650"/>
                  <a:pt x="3532" y="2666"/>
                </a:cubicBezTo>
                <a:cubicBezTo>
                  <a:pt x="3458" y="2676"/>
                  <a:pt x="3384" y="2680"/>
                  <a:pt x="3309" y="2680"/>
                </a:cubicBezTo>
                <a:cubicBezTo>
                  <a:pt x="3150" y="2680"/>
                  <a:pt x="2990" y="2661"/>
                  <a:pt x="2833" y="2636"/>
                </a:cubicBezTo>
                <a:cubicBezTo>
                  <a:pt x="2796" y="2631"/>
                  <a:pt x="2758" y="2624"/>
                  <a:pt x="2722" y="2618"/>
                </a:cubicBezTo>
                <a:cubicBezTo>
                  <a:pt x="2927" y="2579"/>
                  <a:pt x="3080" y="2388"/>
                  <a:pt x="3174" y="2211"/>
                </a:cubicBezTo>
                <a:cubicBezTo>
                  <a:pt x="3286" y="2002"/>
                  <a:pt x="3359" y="1767"/>
                  <a:pt x="3522" y="1589"/>
                </a:cubicBezTo>
                <a:cubicBezTo>
                  <a:pt x="3667" y="1432"/>
                  <a:pt x="3868" y="1349"/>
                  <a:pt x="4033" y="1219"/>
                </a:cubicBezTo>
                <a:cubicBezTo>
                  <a:pt x="4121" y="1150"/>
                  <a:pt x="4195" y="1068"/>
                  <a:pt x="4245" y="968"/>
                </a:cubicBezTo>
                <a:cubicBezTo>
                  <a:pt x="4297" y="864"/>
                  <a:pt x="4322" y="746"/>
                  <a:pt x="4316" y="629"/>
                </a:cubicBezTo>
                <a:cubicBezTo>
                  <a:pt x="4306" y="427"/>
                  <a:pt x="4199" y="228"/>
                  <a:pt x="4032" y="113"/>
                </a:cubicBezTo>
                <a:cubicBezTo>
                  <a:pt x="3925" y="39"/>
                  <a:pt x="3794" y="0"/>
                  <a:pt x="366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73"/>
        <p:cNvGrpSpPr/>
        <p:nvPr/>
      </p:nvGrpSpPr>
      <p:grpSpPr>
        <a:xfrm>
          <a:off x="0" y="0"/>
          <a:ext cx="0" cy="0"/>
          <a:chOff x="0" y="0"/>
          <a:chExt cx="0" cy="0"/>
        </a:xfrm>
      </p:grpSpPr>
      <p:sp>
        <p:nvSpPr>
          <p:cNvPr id="674" name="Google Shape;674;p45"/>
          <p:cNvSpPr txBox="1">
            <a:spLocks noGrp="1"/>
          </p:cNvSpPr>
          <p:nvPr>
            <p:ph type="title"/>
          </p:nvPr>
        </p:nvSpPr>
        <p:spPr>
          <a:xfrm>
            <a:off x="1638600" y="1134788"/>
            <a:ext cx="5866800" cy="132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Project &amp; </a:t>
            </a:r>
            <a:endParaRPr/>
          </a:p>
          <a:p>
            <a:pPr marL="0" lvl="0" indent="0" algn="ctr" rtl="0">
              <a:spcBef>
                <a:spcPts val="0"/>
              </a:spcBef>
              <a:spcAft>
                <a:spcPts val="0"/>
              </a:spcAft>
              <a:buNone/>
            </a:pPr>
            <a:r>
              <a:rPr lang="en">
                <a:solidFill>
                  <a:schemeClr val="lt2"/>
                </a:solidFill>
              </a:rPr>
              <a:t>strategy definition</a:t>
            </a:r>
            <a:endParaRPr>
              <a:solidFill>
                <a:schemeClr val="lt2"/>
              </a:solidFill>
            </a:endParaRPr>
          </a:p>
        </p:txBody>
      </p:sp>
      <p:sp>
        <p:nvSpPr>
          <p:cNvPr id="675" name="Google Shape;675;p45"/>
          <p:cNvSpPr txBox="1">
            <a:spLocks noGrp="1"/>
          </p:cNvSpPr>
          <p:nvPr>
            <p:ph type="subTitle" idx="1"/>
          </p:nvPr>
        </p:nvSpPr>
        <p:spPr>
          <a:xfrm>
            <a:off x="1638600" y="2533613"/>
            <a:ext cx="5866800" cy="132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You can give a brief description of the topic you want to talk about here. For example, if you want to talk about Mercury, you can say that it’s the smallest planet in the entire Solar System</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79"/>
        <p:cNvGrpSpPr/>
        <p:nvPr/>
      </p:nvGrpSpPr>
      <p:grpSpPr>
        <a:xfrm>
          <a:off x="0" y="0"/>
          <a:ext cx="0" cy="0"/>
          <a:chOff x="0" y="0"/>
          <a:chExt cx="0" cy="0"/>
        </a:xfrm>
      </p:grpSpPr>
      <p:sp>
        <p:nvSpPr>
          <p:cNvPr id="680" name="Google Shape;680;p4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Strategic planning </a:t>
            </a:r>
            <a:r>
              <a:rPr lang="en">
                <a:solidFill>
                  <a:schemeClr val="lt2"/>
                </a:solidFill>
              </a:rPr>
              <a:t>project plan</a:t>
            </a:r>
            <a:endParaRPr>
              <a:solidFill>
                <a:schemeClr val="lt2"/>
              </a:solidFill>
            </a:endParaRPr>
          </a:p>
        </p:txBody>
      </p:sp>
      <p:graphicFrame>
        <p:nvGraphicFramePr>
          <p:cNvPr id="681" name="Google Shape;681;p46"/>
          <p:cNvGraphicFramePr/>
          <p:nvPr/>
        </p:nvGraphicFramePr>
        <p:xfrm>
          <a:off x="720075" y="1153667"/>
          <a:ext cx="3000000" cy="3000000"/>
        </p:xfrm>
        <a:graphic>
          <a:graphicData uri="http://schemas.openxmlformats.org/drawingml/2006/table">
            <a:tbl>
              <a:tblPr>
                <a:noFill/>
                <a:tableStyleId>{84514040-930E-4D3D-BC98-B5D46138C568}</a:tableStyleId>
              </a:tblPr>
              <a:tblGrid>
                <a:gridCol w="495100">
                  <a:extLst>
                    <a:ext uri="{9D8B030D-6E8A-4147-A177-3AD203B41FA5}">
                      <a16:colId xmlns:a16="http://schemas.microsoft.com/office/drawing/2014/main" val="20000"/>
                    </a:ext>
                  </a:extLst>
                </a:gridCol>
                <a:gridCol w="495100">
                  <a:extLst>
                    <a:ext uri="{9D8B030D-6E8A-4147-A177-3AD203B41FA5}">
                      <a16:colId xmlns:a16="http://schemas.microsoft.com/office/drawing/2014/main" val="20001"/>
                    </a:ext>
                  </a:extLst>
                </a:gridCol>
                <a:gridCol w="1028675">
                  <a:extLst>
                    <a:ext uri="{9D8B030D-6E8A-4147-A177-3AD203B41FA5}">
                      <a16:colId xmlns:a16="http://schemas.microsoft.com/office/drawing/2014/main" val="20002"/>
                    </a:ext>
                  </a:extLst>
                </a:gridCol>
                <a:gridCol w="732875">
                  <a:extLst>
                    <a:ext uri="{9D8B030D-6E8A-4147-A177-3AD203B41FA5}">
                      <a16:colId xmlns:a16="http://schemas.microsoft.com/office/drawing/2014/main" val="20003"/>
                    </a:ext>
                  </a:extLst>
                </a:gridCol>
                <a:gridCol w="412675">
                  <a:extLst>
                    <a:ext uri="{9D8B030D-6E8A-4147-A177-3AD203B41FA5}">
                      <a16:colId xmlns:a16="http://schemas.microsoft.com/office/drawing/2014/main" val="20004"/>
                    </a:ext>
                  </a:extLst>
                </a:gridCol>
                <a:gridCol w="412675">
                  <a:extLst>
                    <a:ext uri="{9D8B030D-6E8A-4147-A177-3AD203B41FA5}">
                      <a16:colId xmlns:a16="http://schemas.microsoft.com/office/drawing/2014/main" val="20005"/>
                    </a:ext>
                  </a:extLst>
                </a:gridCol>
                <a:gridCol w="412675">
                  <a:extLst>
                    <a:ext uri="{9D8B030D-6E8A-4147-A177-3AD203B41FA5}">
                      <a16:colId xmlns:a16="http://schemas.microsoft.com/office/drawing/2014/main" val="20006"/>
                    </a:ext>
                  </a:extLst>
                </a:gridCol>
                <a:gridCol w="412675">
                  <a:extLst>
                    <a:ext uri="{9D8B030D-6E8A-4147-A177-3AD203B41FA5}">
                      <a16:colId xmlns:a16="http://schemas.microsoft.com/office/drawing/2014/main" val="20007"/>
                    </a:ext>
                  </a:extLst>
                </a:gridCol>
                <a:gridCol w="412675">
                  <a:extLst>
                    <a:ext uri="{9D8B030D-6E8A-4147-A177-3AD203B41FA5}">
                      <a16:colId xmlns:a16="http://schemas.microsoft.com/office/drawing/2014/main" val="20008"/>
                    </a:ext>
                  </a:extLst>
                </a:gridCol>
                <a:gridCol w="412675">
                  <a:extLst>
                    <a:ext uri="{9D8B030D-6E8A-4147-A177-3AD203B41FA5}">
                      <a16:colId xmlns:a16="http://schemas.microsoft.com/office/drawing/2014/main" val="20009"/>
                    </a:ext>
                  </a:extLst>
                </a:gridCol>
                <a:gridCol w="412675">
                  <a:extLst>
                    <a:ext uri="{9D8B030D-6E8A-4147-A177-3AD203B41FA5}">
                      <a16:colId xmlns:a16="http://schemas.microsoft.com/office/drawing/2014/main" val="20010"/>
                    </a:ext>
                  </a:extLst>
                </a:gridCol>
                <a:gridCol w="412675">
                  <a:extLst>
                    <a:ext uri="{9D8B030D-6E8A-4147-A177-3AD203B41FA5}">
                      <a16:colId xmlns:a16="http://schemas.microsoft.com/office/drawing/2014/main" val="20011"/>
                    </a:ext>
                  </a:extLst>
                </a:gridCol>
                <a:gridCol w="412675">
                  <a:extLst>
                    <a:ext uri="{9D8B030D-6E8A-4147-A177-3AD203B41FA5}">
                      <a16:colId xmlns:a16="http://schemas.microsoft.com/office/drawing/2014/main" val="20012"/>
                    </a:ext>
                  </a:extLst>
                </a:gridCol>
                <a:gridCol w="412675">
                  <a:extLst>
                    <a:ext uri="{9D8B030D-6E8A-4147-A177-3AD203B41FA5}">
                      <a16:colId xmlns:a16="http://schemas.microsoft.com/office/drawing/2014/main" val="20013"/>
                    </a:ext>
                  </a:extLst>
                </a:gridCol>
                <a:gridCol w="412675">
                  <a:extLst>
                    <a:ext uri="{9D8B030D-6E8A-4147-A177-3AD203B41FA5}">
                      <a16:colId xmlns:a16="http://schemas.microsoft.com/office/drawing/2014/main" val="20014"/>
                    </a:ext>
                  </a:extLst>
                </a:gridCol>
                <a:gridCol w="412675">
                  <a:extLst>
                    <a:ext uri="{9D8B030D-6E8A-4147-A177-3AD203B41FA5}">
                      <a16:colId xmlns:a16="http://schemas.microsoft.com/office/drawing/2014/main" val="20015"/>
                    </a:ext>
                  </a:extLst>
                </a:gridCol>
              </a:tblGrid>
              <a:tr h="357150">
                <a:tc gridSpan="3">
                  <a:txBody>
                    <a:bodyPr/>
                    <a:lstStyle/>
                    <a:p>
                      <a:pPr marL="0" lvl="0" indent="0" algn="l" rtl="0">
                        <a:spcBef>
                          <a:spcPts val="0"/>
                        </a:spcBef>
                        <a:spcAft>
                          <a:spcPts val="0"/>
                        </a:spcAft>
                        <a:buNone/>
                      </a:pPr>
                      <a:r>
                        <a:rPr lang="en" sz="1200">
                          <a:solidFill>
                            <a:schemeClr val="dk1"/>
                          </a:solidFill>
                          <a:latin typeface="Dela Gothic One"/>
                          <a:ea typeface="Dela Gothic One"/>
                          <a:cs typeface="Dela Gothic One"/>
                          <a:sym typeface="Dela Gothic One"/>
                        </a:rPr>
                        <a:t>Steps</a:t>
                      </a:r>
                      <a:endParaRPr sz="1200">
                        <a:solidFill>
                          <a:schemeClr val="dk1"/>
                        </a:solidFill>
                        <a:latin typeface="Dela Gothic One"/>
                        <a:ea typeface="Dela Gothic One"/>
                        <a:cs typeface="Dela Gothic One"/>
                        <a:sym typeface="Dela Gothic One"/>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lt2"/>
                    </a:solidFill>
                  </a:tcPr>
                </a:tc>
                <a:tc hMerge="1">
                  <a:txBody>
                    <a:bodyPr/>
                    <a:lstStyle/>
                    <a:p>
                      <a:endParaRPr lang="ru-RU"/>
                    </a:p>
                  </a:txBody>
                  <a:tcPr/>
                </a:tc>
                <a:tc hMerge="1">
                  <a:txBody>
                    <a:bodyPr/>
                    <a:lstStyle/>
                    <a:p>
                      <a:endParaRPr lang="ru-RU"/>
                    </a:p>
                  </a:txBody>
                  <a:tcPr/>
                </a:tc>
                <a:tc>
                  <a:txBody>
                    <a:bodyPr/>
                    <a:lstStyle/>
                    <a:p>
                      <a:pPr marL="0" lvl="0" indent="0" algn="ctr" rtl="0">
                        <a:spcBef>
                          <a:spcPts val="0"/>
                        </a:spcBef>
                        <a:spcAft>
                          <a:spcPts val="0"/>
                        </a:spcAft>
                        <a:buNone/>
                      </a:pPr>
                      <a:r>
                        <a:rPr lang="en" sz="1200">
                          <a:solidFill>
                            <a:schemeClr val="dk1"/>
                          </a:solidFill>
                          <a:latin typeface="Dela Gothic One"/>
                          <a:ea typeface="Dela Gothic One"/>
                          <a:cs typeface="Dela Gothic One"/>
                          <a:sym typeface="Dela Gothic One"/>
                        </a:rPr>
                        <a:t>Week</a:t>
                      </a:r>
                      <a:endParaRPr sz="1200">
                        <a:solidFill>
                          <a:schemeClr val="dk1"/>
                        </a:solidFill>
                        <a:latin typeface="Dela Gothic One"/>
                        <a:ea typeface="Dela Gothic One"/>
                        <a:cs typeface="Dela Gothic One"/>
                        <a:sym typeface="Dela Gothic One"/>
                      </a:endParaRPr>
                    </a:p>
                  </a:txBody>
                  <a:tcPr marL="91425" marR="91425"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1200">
                          <a:solidFill>
                            <a:schemeClr val="dk1"/>
                          </a:solidFill>
                          <a:latin typeface="Dela Gothic One"/>
                          <a:ea typeface="Dela Gothic One"/>
                          <a:cs typeface="Dela Gothic One"/>
                          <a:sym typeface="Dela Gothic One"/>
                        </a:rPr>
                        <a:t>1</a:t>
                      </a:r>
                      <a:endParaRPr sz="1200">
                        <a:solidFill>
                          <a:schemeClr val="dk1"/>
                        </a:solidFill>
                        <a:latin typeface="Dela Gothic One"/>
                        <a:ea typeface="Dela Gothic One"/>
                        <a:cs typeface="Dela Gothic One"/>
                        <a:sym typeface="Dela Gothic One"/>
                      </a:endParaRPr>
                    </a:p>
                  </a:txBody>
                  <a:tcPr marL="91425" marR="91425"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1200">
                          <a:solidFill>
                            <a:schemeClr val="dk1"/>
                          </a:solidFill>
                          <a:latin typeface="Dela Gothic One"/>
                          <a:ea typeface="Dela Gothic One"/>
                          <a:cs typeface="Dela Gothic One"/>
                          <a:sym typeface="Dela Gothic One"/>
                        </a:rPr>
                        <a:t>2</a:t>
                      </a:r>
                      <a:endParaRPr sz="1200">
                        <a:solidFill>
                          <a:schemeClr val="dk1"/>
                        </a:solidFill>
                        <a:latin typeface="Dela Gothic One"/>
                        <a:ea typeface="Dela Gothic One"/>
                        <a:cs typeface="Dela Gothic One"/>
                        <a:sym typeface="Dela Gothic One"/>
                      </a:endParaRPr>
                    </a:p>
                  </a:txBody>
                  <a:tcPr marL="91425" marR="91425"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1200">
                          <a:solidFill>
                            <a:schemeClr val="dk1"/>
                          </a:solidFill>
                          <a:latin typeface="Dela Gothic One"/>
                          <a:ea typeface="Dela Gothic One"/>
                          <a:cs typeface="Dela Gothic One"/>
                          <a:sym typeface="Dela Gothic One"/>
                        </a:rPr>
                        <a:t>3</a:t>
                      </a:r>
                      <a:endParaRPr sz="1200">
                        <a:solidFill>
                          <a:schemeClr val="dk1"/>
                        </a:solidFill>
                        <a:latin typeface="Dela Gothic One"/>
                        <a:ea typeface="Dela Gothic One"/>
                        <a:cs typeface="Dela Gothic One"/>
                        <a:sym typeface="Dela Gothic One"/>
                      </a:endParaRPr>
                    </a:p>
                  </a:txBody>
                  <a:tcPr marL="91425" marR="91425"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1200">
                          <a:solidFill>
                            <a:schemeClr val="dk1"/>
                          </a:solidFill>
                          <a:latin typeface="Dela Gothic One"/>
                          <a:ea typeface="Dela Gothic One"/>
                          <a:cs typeface="Dela Gothic One"/>
                          <a:sym typeface="Dela Gothic One"/>
                        </a:rPr>
                        <a:t>4</a:t>
                      </a:r>
                      <a:endParaRPr sz="1200">
                        <a:solidFill>
                          <a:schemeClr val="dk1"/>
                        </a:solidFill>
                        <a:latin typeface="Dela Gothic One"/>
                        <a:ea typeface="Dela Gothic One"/>
                        <a:cs typeface="Dela Gothic One"/>
                        <a:sym typeface="Dela Gothic One"/>
                      </a:endParaRPr>
                    </a:p>
                  </a:txBody>
                  <a:tcPr marL="91425" marR="91425"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1200">
                          <a:solidFill>
                            <a:schemeClr val="dk1"/>
                          </a:solidFill>
                          <a:latin typeface="Dela Gothic One"/>
                          <a:ea typeface="Dela Gothic One"/>
                          <a:cs typeface="Dela Gothic One"/>
                          <a:sym typeface="Dela Gothic One"/>
                        </a:rPr>
                        <a:t>5</a:t>
                      </a:r>
                      <a:endParaRPr sz="1200">
                        <a:solidFill>
                          <a:schemeClr val="dk1"/>
                        </a:solidFill>
                        <a:latin typeface="Dela Gothic One"/>
                        <a:ea typeface="Dela Gothic One"/>
                        <a:cs typeface="Dela Gothic One"/>
                        <a:sym typeface="Dela Gothic One"/>
                      </a:endParaRPr>
                    </a:p>
                  </a:txBody>
                  <a:tcPr marL="91425" marR="91425"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1200">
                          <a:solidFill>
                            <a:schemeClr val="dk1"/>
                          </a:solidFill>
                          <a:latin typeface="Dela Gothic One"/>
                          <a:ea typeface="Dela Gothic One"/>
                          <a:cs typeface="Dela Gothic One"/>
                          <a:sym typeface="Dela Gothic One"/>
                        </a:rPr>
                        <a:t>6</a:t>
                      </a:r>
                      <a:endParaRPr sz="1200">
                        <a:solidFill>
                          <a:schemeClr val="dk1"/>
                        </a:solidFill>
                        <a:latin typeface="Dela Gothic One"/>
                        <a:ea typeface="Dela Gothic One"/>
                        <a:cs typeface="Dela Gothic One"/>
                        <a:sym typeface="Dela Gothic One"/>
                      </a:endParaRPr>
                    </a:p>
                  </a:txBody>
                  <a:tcPr marL="91425" marR="91425"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1200">
                          <a:solidFill>
                            <a:schemeClr val="dk1"/>
                          </a:solidFill>
                          <a:latin typeface="Dela Gothic One"/>
                          <a:ea typeface="Dela Gothic One"/>
                          <a:cs typeface="Dela Gothic One"/>
                          <a:sym typeface="Dela Gothic One"/>
                        </a:rPr>
                        <a:t>7</a:t>
                      </a:r>
                      <a:endParaRPr sz="1200">
                        <a:solidFill>
                          <a:schemeClr val="dk1"/>
                        </a:solidFill>
                        <a:latin typeface="Dela Gothic One"/>
                        <a:ea typeface="Dela Gothic One"/>
                        <a:cs typeface="Dela Gothic One"/>
                        <a:sym typeface="Dela Gothic One"/>
                      </a:endParaRPr>
                    </a:p>
                  </a:txBody>
                  <a:tcPr marL="91425" marR="91425"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1200">
                          <a:solidFill>
                            <a:schemeClr val="dk1"/>
                          </a:solidFill>
                          <a:latin typeface="Dela Gothic One"/>
                          <a:ea typeface="Dela Gothic One"/>
                          <a:cs typeface="Dela Gothic One"/>
                          <a:sym typeface="Dela Gothic One"/>
                        </a:rPr>
                        <a:t>8</a:t>
                      </a:r>
                      <a:endParaRPr sz="1200">
                        <a:solidFill>
                          <a:schemeClr val="dk1"/>
                        </a:solidFill>
                        <a:latin typeface="Dela Gothic One"/>
                        <a:ea typeface="Dela Gothic One"/>
                        <a:cs typeface="Dela Gothic One"/>
                        <a:sym typeface="Dela Gothic One"/>
                      </a:endParaRPr>
                    </a:p>
                  </a:txBody>
                  <a:tcPr marL="91425" marR="91425"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1200">
                          <a:solidFill>
                            <a:schemeClr val="dk1"/>
                          </a:solidFill>
                          <a:latin typeface="Dela Gothic One"/>
                          <a:ea typeface="Dela Gothic One"/>
                          <a:cs typeface="Dela Gothic One"/>
                          <a:sym typeface="Dela Gothic One"/>
                        </a:rPr>
                        <a:t>9</a:t>
                      </a:r>
                      <a:endParaRPr sz="1200">
                        <a:solidFill>
                          <a:schemeClr val="dk1"/>
                        </a:solidFill>
                        <a:latin typeface="Dela Gothic One"/>
                        <a:ea typeface="Dela Gothic One"/>
                        <a:cs typeface="Dela Gothic One"/>
                        <a:sym typeface="Dela Gothic One"/>
                      </a:endParaRPr>
                    </a:p>
                  </a:txBody>
                  <a:tcPr marL="91425" marR="91425"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1200">
                          <a:solidFill>
                            <a:schemeClr val="dk1"/>
                          </a:solidFill>
                          <a:latin typeface="Dela Gothic One"/>
                          <a:ea typeface="Dela Gothic One"/>
                          <a:cs typeface="Dela Gothic One"/>
                          <a:sym typeface="Dela Gothic One"/>
                        </a:rPr>
                        <a:t>10</a:t>
                      </a:r>
                      <a:endParaRPr sz="1200">
                        <a:solidFill>
                          <a:schemeClr val="dk1"/>
                        </a:solidFill>
                        <a:latin typeface="Dela Gothic One"/>
                        <a:ea typeface="Dela Gothic One"/>
                        <a:cs typeface="Dela Gothic One"/>
                        <a:sym typeface="Dela Gothic One"/>
                      </a:endParaRPr>
                    </a:p>
                  </a:txBody>
                  <a:tcPr marL="91425" marR="91425"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1200">
                          <a:solidFill>
                            <a:schemeClr val="dk1"/>
                          </a:solidFill>
                          <a:latin typeface="Dela Gothic One"/>
                          <a:ea typeface="Dela Gothic One"/>
                          <a:cs typeface="Dela Gothic One"/>
                          <a:sym typeface="Dela Gothic One"/>
                        </a:rPr>
                        <a:t>11</a:t>
                      </a:r>
                      <a:endParaRPr sz="1200">
                        <a:solidFill>
                          <a:schemeClr val="dk1"/>
                        </a:solidFill>
                        <a:latin typeface="Dela Gothic One"/>
                        <a:ea typeface="Dela Gothic One"/>
                        <a:cs typeface="Dela Gothic One"/>
                        <a:sym typeface="Dela Gothic One"/>
                      </a:endParaRPr>
                    </a:p>
                  </a:txBody>
                  <a:tcPr marL="91425" marR="91425"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1200">
                          <a:solidFill>
                            <a:schemeClr val="dk1"/>
                          </a:solidFill>
                          <a:latin typeface="Dela Gothic One"/>
                          <a:ea typeface="Dela Gothic One"/>
                          <a:cs typeface="Dela Gothic One"/>
                          <a:sym typeface="Dela Gothic One"/>
                        </a:rPr>
                        <a:t>12</a:t>
                      </a:r>
                      <a:endParaRPr sz="1200">
                        <a:solidFill>
                          <a:schemeClr val="dk1"/>
                        </a:solidFill>
                        <a:latin typeface="Dela Gothic One"/>
                        <a:ea typeface="Dela Gothic One"/>
                        <a:cs typeface="Dela Gothic One"/>
                        <a:sym typeface="Dela Gothic One"/>
                      </a:endParaRPr>
                    </a:p>
                  </a:txBody>
                  <a:tcPr marL="91425" marR="91425" marT="91425" marB="91425" anchor="ctr">
                    <a:lnL w="19050" cap="flat" cmpd="sng">
                      <a:solidFill>
                        <a:schemeClr val="lt1"/>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lt2"/>
                    </a:solidFill>
                  </a:tcPr>
                </a:tc>
                <a:extLst>
                  <a:ext uri="{0D108BD9-81ED-4DB2-BD59-A6C34878D82A}">
                    <a16:rowId xmlns:a16="http://schemas.microsoft.com/office/drawing/2014/main" val="10000"/>
                  </a:ext>
                </a:extLst>
              </a:tr>
              <a:tr h="357150">
                <a:tc gridSpan="3">
                  <a:txBody>
                    <a:bodyPr/>
                    <a:lstStyle/>
                    <a:p>
                      <a:pPr marL="0" lvl="0" indent="0" algn="l" rtl="0">
                        <a:spcBef>
                          <a:spcPts val="0"/>
                        </a:spcBef>
                        <a:spcAft>
                          <a:spcPts val="0"/>
                        </a:spcAft>
                        <a:buNone/>
                      </a:pPr>
                      <a:r>
                        <a:rPr lang="en" sz="900">
                          <a:solidFill>
                            <a:schemeClr val="dk1"/>
                          </a:solidFill>
                          <a:latin typeface="Dela Gothic One"/>
                          <a:ea typeface="Dela Gothic One"/>
                          <a:cs typeface="Dela Gothic One"/>
                          <a:sym typeface="Dela Gothic One"/>
                        </a:rPr>
                        <a:t>1. Kick-off</a:t>
                      </a:r>
                      <a:endParaRPr sz="900">
                        <a:solidFill>
                          <a:schemeClr val="dk1"/>
                        </a:solidFill>
                        <a:latin typeface="Dela Gothic One"/>
                        <a:ea typeface="Dela Gothic One"/>
                        <a:cs typeface="Dela Gothic One"/>
                        <a:sym typeface="Dela Gothic One"/>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hMerge="1">
                  <a:txBody>
                    <a:bodyPr/>
                    <a:lstStyle/>
                    <a:p>
                      <a:endParaRPr lang="ru-RU"/>
                    </a:p>
                  </a:txBody>
                  <a:tcPr/>
                </a:tc>
                <a:tc hMerge="1">
                  <a:txBody>
                    <a:bodyPr/>
                    <a:lstStyle/>
                    <a:p>
                      <a:endParaRPr lang="ru-RU"/>
                    </a:p>
                  </a:txBody>
                  <a:tcPr/>
                </a:tc>
                <a:tc rowSpan="8" gridSpan="13">
                  <a:txBody>
                    <a:bodyPr/>
                    <a:lstStyle/>
                    <a:p>
                      <a:pPr marL="0" lvl="0" indent="0" algn="l" rtl="0">
                        <a:spcBef>
                          <a:spcPts val="0"/>
                        </a:spcBef>
                        <a:spcAft>
                          <a:spcPts val="0"/>
                        </a:spcAft>
                        <a:buNone/>
                      </a:pPr>
                      <a:endParaRPr>
                        <a:solidFill>
                          <a:schemeClr val="dk1"/>
                        </a:solidFill>
                        <a:latin typeface="Dela Gothic One"/>
                        <a:ea typeface="Dela Gothic One"/>
                        <a:cs typeface="Dela Gothic One"/>
                        <a:sym typeface="Dela Gothic One"/>
                      </a:endParaRPr>
                    </a:p>
                  </a:txBody>
                  <a:tcPr marL="91425" marR="91425" marT="91425" marB="91425">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rowSpan="8" hMerge="1">
                  <a:txBody>
                    <a:bodyPr/>
                    <a:lstStyle/>
                    <a:p>
                      <a:endParaRPr lang="ru-RU"/>
                    </a:p>
                  </a:txBody>
                  <a:tcPr/>
                </a:tc>
                <a:tc rowSpan="8" hMerge="1">
                  <a:txBody>
                    <a:bodyPr/>
                    <a:lstStyle/>
                    <a:p>
                      <a:endParaRPr lang="ru-RU"/>
                    </a:p>
                  </a:txBody>
                  <a:tcPr/>
                </a:tc>
                <a:tc rowSpan="8" hMerge="1">
                  <a:txBody>
                    <a:bodyPr/>
                    <a:lstStyle/>
                    <a:p>
                      <a:endParaRPr lang="ru-RU"/>
                    </a:p>
                  </a:txBody>
                  <a:tcPr/>
                </a:tc>
                <a:tc rowSpan="8" hMerge="1">
                  <a:txBody>
                    <a:bodyPr/>
                    <a:lstStyle/>
                    <a:p>
                      <a:endParaRPr lang="ru-RU"/>
                    </a:p>
                  </a:txBody>
                  <a:tcPr/>
                </a:tc>
                <a:tc rowSpan="8" hMerge="1">
                  <a:txBody>
                    <a:bodyPr/>
                    <a:lstStyle/>
                    <a:p>
                      <a:endParaRPr lang="ru-RU"/>
                    </a:p>
                  </a:txBody>
                  <a:tcPr/>
                </a:tc>
                <a:tc rowSpan="8" hMerge="1">
                  <a:txBody>
                    <a:bodyPr/>
                    <a:lstStyle/>
                    <a:p>
                      <a:endParaRPr lang="ru-RU"/>
                    </a:p>
                  </a:txBody>
                  <a:tcPr/>
                </a:tc>
                <a:tc rowSpan="8" hMerge="1">
                  <a:txBody>
                    <a:bodyPr/>
                    <a:lstStyle/>
                    <a:p>
                      <a:endParaRPr lang="ru-RU"/>
                    </a:p>
                  </a:txBody>
                  <a:tcPr/>
                </a:tc>
                <a:tc rowSpan="8" hMerge="1">
                  <a:txBody>
                    <a:bodyPr/>
                    <a:lstStyle/>
                    <a:p>
                      <a:endParaRPr lang="ru-RU"/>
                    </a:p>
                  </a:txBody>
                  <a:tcPr/>
                </a:tc>
                <a:tc rowSpan="8" hMerge="1">
                  <a:txBody>
                    <a:bodyPr/>
                    <a:lstStyle/>
                    <a:p>
                      <a:endParaRPr lang="ru-RU"/>
                    </a:p>
                  </a:txBody>
                  <a:tcPr/>
                </a:tc>
                <a:tc rowSpan="8" hMerge="1">
                  <a:txBody>
                    <a:bodyPr/>
                    <a:lstStyle/>
                    <a:p>
                      <a:endParaRPr lang="ru-RU"/>
                    </a:p>
                  </a:txBody>
                  <a:tcPr/>
                </a:tc>
                <a:tc rowSpan="8" hMerge="1">
                  <a:txBody>
                    <a:bodyPr/>
                    <a:lstStyle/>
                    <a:p>
                      <a:endParaRPr lang="ru-RU"/>
                    </a:p>
                  </a:txBody>
                  <a:tcPr/>
                </a:tc>
                <a:tc rowSpan="8" hMerge="1">
                  <a:txBody>
                    <a:bodyPr/>
                    <a:lstStyle/>
                    <a:p>
                      <a:endParaRPr lang="ru-RU"/>
                    </a:p>
                  </a:txBody>
                  <a:tcPr/>
                </a:tc>
                <a:extLst>
                  <a:ext uri="{0D108BD9-81ED-4DB2-BD59-A6C34878D82A}">
                    <a16:rowId xmlns:a16="http://schemas.microsoft.com/office/drawing/2014/main" val="10001"/>
                  </a:ext>
                </a:extLst>
              </a:tr>
              <a:tr h="357150">
                <a:tc gridSpan="3">
                  <a:txBody>
                    <a:bodyPr/>
                    <a:lstStyle/>
                    <a:p>
                      <a:pPr marL="0" lvl="0" indent="0" algn="l" rtl="0">
                        <a:spcBef>
                          <a:spcPts val="0"/>
                        </a:spcBef>
                        <a:spcAft>
                          <a:spcPts val="0"/>
                        </a:spcAft>
                        <a:buNone/>
                      </a:pPr>
                      <a:r>
                        <a:rPr lang="en" sz="900">
                          <a:solidFill>
                            <a:schemeClr val="dk1"/>
                          </a:solidFill>
                          <a:latin typeface="Dela Gothic One"/>
                          <a:ea typeface="Dela Gothic One"/>
                          <a:cs typeface="Dela Gothic One"/>
                          <a:sym typeface="Dela Gothic One"/>
                        </a:rPr>
                        <a:t>2. Business insights</a:t>
                      </a:r>
                      <a:endParaRPr sz="900">
                        <a:solidFill>
                          <a:schemeClr val="dk1"/>
                        </a:solidFill>
                        <a:latin typeface="Dela Gothic One"/>
                        <a:ea typeface="Dela Gothic One"/>
                        <a:cs typeface="Dela Gothic One"/>
                        <a:sym typeface="Dela Gothic One"/>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hMerge="1">
                  <a:txBody>
                    <a:bodyPr/>
                    <a:lstStyle/>
                    <a:p>
                      <a:endParaRPr lang="ru-RU"/>
                    </a:p>
                  </a:txBody>
                  <a:tcPr/>
                </a:tc>
                <a:tc hMerge="1">
                  <a:txBody>
                    <a:bodyPr/>
                    <a:lstStyle/>
                    <a:p>
                      <a:endParaRPr lang="ru-RU"/>
                    </a:p>
                  </a:txBody>
                  <a:tcPr/>
                </a:tc>
                <a:tc gridSpan="13" vMerge="1">
                  <a:txBody>
                    <a:bodyPr/>
                    <a:lstStyle/>
                    <a:p>
                      <a:endParaRPr lang="ru-RU"/>
                    </a:p>
                  </a:txBody>
                  <a:tcPr/>
                </a:tc>
                <a:tc hMerge="1" vMerge="1">
                  <a:txBody>
                    <a:bodyPr/>
                    <a:lstStyle/>
                    <a:p>
                      <a:endParaRPr lang="ru-RU"/>
                    </a:p>
                  </a:txBody>
                  <a:tcPr/>
                </a:tc>
                <a:tc hMerge="1" vMerge="1">
                  <a:txBody>
                    <a:bodyPr/>
                    <a:lstStyle/>
                    <a:p>
                      <a:endParaRPr lang="ru-RU"/>
                    </a:p>
                  </a:txBody>
                  <a:tcPr/>
                </a:tc>
                <a:tc hMerge="1" vMerge="1">
                  <a:txBody>
                    <a:bodyPr/>
                    <a:lstStyle/>
                    <a:p>
                      <a:endParaRPr lang="ru-RU"/>
                    </a:p>
                  </a:txBody>
                  <a:tcPr/>
                </a:tc>
                <a:tc hMerge="1" vMerge="1">
                  <a:txBody>
                    <a:bodyPr/>
                    <a:lstStyle/>
                    <a:p>
                      <a:endParaRPr lang="ru-RU"/>
                    </a:p>
                  </a:txBody>
                  <a:tcPr/>
                </a:tc>
                <a:tc hMerge="1" vMerge="1">
                  <a:txBody>
                    <a:bodyPr/>
                    <a:lstStyle/>
                    <a:p>
                      <a:endParaRPr lang="ru-RU"/>
                    </a:p>
                  </a:txBody>
                  <a:tcPr/>
                </a:tc>
                <a:tc hMerge="1" vMerge="1">
                  <a:txBody>
                    <a:bodyPr/>
                    <a:lstStyle/>
                    <a:p>
                      <a:endParaRPr lang="ru-RU"/>
                    </a:p>
                  </a:txBody>
                  <a:tcPr/>
                </a:tc>
                <a:tc hMerge="1" vMerge="1">
                  <a:txBody>
                    <a:bodyPr/>
                    <a:lstStyle/>
                    <a:p>
                      <a:endParaRPr lang="ru-RU"/>
                    </a:p>
                  </a:txBody>
                  <a:tcPr/>
                </a:tc>
                <a:tc hMerge="1" vMerge="1">
                  <a:txBody>
                    <a:bodyPr/>
                    <a:lstStyle/>
                    <a:p>
                      <a:endParaRPr lang="ru-RU"/>
                    </a:p>
                  </a:txBody>
                  <a:tcPr/>
                </a:tc>
                <a:tc hMerge="1" vMerge="1">
                  <a:txBody>
                    <a:bodyPr/>
                    <a:lstStyle/>
                    <a:p>
                      <a:endParaRPr lang="ru-RU"/>
                    </a:p>
                  </a:txBody>
                  <a:tcPr/>
                </a:tc>
                <a:tc hMerge="1" vMerge="1">
                  <a:txBody>
                    <a:bodyPr/>
                    <a:lstStyle/>
                    <a:p>
                      <a:endParaRPr lang="ru-RU"/>
                    </a:p>
                  </a:txBody>
                  <a:tcPr/>
                </a:tc>
                <a:tc hMerge="1" vMerge="1">
                  <a:txBody>
                    <a:bodyPr/>
                    <a:lstStyle/>
                    <a:p>
                      <a:endParaRPr lang="ru-RU"/>
                    </a:p>
                  </a:txBody>
                  <a:tcPr/>
                </a:tc>
                <a:tc hMerge="1" vMerge="1">
                  <a:txBody>
                    <a:bodyPr/>
                    <a:lstStyle/>
                    <a:p>
                      <a:endParaRPr lang="ru-RU"/>
                    </a:p>
                  </a:txBody>
                  <a:tcPr/>
                </a:tc>
                <a:extLst>
                  <a:ext uri="{0D108BD9-81ED-4DB2-BD59-A6C34878D82A}">
                    <a16:rowId xmlns:a16="http://schemas.microsoft.com/office/drawing/2014/main" val="10002"/>
                  </a:ext>
                </a:extLst>
              </a:tr>
              <a:tr h="363475">
                <a:tc gridSpan="3">
                  <a:txBody>
                    <a:bodyPr/>
                    <a:lstStyle/>
                    <a:p>
                      <a:pPr marL="0" lvl="0" indent="0" algn="l" rtl="0">
                        <a:spcBef>
                          <a:spcPts val="0"/>
                        </a:spcBef>
                        <a:spcAft>
                          <a:spcPts val="0"/>
                        </a:spcAft>
                        <a:buNone/>
                      </a:pPr>
                      <a:r>
                        <a:rPr lang="en" sz="900">
                          <a:solidFill>
                            <a:schemeClr val="dk1"/>
                          </a:solidFill>
                          <a:latin typeface="Dela Gothic One"/>
                          <a:ea typeface="Dela Gothic One"/>
                          <a:cs typeface="Dela Gothic One"/>
                          <a:sym typeface="Dela Gothic One"/>
                        </a:rPr>
                        <a:t>3. Mission and vision</a:t>
                      </a:r>
                      <a:endParaRPr sz="900">
                        <a:solidFill>
                          <a:schemeClr val="dk1"/>
                        </a:solidFill>
                        <a:latin typeface="Dela Gothic One"/>
                        <a:ea typeface="Dela Gothic One"/>
                        <a:cs typeface="Dela Gothic One"/>
                        <a:sym typeface="Dela Gothic One"/>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hMerge="1">
                  <a:txBody>
                    <a:bodyPr/>
                    <a:lstStyle/>
                    <a:p>
                      <a:endParaRPr lang="ru-RU"/>
                    </a:p>
                  </a:txBody>
                  <a:tcPr/>
                </a:tc>
                <a:tc hMerge="1">
                  <a:txBody>
                    <a:bodyPr/>
                    <a:lstStyle/>
                    <a:p>
                      <a:endParaRPr lang="ru-RU"/>
                    </a:p>
                  </a:txBody>
                  <a:tcPr/>
                </a:tc>
                <a:tc gridSpan="13" vMerge="1">
                  <a:txBody>
                    <a:bodyPr/>
                    <a:lstStyle/>
                    <a:p>
                      <a:endParaRPr lang="ru-RU"/>
                    </a:p>
                  </a:txBody>
                  <a:tcPr/>
                </a:tc>
                <a:tc hMerge="1" vMerge="1">
                  <a:txBody>
                    <a:bodyPr/>
                    <a:lstStyle/>
                    <a:p>
                      <a:endParaRPr lang="ru-RU"/>
                    </a:p>
                  </a:txBody>
                  <a:tcPr/>
                </a:tc>
                <a:tc hMerge="1" vMerge="1">
                  <a:txBody>
                    <a:bodyPr/>
                    <a:lstStyle/>
                    <a:p>
                      <a:endParaRPr lang="ru-RU"/>
                    </a:p>
                  </a:txBody>
                  <a:tcPr/>
                </a:tc>
                <a:tc hMerge="1" vMerge="1">
                  <a:txBody>
                    <a:bodyPr/>
                    <a:lstStyle/>
                    <a:p>
                      <a:endParaRPr lang="ru-RU"/>
                    </a:p>
                  </a:txBody>
                  <a:tcPr/>
                </a:tc>
                <a:tc hMerge="1" vMerge="1">
                  <a:txBody>
                    <a:bodyPr/>
                    <a:lstStyle/>
                    <a:p>
                      <a:endParaRPr lang="ru-RU"/>
                    </a:p>
                  </a:txBody>
                  <a:tcPr/>
                </a:tc>
                <a:tc hMerge="1" vMerge="1">
                  <a:txBody>
                    <a:bodyPr/>
                    <a:lstStyle/>
                    <a:p>
                      <a:endParaRPr lang="ru-RU"/>
                    </a:p>
                  </a:txBody>
                  <a:tcPr/>
                </a:tc>
                <a:tc hMerge="1" vMerge="1">
                  <a:txBody>
                    <a:bodyPr/>
                    <a:lstStyle/>
                    <a:p>
                      <a:endParaRPr lang="ru-RU"/>
                    </a:p>
                  </a:txBody>
                  <a:tcPr/>
                </a:tc>
                <a:tc hMerge="1" vMerge="1">
                  <a:txBody>
                    <a:bodyPr/>
                    <a:lstStyle/>
                    <a:p>
                      <a:endParaRPr lang="ru-RU"/>
                    </a:p>
                  </a:txBody>
                  <a:tcPr/>
                </a:tc>
                <a:tc hMerge="1" vMerge="1">
                  <a:txBody>
                    <a:bodyPr/>
                    <a:lstStyle/>
                    <a:p>
                      <a:endParaRPr lang="ru-RU"/>
                    </a:p>
                  </a:txBody>
                  <a:tcPr/>
                </a:tc>
                <a:tc hMerge="1" vMerge="1">
                  <a:txBody>
                    <a:bodyPr/>
                    <a:lstStyle/>
                    <a:p>
                      <a:endParaRPr lang="ru-RU"/>
                    </a:p>
                  </a:txBody>
                  <a:tcPr/>
                </a:tc>
                <a:tc hMerge="1" vMerge="1">
                  <a:txBody>
                    <a:bodyPr/>
                    <a:lstStyle/>
                    <a:p>
                      <a:endParaRPr lang="ru-RU"/>
                    </a:p>
                  </a:txBody>
                  <a:tcPr/>
                </a:tc>
                <a:tc hMerge="1" vMerge="1">
                  <a:txBody>
                    <a:bodyPr/>
                    <a:lstStyle/>
                    <a:p>
                      <a:endParaRPr lang="ru-RU"/>
                    </a:p>
                  </a:txBody>
                  <a:tcPr/>
                </a:tc>
                <a:tc hMerge="1" vMerge="1">
                  <a:txBody>
                    <a:bodyPr/>
                    <a:lstStyle/>
                    <a:p>
                      <a:endParaRPr lang="ru-RU"/>
                    </a:p>
                  </a:txBody>
                  <a:tcPr/>
                </a:tc>
                <a:extLst>
                  <a:ext uri="{0D108BD9-81ED-4DB2-BD59-A6C34878D82A}">
                    <a16:rowId xmlns:a16="http://schemas.microsoft.com/office/drawing/2014/main" val="10003"/>
                  </a:ext>
                </a:extLst>
              </a:tr>
              <a:tr h="363475">
                <a:tc gridSpan="3">
                  <a:txBody>
                    <a:bodyPr/>
                    <a:lstStyle/>
                    <a:p>
                      <a:pPr marL="0" lvl="0" indent="0" algn="l" rtl="0">
                        <a:spcBef>
                          <a:spcPts val="0"/>
                        </a:spcBef>
                        <a:spcAft>
                          <a:spcPts val="0"/>
                        </a:spcAft>
                        <a:buNone/>
                      </a:pPr>
                      <a:r>
                        <a:rPr lang="en" sz="900">
                          <a:solidFill>
                            <a:schemeClr val="dk1"/>
                          </a:solidFill>
                          <a:latin typeface="Dela Gothic One"/>
                          <a:ea typeface="Dela Gothic One"/>
                          <a:cs typeface="Dela Gothic One"/>
                          <a:sym typeface="Dela Gothic One"/>
                        </a:rPr>
                        <a:t>4. Key strategic objectives</a:t>
                      </a:r>
                      <a:endParaRPr sz="900">
                        <a:solidFill>
                          <a:schemeClr val="dk1"/>
                        </a:solidFill>
                        <a:latin typeface="Dela Gothic One"/>
                        <a:ea typeface="Dela Gothic One"/>
                        <a:cs typeface="Dela Gothic One"/>
                        <a:sym typeface="Dela Gothic One"/>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hMerge="1">
                  <a:txBody>
                    <a:bodyPr/>
                    <a:lstStyle/>
                    <a:p>
                      <a:endParaRPr lang="ru-RU"/>
                    </a:p>
                  </a:txBody>
                  <a:tcPr/>
                </a:tc>
                <a:tc hMerge="1">
                  <a:txBody>
                    <a:bodyPr/>
                    <a:lstStyle/>
                    <a:p>
                      <a:endParaRPr lang="ru-RU"/>
                    </a:p>
                  </a:txBody>
                  <a:tcPr/>
                </a:tc>
                <a:tc gridSpan="13" vMerge="1">
                  <a:txBody>
                    <a:bodyPr/>
                    <a:lstStyle/>
                    <a:p>
                      <a:endParaRPr lang="ru-RU"/>
                    </a:p>
                  </a:txBody>
                  <a:tcPr/>
                </a:tc>
                <a:tc hMerge="1" vMerge="1">
                  <a:txBody>
                    <a:bodyPr/>
                    <a:lstStyle/>
                    <a:p>
                      <a:endParaRPr lang="ru-RU"/>
                    </a:p>
                  </a:txBody>
                  <a:tcPr/>
                </a:tc>
                <a:tc hMerge="1" vMerge="1">
                  <a:txBody>
                    <a:bodyPr/>
                    <a:lstStyle/>
                    <a:p>
                      <a:endParaRPr lang="ru-RU"/>
                    </a:p>
                  </a:txBody>
                  <a:tcPr/>
                </a:tc>
                <a:tc hMerge="1" vMerge="1">
                  <a:txBody>
                    <a:bodyPr/>
                    <a:lstStyle/>
                    <a:p>
                      <a:endParaRPr lang="ru-RU"/>
                    </a:p>
                  </a:txBody>
                  <a:tcPr/>
                </a:tc>
                <a:tc hMerge="1" vMerge="1">
                  <a:txBody>
                    <a:bodyPr/>
                    <a:lstStyle/>
                    <a:p>
                      <a:endParaRPr lang="ru-RU"/>
                    </a:p>
                  </a:txBody>
                  <a:tcPr/>
                </a:tc>
                <a:tc hMerge="1" vMerge="1">
                  <a:txBody>
                    <a:bodyPr/>
                    <a:lstStyle/>
                    <a:p>
                      <a:endParaRPr lang="ru-RU"/>
                    </a:p>
                  </a:txBody>
                  <a:tcPr/>
                </a:tc>
                <a:tc hMerge="1" vMerge="1">
                  <a:txBody>
                    <a:bodyPr/>
                    <a:lstStyle/>
                    <a:p>
                      <a:endParaRPr lang="ru-RU"/>
                    </a:p>
                  </a:txBody>
                  <a:tcPr/>
                </a:tc>
                <a:tc hMerge="1" vMerge="1">
                  <a:txBody>
                    <a:bodyPr/>
                    <a:lstStyle/>
                    <a:p>
                      <a:endParaRPr lang="ru-RU"/>
                    </a:p>
                  </a:txBody>
                  <a:tcPr/>
                </a:tc>
                <a:tc hMerge="1" vMerge="1">
                  <a:txBody>
                    <a:bodyPr/>
                    <a:lstStyle/>
                    <a:p>
                      <a:endParaRPr lang="ru-RU"/>
                    </a:p>
                  </a:txBody>
                  <a:tcPr/>
                </a:tc>
                <a:tc hMerge="1" vMerge="1">
                  <a:txBody>
                    <a:bodyPr/>
                    <a:lstStyle/>
                    <a:p>
                      <a:endParaRPr lang="ru-RU"/>
                    </a:p>
                  </a:txBody>
                  <a:tcPr/>
                </a:tc>
                <a:tc hMerge="1" vMerge="1">
                  <a:txBody>
                    <a:bodyPr/>
                    <a:lstStyle/>
                    <a:p>
                      <a:endParaRPr lang="ru-RU"/>
                    </a:p>
                  </a:txBody>
                  <a:tcPr/>
                </a:tc>
                <a:tc hMerge="1" vMerge="1">
                  <a:txBody>
                    <a:bodyPr/>
                    <a:lstStyle/>
                    <a:p>
                      <a:endParaRPr lang="ru-RU"/>
                    </a:p>
                  </a:txBody>
                  <a:tcPr/>
                </a:tc>
                <a:tc hMerge="1" vMerge="1">
                  <a:txBody>
                    <a:bodyPr/>
                    <a:lstStyle/>
                    <a:p>
                      <a:endParaRPr lang="ru-RU"/>
                    </a:p>
                  </a:txBody>
                  <a:tcPr/>
                </a:tc>
                <a:extLst>
                  <a:ext uri="{0D108BD9-81ED-4DB2-BD59-A6C34878D82A}">
                    <a16:rowId xmlns:a16="http://schemas.microsoft.com/office/drawing/2014/main" val="10004"/>
                  </a:ext>
                </a:extLst>
              </a:tr>
              <a:tr h="357150">
                <a:tc gridSpan="3">
                  <a:txBody>
                    <a:bodyPr/>
                    <a:lstStyle/>
                    <a:p>
                      <a:pPr marL="0" lvl="0" indent="0" algn="l" rtl="0">
                        <a:spcBef>
                          <a:spcPts val="0"/>
                        </a:spcBef>
                        <a:spcAft>
                          <a:spcPts val="0"/>
                        </a:spcAft>
                        <a:buNone/>
                      </a:pPr>
                      <a:r>
                        <a:rPr lang="en" sz="900">
                          <a:solidFill>
                            <a:schemeClr val="dk1"/>
                          </a:solidFill>
                          <a:latin typeface="Dela Gothic One"/>
                          <a:ea typeface="Dela Gothic One"/>
                          <a:cs typeface="Dela Gothic One"/>
                          <a:sym typeface="Dela Gothic One"/>
                        </a:rPr>
                        <a:t>5. Strategy map</a:t>
                      </a:r>
                      <a:endParaRPr sz="900">
                        <a:solidFill>
                          <a:schemeClr val="dk1"/>
                        </a:solidFill>
                        <a:latin typeface="Dela Gothic One"/>
                        <a:ea typeface="Dela Gothic One"/>
                        <a:cs typeface="Dela Gothic One"/>
                        <a:sym typeface="Dela Gothic One"/>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hMerge="1">
                  <a:txBody>
                    <a:bodyPr/>
                    <a:lstStyle/>
                    <a:p>
                      <a:endParaRPr lang="ru-RU"/>
                    </a:p>
                  </a:txBody>
                  <a:tcPr/>
                </a:tc>
                <a:tc hMerge="1">
                  <a:txBody>
                    <a:bodyPr/>
                    <a:lstStyle/>
                    <a:p>
                      <a:endParaRPr lang="ru-RU"/>
                    </a:p>
                  </a:txBody>
                  <a:tcPr/>
                </a:tc>
                <a:tc gridSpan="13" vMerge="1">
                  <a:txBody>
                    <a:bodyPr/>
                    <a:lstStyle/>
                    <a:p>
                      <a:endParaRPr lang="ru-RU"/>
                    </a:p>
                  </a:txBody>
                  <a:tcPr/>
                </a:tc>
                <a:tc hMerge="1" vMerge="1">
                  <a:txBody>
                    <a:bodyPr/>
                    <a:lstStyle/>
                    <a:p>
                      <a:endParaRPr lang="ru-RU"/>
                    </a:p>
                  </a:txBody>
                  <a:tcPr/>
                </a:tc>
                <a:tc hMerge="1" vMerge="1">
                  <a:txBody>
                    <a:bodyPr/>
                    <a:lstStyle/>
                    <a:p>
                      <a:endParaRPr lang="ru-RU"/>
                    </a:p>
                  </a:txBody>
                  <a:tcPr/>
                </a:tc>
                <a:tc hMerge="1" vMerge="1">
                  <a:txBody>
                    <a:bodyPr/>
                    <a:lstStyle/>
                    <a:p>
                      <a:endParaRPr lang="ru-RU"/>
                    </a:p>
                  </a:txBody>
                  <a:tcPr/>
                </a:tc>
                <a:tc hMerge="1" vMerge="1">
                  <a:txBody>
                    <a:bodyPr/>
                    <a:lstStyle/>
                    <a:p>
                      <a:endParaRPr lang="ru-RU"/>
                    </a:p>
                  </a:txBody>
                  <a:tcPr/>
                </a:tc>
                <a:tc hMerge="1" vMerge="1">
                  <a:txBody>
                    <a:bodyPr/>
                    <a:lstStyle/>
                    <a:p>
                      <a:endParaRPr lang="ru-RU"/>
                    </a:p>
                  </a:txBody>
                  <a:tcPr/>
                </a:tc>
                <a:tc hMerge="1" vMerge="1">
                  <a:txBody>
                    <a:bodyPr/>
                    <a:lstStyle/>
                    <a:p>
                      <a:endParaRPr lang="ru-RU"/>
                    </a:p>
                  </a:txBody>
                  <a:tcPr/>
                </a:tc>
                <a:tc hMerge="1" vMerge="1">
                  <a:txBody>
                    <a:bodyPr/>
                    <a:lstStyle/>
                    <a:p>
                      <a:endParaRPr lang="ru-RU"/>
                    </a:p>
                  </a:txBody>
                  <a:tcPr/>
                </a:tc>
                <a:tc hMerge="1" vMerge="1">
                  <a:txBody>
                    <a:bodyPr/>
                    <a:lstStyle/>
                    <a:p>
                      <a:endParaRPr lang="ru-RU"/>
                    </a:p>
                  </a:txBody>
                  <a:tcPr/>
                </a:tc>
                <a:tc hMerge="1" vMerge="1">
                  <a:txBody>
                    <a:bodyPr/>
                    <a:lstStyle/>
                    <a:p>
                      <a:endParaRPr lang="ru-RU"/>
                    </a:p>
                  </a:txBody>
                  <a:tcPr/>
                </a:tc>
                <a:tc hMerge="1" vMerge="1">
                  <a:txBody>
                    <a:bodyPr/>
                    <a:lstStyle/>
                    <a:p>
                      <a:endParaRPr lang="ru-RU"/>
                    </a:p>
                  </a:txBody>
                  <a:tcPr/>
                </a:tc>
                <a:tc hMerge="1" vMerge="1">
                  <a:txBody>
                    <a:bodyPr/>
                    <a:lstStyle/>
                    <a:p>
                      <a:endParaRPr lang="ru-RU"/>
                    </a:p>
                  </a:txBody>
                  <a:tcPr/>
                </a:tc>
                <a:tc hMerge="1" vMerge="1">
                  <a:txBody>
                    <a:bodyPr/>
                    <a:lstStyle/>
                    <a:p>
                      <a:endParaRPr lang="ru-RU"/>
                    </a:p>
                  </a:txBody>
                  <a:tcPr/>
                </a:tc>
                <a:extLst>
                  <a:ext uri="{0D108BD9-81ED-4DB2-BD59-A6C34878D82A}">
                    <a16:rowId xmlns:a16="http://schemas.microsoft.com/office/drawing/2014/main" val="10005"/>
                  </a:ext>
                </a:extLst>
              </a:tr>
              <a:tr h="363475">
                <a:tc gridSpan="3">
                  <a:txBody>
                    <a:bodyPr/>
                    <a:lstStyle/>
                    <a:p>
                      <a:pPr marL="0" lvl="0" indent="0" algn="l" rtl="0">
                        <a:spcBef>
                          <a:spcPts val="0"/>
                        </a:spcBef>
                        <a:spcAft>
                          <a:spcPts val="0"/>
                        </a:spcAft>
                        <a:buNone/>
                      </a:pPr>
                      <a:r>
                        <a:rPr lang="en" sz="900">
                          <a:solidFill>
                            <a:schemeClr val="dk1"/>
                          </a:solidFill>
                          <a:latin typeface="Dela Gothic One"/>
                          <a:ea typeface="Dela Gothic One"/>
                          <a:cs typeface="Dela Gothic One"/>
                          <a:sym typeface="Dela Gothic One"/>
                        </a:rPr>
                        <a:t>6. Balanced scorecard</a:t>
                      </a:r>
                      <a:endParaRPr sz="900">
                        <a:solidFill>
                          <a:schemeClr val="dk1"/>
                        </a:solidFill>
                        <a:latin typeface="Dela Gothic One"/>
                        <a:ea typeface="Dela Gothic One"/>
                        <a:cs typeface="Dela Gothic One"/>
                        <a:sym typeface="Dela Gothic One"/>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hMerge="1">
                  <a:txBody>
                    <a:bodyPr/>
                    <a:lstStyle/>
                    <a:p>
                      <a:endParaRPr lang="ru-RU"/>
                    </a:p>
                  </a:txBody>
                  <a:tcPr/>
                </a:tc>
                <a:tc hMerge="1">
                  <a:txBody>
                    <a:bodyPr/>
                    <a:lstStyle/>
                    <a:p>
                      <a:endParaRPr lang="ru-RU"/>
                    </a:p>
                  </a:txBody>
                  <a:tcPr/>
                </a:tc>
                <a:tc gridSpan="13" vMerge="1">
                  <a:txBody>
                    <a:bodyPr/>
                    <a:lstStyle/>
                    <a:p>
                      <a:endParaRPr lang="ru-RU"/>
                    </a:p>
                  </a:txBody>
                  <a:tcPr/>
                </a:tc>
                <a:tc hMerge="1" vMerge="1">
                  <a:txBody>
                    <a:bodyPr/>
                    <a:lstStyle/>
                    <a:p>
                      <a:endParaRPr lang="ru-RU"/>
                    </a:p>
                  </a:txBody>
                  <a:tcPr/>
                </a:tc>
                <a:tc hMerge="1" vMerge="1">
                  <a:txBody>
                    <a:bodyPr/>
                    <a:lstStyle/>
                    <a:p>
                      <a:endParaRPr lang="ru-RU"/>
                    </a:p>
                  </a:txBody>
                  <a:tcPr/>
                </a:tc>
                <a:tc hMerge="1" vMerge="1">
                  <a:txBody>
                    <a:bodyPr/>
                    <a:lstStyle/>
                    <a:p>
                      <a:endParaRPr lang="ru-RU"/>
                    </a:p>
                  </a:txBody>
                  <a:tcPr/>
                </a:tc>
                <a:tc hMerge="1" vMerge="1">
                  <a:txBody>
                    <a:bodyPr/>
                    <a:lstStyle/>
                    <a:p>
                      <a:endParaRPr lang="ru-RU"/>
                    </a:p>
                  </a:txBody>
                  <a:tcPr/>
                </a:tc>
                <a:tc hMerge="1" vMerge="1">
                  <a:txBody>
                    <a:bodyPr/>
                    <a:lstStyle/>
                    <a:p>
                      <a:endParaRPr lang="ru-RU"/>
                    </a:p>
                  </a:txBody>
                  <a:tcPr/>
                </a:tc>
                <a:tc hMerge="1" vMerge="1">
                  <a:txBody>
                    <a:bodyPr/>
                    <a:lstStyle/>
                    <a:p>
                      <a:endParaRPr lang="ru-RU"/>
                    </a:p>
                  </a:txBody>
                  <a:tcPr/>
                </a:tc>
                <a:tc hMerge="1" vMerge="1">
                  <a:txBody>
                    <a:bodyPr/>
                    <a:lstStyle/>
                    <a:p>
                      <a:endParaRPr lang="ru-RU"/>
                    </a:p>
                  </a:txBody>
                  <a:tcPr/>
                </a:tc>
                <a:tc hMerge="1" vMerge="1">
                  <a:txBody>
                    <a:bodyPr/>
                    <a:lstStyle/>
                    <a:p>
                      <a:endParaRPr lang="ru-RU"/>
                    </a:p>
                  </a:txBody>
                  <a:tcPr/>
                </a:tc>
                <a:tc hMerge="1" vMerge="1">
                  <a:txBody>
                    <a:bodyPr/>
                    <a:lstStyle/>
                    <a:p>
                      <a:endParaRPr lang="ru-RU"/>
                    </a:p>
                  </a:txBody>
                  <a:tcPr/>
                </a:tc>
                <a:tc hMerge="1" vMerge="1">
                  <a:txBody>
                    <a:bodyPr/>
                    <a:lstStyle/>
                    <a:p>
                      <a:endParaRPr lang="ru-RU"/>
                    </a:p>
                  </a:txBody>
                  <a:tcPr/>
                </a:tc>
                <a:tc hMerge="1" vMerge="1">
                  <a:txBody>
                    <a:bodyPr/>
                    <a:lstStyle/>
                    <a:p>
                      <a:endParaRPr lang="ru-RU"/>
                    </a:p>
                  </a:txBody>
                  <a:tcPr/>
                </a:tc>
                <a:tc hMerge="1" vMerge="1">
                  <a:txBody>
                    <a:bodyPr/>
                    <a:lstStyle/>
                    <a:p>
                      <a:endParaRPr lang="ru-RU"/>
                    </a:p>
                  </a:txBody>
                  <a:tcPr/>
                </a:tc>
                <a:extLst>
                  <a:ext uri="{0D108BD9-81ED-4DB2-BD59-A6C34878D82A}">
                    <a16:rowId xmlns:a16="http://schemas.microsoft.com/office/drawing/2014/main" val="10006"/>
                  </a:ext>
                </a:extLst>
              </a:tr>
              <a:tr h="363475">
                <a:tc gridSpan="3">
                  <a:txBody>
                    <a:bodyPr/>
                    <a:lstStyle/>
                    <a:p>
                      <a:pPr marL="0" lvl="0" indent="0" algn="l" rtl="0">
                        <a:spcBef>
                          <a:spcPts val="0"/>
                        </a:spcBef>
                        <a:spcAft>
                          <a:spcPts val="0"/>
                        </a:spcAft>
                        <a:buNone/>
                      </a:pPr>
                      <a:r>
                        <a:rPr lang="en" sz="900">
                          <a:solidFill>
                            <a:schemeClr val="dk1"/>
                          </a:solidFill>
                          <a:latin typeface="Dela Gothic One"/>
                          <a:ea typeface="Dela Gothic One"/>
                          <a:cs typeface="Dela Gothic One"/>
                          <a:sym typeface="Dela Gothic One"/>
                        </a:rPr>
                        <a:t>7. Strategic objectives</a:t>
                      </a:r>
                      <a:endParaRPr sz="900">
                        <a:solidFill>
                          <a:schemeClr val="dk1"/>
                        </a:solidFill>
                        <a:latin typeface="Dela Gothic One"/>
                        <a:ea typeface="Dela Gothic One"/>
                        <a:cs typeface="Dela Gothic One"/>
                        <a:sym typeface="Dela Gothic One"/>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hMerge="1">
                  <a:txBody>
                    <a:bodyPr/>
                    <a:lstStyle/>
                    <a:p>
                      <a:endParaRPr lang="ru-RU"/>
                    </a:p>
                  </a:txBody>
                  <a:tcPr/>
                </a:tc>
                <a:tc hMerge="1">
                  <a:txBody>
                    <a:bodyPr/>
                    <a:lstStyle/>
                    <a:p>
                      <a:endParaRPr lang="ru-RU"/>
                    </a:p>
                  </a:txBody>
                  <a:tcPr/>
                </a:tc>
                <a:tc gridSpan="13" vMerge="1">
                  <a:txBody>
                    <a:bodyPr/>
                    <a:lstStyle/>
                    <a:p>
                      <a:endParaRPr lang="ru-RU"/>
                    </a:p>
                  </a:txBody>
                  <a:tcPr/>
                </a:tc>
                <a:tc hMerge="1" vMerge="1">
                  <a:txBody>
                    <a:bodyPr/>
                    <a:lstStyle/>
                    <a:p>
                      <a:endParaRPr lang="ru-RU"/>
                    </a:p>
                  </a:txBody>
                  <a:tcPr/>
                </a:tc>
                <a:tc hMerge="1" vMerge="1">
                  <a:txBody>
                    <a:bodyPr/>
                    <a:lstStyle/>
                    <a:p>
                      <a:endParaRPr lang="ru-RU"/>
                    </a:p>
                  </a:txBody>
                  <a:tcPr/>
                </a:tc>
                <a:tc hMerge="1" vMerge="1">
                  <a:txBody>
                    <a:bodyPr/>
                    <a:lstStyle/>
                    <a:p>
                      <a:endParaRPr lang="ru-RU"/>
                    </a:p>
                  </a:txBody>
                  <a:tcPr/>
                </a:tc>
                <a:tc hMerge="1" vMerge="1">
                  <a:txBody>
                    <a:bodyPr/>
                    <a:lstStyle/>
                    <a:p>
                      <a:endParaRPr lang="ru-RU"/>
                    </a:p>
                  </a:txBody>
                  <a:tcPr/>
                </a:tc>
                <a:tc hMerge="1" vMerge="1">
                  <a:txBody>
                    <a:bodyPr/>
                    <a:lstStyle/>
                    <a:p>
                      <a:endParaRPr lang="ru-RU"/>
                    </a:p>
                  </a:txBody>
                  <a:tcPr/>
                </a:tc>
                <a:tc hMerge="1" vMerge="1">
                  <a:txBody>
                    <a:bodyPr/>
                    <a:lstStyle/>
                    <a:p>
                      <a:endParaRPr lang="ru-RU"/>
                    </a:p>
                  </a:txBody>
                  <a:tcPr/>
                </a:tc>
                <a:tc hMerge="1" vMerge="1">
                  <a:txBody>
                    <a:bodyPr/>
                    <a:lstStyle/>
                    <a:p>
                      <a:endParaRPr lang="ru-RU"/>
                    </a:p>
                  </a:txBody>
                  <a:tcPr/>
                </a:tc>
                <a:tc hMerge="1" vMerge="1">
                  <a:txBody>
                    <a:bodyPr/>
                    <a:lstStyle/>
                    <a:p>
                      <a:endParaRPr lang="ru-RU"/>
                    </a:p>
                  </a:txBody>
                  <a:tcPr/>
                </a:tc>
                <a:tc hMerge="1" vMerge="1">
                  <a:txBody>
                    <a:bodyPr/>
                    <a:lstStyle/>
                    <a:p>
                      <a:endParaRPr lang="ru-RU"/>
                    </a:p>
                  </a:txBody>
                  <a:tcPr/>
                </a:tc>
                <a:tc hMerge="1" vMerge="1">
                  <a:txBody>
                    <a:bodyPr/>
                    <a:lstStyle/>
                    <a:p>
                      <a:endParaRPr lang="ru-RU"/>
                    </a:p>
                  </a:txBody>
                  <a:tcPr/>
                </a:tc>
                <a:tc hMerge="1" vMerge="1">
                  <a:txBody>
                    <a:bodyPr/>
                    <a:lstStyle/>
                    <a:p>
                      <a:endParaRPr lang="ru-RU"/>
                    </a:p>
                  </a:txBody>
                  <a:tcPr/>
                </a:tc>
                <a:tc hMerge="1" vMerge="1">
                  <a:txBody>
                    <a:bodyPr/>
                    <a:lstStyle/>
                    <a:p>
                      <a:endParaRPr lang="ru-RU"/>
                    </a:p>
                  </a:txBody>
                  <a:tcPr/>
                </a:tc>
                <a:extLst>
                  <a:ext uri="{0D108BD9-81ED-4DB2-BD59-A6C34878D82A}">
                    <a16:rowId xmlns:a16="http://schemas.microsoft.com/office/drawing/2014/main" val="10007"/>
                  </a:ext>
                </a:extLst>
              </a:tr>
              <a:tr h="357150">
                <a:tc gridSpan="3">
                  <a:txBody>
                    <a:bodyPr/>
                    <a:lstStyle/>
                    <a:p>
                      <a:pPr marL="0" lvl="0" indent="0" algn="l" rtl="0">
                        <a:spcBef>
                          <a:spcPts val="0"/>
                        </a:spcBef>
                        <a:spcAft>
                          <a:spcPts val="0"/>
                        </a:spcAft>
                        <a:buNone/>
                      </a:pPr>
                      <a:r>
                        <a:rPr lang="en" sz="900">
                          <a:solidFill>
                            <a:schemeClr val="dk1"/>
                          </a:solidFill>
                          <a:latin typeface="Dela Gothic One"/>
                          <a:ea typeface="Dela Gothic One"/>
                          <a:cs typeface="Dela Gothic One"/>
                          <a:sym typeface="Dela Gothic One"/>
                        </a:rPr>
                        <a:t>8. First report</a:t>
                      </a:r>
                      <a:endParaRPr sz="900">
                        <a:solidFill>
                          <a:schemeClr val="dk1"/>
                        </a:solidFill>
                        <a:latin typeface="Dela Gothic One"/>
                        <a:ea typeface="Dela Gothic One"/>
                        <a:cs typeface="Dela Gothic One"/>
                        <a:sym typeface="Dela Gothic One"/>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hMerge="1">
                  <a:txBody>
                    <a:bodyPr/>
                    <a:lstStyle/>
                    <a:p>
                      <a:endParaRPr lang="ru-RU"/>
                    </a:p>
                  </a:txBody>
                  <a:tcPr/>
                </a:tc>
                <a:tc hMerge="1">
                  <a:txBody>
                    <a:bodyPr/>
                    <a:lstStyle/>
                    <a:p>
                      <a:endParaRPr lang="ru-RU"/>
                    </a:p>
                  </a:txBody>
                  <a:tcPr/>
                </a:tc>
                <a:tc gridSpan="13" vMerge="1">
                  <a:txBody>
                    <a:bodyPr/>
                    <a:lstStyle/>
                    <a:p>
                      <a:endParaRPr lang="ru-RU"/>
                    </a:p>
                  </a:txBody>
                  <a:tcPr/>
                </a:tc>
                <a:tc hMerge="1" vMerge="1">
                  <a:txBody>
                    <a:bodyPr/>
                    <a:lstStyle/>
                    <a:p>
                      <a:endParaRPr lang="ru-RU"/>
                    </a:p>
                  </a:txBody>
                  <a:tcPr/>
                </a:tc>
                <a:tc hMerge="1" vMerge="1">
                  <a:txBody>
                    <a:bodyPr/>
                    <a:lstStyle/>
                    <a:p>
                      <a:endParaRPr lang="ru-RU"/>
                    </a:p>
                  </a:txBody>
                  <a:tcPr/>
                </a:tc>
                <a:tc hMerge="1" vMerge="1">
                  <a:txBody>
                    <a:bodyPr/>
                    <a:lstStyle/>
                    <a:p>
                      <a:endParaRPr lang="ru-RU"/>
                    </a:p>
                  </a:txBody>
                  <a:tcPr/>
                </a:tc>
                <a:tc hMerge="1" vMerge="1">
                  <a:txBody>
                    <a:bodyPr/>
                    <a:lstStyle/>
                    <a:p>
                      <a:endParaRPr lang="ru-RU"/>
                    </a:p>
                  </a:txBody>
                  <a:tcPr/>
                </a:tc>
                <a:tc hMerge="1" vMerge="1">
                  <a:txBody>
                    <a:bodyPr/>
                    <a:lstStyle/>
                    <a:p>
                      <a:endParaRPr lang="ru-RU"/>
                    </a:p>
                  </a:txBody>
                  <a:tcPr/>
                </a:tc>
                <a:tc hMerge="1" vMerge="1">
                  <a:txBody>
                    <a:bodyPr/>
                    <a:lstStyle/>
                    <a:p>
                      <a:endParaRPr lang="ru-RU"/>
                    </a:p>
                  </a:txBody>
                  <a:tcPr/>
                </a:tc>
                <a:tc hMerge="1" vMerge="1">
                  <a:txBody>
                    <a:bodyPr/>
                    <a:lstStyle/>
                    <a:p>
                      <a:endParaRPr lang="ru-RU"/>
                    </a:p>
                  </a:txBody>
                  <a:tcPr/>
                </a:tc>
                <a:tc hMerge="1" vMerge="1">
                  <a:txBody>
                    <a:bodyPr/>
                    <a:lstStyle/>
                    <a:p>
                      <a:endParaRPr lang="ru-RU"/>
                    </a:p>
                  </a:txBody>
                  <a:tcPr/>
                </a:tc>
                <a:tc hMerge="1" vMerge="1">
                  <a:txBody>
                    <a:bodyPr/>
                    <a:lstStyle/>
                    <a:p>
                      <a:endParaRPr lang="ru-RU"/>
                    </a:p>
                  </a:txBody>
                  <a:tcPr/>
                </a:tc>
                <a:tc hMerge="1" vMerge="1">
                  <a:txBody>
                    <a:bodyPr/>
                    <a:lstStyle/>
                    <a:p>
                      <a:endParaRPr lang="ru-RU"/>
                    </a:p>
                  </a:txBody>
                  <a:tcPr/>
                </a:tc>
                <a:tc hMerge="1" vMerge="1">
                  <a:txBody>
                    <a:bodyPr/>
                    <a:lstStyle/>
                    <a:p>
                      <a:endParaRPr lang="ru-RU"/>
                    </a:p>
                  </a:txBody>
                  <a:tcPr/>
                </a:tc>
                <a:tc hMerge="1" vMerge="1">
                  <a:txBody>
                    <a:bodyPr/>
                    <a:lstStyle/>
                    <a:p>
                      <a:endParaRPr lang="ru-RU"/>
                    </a:p>
                  </a:txBody>
                  <a:tcPr/>
                </a:tc>
                <a:extLst>
                  <a:ext uri="{0D108BD9-81ED-4DB2-BD59-A6C34878D82A}">
                    <a16:rowId xmlns:a16="http://schemas.microsoft.com/office/drawing/2014/main" val="10008"/>
                  </a:ext>
                </a:extLst>
              </a:tr>
            </a:tbl>
          </a:graphicData>
        </a:graphic>
      </p:graphicFrame>
      <p:sp>
        <p:nvSpPr>
          <p:cNvPr id="682" name="Google Shape;682;p46"/>
          <p:cNvSpPr/>
          <p:nvPr/>
        </p:nvSpPr>
        <p:spPr>
          <a:xfrm>
            <a:off x="3471825" y="2664563"/>
            <a:ext cx="1650600" cy="20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46"/>
          <p:cNvSpPr/>
          <p:nvPr/>
        </p:nvSpPr>
        <p:spPr>
          <a:xfrm>
            <a:off x="2939125" y="2034847"/>
            <a:ext cx="192900" cy="1139100"/>
          </a:xfrm>
          <a:prstGeom prst="rightBracket">
            <a:avLst>
              <a:gd name="adj" fmla="val 0"/>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46"/>
          <p:cNvSpPr/>
          <p:nvPr/>
        </p:nvSpPr>
        <p:spPr>
          <a:xfrm>
            <a:off x="5122425" y="3750750"/>
            <a:ext cx="2063400" cy="20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46"/>
          <p:cNvSpPr/>
          <p:nvPr/>
        </p:nvSpPr>
        <p:spPr>
          <a:xfrm>
            <a:off x="2939125" y="3474847"/>
            <a:ext cx="192900" cy="720000"/>
          </a:xfrm>
          <a:prstGeom prst="rightBracket">
            <a:avLst>
              <a:gd name="adj" fmla="val 0"/>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46"/>
          <p:cNvSpPr/>
          <p:nvPr/>
        </p:nvSpPr>
        <p:spPr>
          <a:xfrm>
            <a:off x="3471825" y="1586750"/>
            <a:ext cx="412500" cy="20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46"/>
          <p:cNvSpPr/>
          <p:nvPr/>
        </p:nvSpPr>
        <p:spPr>
          <a:xfrm>
            <a:off x="5122525" y="2664527"/>
            <a:ext cx="267000" cy="205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46"/>
          <p:cNvSpPr/>
          <p:nvPr/>
        </p:nvSpPr>
        <p:spPr>
          <a:xfrm>
            <a:off x="7185900" y="3750750"/>
            <a:ext cx="267000" cy="205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46"/>
          <p:cNvSpPr/>
          <p:nvPr/>
        </p:nvSpPr>
        <p:spPr>
          <a:xfrm>
            <a:off x="8011650" y="4112075"/>
            <a:ext cx="412500" cy="20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46"/>
          <p:cNvSpPr txBox="1"/>
          <p:nvPr/>
        </p:nvSpPr>
        <p:spPr>
          <a:xfrm>
            <a:off x="3471825" y="2952072"/>
            <a:ext cx="1263900" cy="261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2"/>
                </a:solidFill>
                <a:latin typeface="Josefin Sans"/>
                <a:ea typeface="Josefin Sans"/>
                <a:cs typeface="Josefin Sans"/>
                <a:sym typeface="Josefin Sans"/>
              </a:rPr>
              <a:t>Workshop #1</a:t>
            </a:r>
            <a:endParaRPr>
              <a:solidFill>
                <a:schemeClr val="dk2"/>
              </a:solidFill>
              <a:latin typeface="Josefin Sans"/>
              <a:ea typeface="Josefin Sans"/>
              <a:cs typeface="Josefin Sans"/>
              <a:sym typeface="Josefin Sans"/>
            </a:endParaRPr>
          </a:p>
        </p:txBody>
      </p:sp>
      <p:sp>
        <p:nvSpPr>
          <p:cNvPr id="691" name="Google Shape;691;p46"/>
          <p:cNvSpPr txBox="1"/>
          <p:nvPr/>
        </p:nvSpPr>
        <p:spPr>
          <a:xfrm>
            <a:off x="5122425" y="4031847"/>
            <a:ext cx="1263900" cy="261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2"/>
                </a:solidFill>
                <a:latin typeface="Josefin Sans"/>
                <a:ea typeface="Josefin Sans"/>
                <a:cs typeface="Josefin Sans"/>
                <a:sym typeface="Josefin Sans"/>
              </a:rPr>
              <a:t>Workshop #2</a:t>
            </a:r>
            <a:endParaRPr>
              <a:solidFill>
                <a:schemeClr val="dk2"/>
              </a:solidFill>
              <a:latin typeface="Josefin Sans"/>
              <a:ea typeface="Josefin Sans"/>
              <a:cs typeface="Josefin Sans"/>
              <a:sym typeface="Josefin Sans"/>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95"/>
        <p:cNvGrpSpPr/>
        <p:nvPr/>
      </p:nvGrpSpPr>
      <p:grpSpPr>
        <a:xfrm>
          <a:off x="0" y="0"/>
          <a:ext cx="0" cy="0"/>
          <a:chOff x="0" y="0"/>
          <a:chExt cx="0" cy="0"/>
        </a:xfrm>
      </p:grpSpPr>
      <p:sp>
        <p:nvSpPr>
          <p:cNvPr id="696" name="Google Shape;696;p47"/>
          <p:cNvSpPr txBox="1">
            <a:spLocks noGrp="1"/>
          </p:cNvSpPr>
          <p:nvPr>
            <p:ph type="title" idx="8"/>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Strategic planning </a:t>
            </a:r>
            <a:r>
              <a:rPr lang="en">
                <a:solidFill>
                  <a:schemeClr val="lt2"/>
                </a:solidFill>
              </a:rPr>
              <a:t>project plan</a:t>
            </a:r>
            <a:endParaRPr>
              <a:solidFill>
                <a:schemeClr val="lt2"/>
              </a:solidFill>
            </a:endParaRPr>
          </a:p>
        </p:txBody>
      </p:sp>
      <p:sp>
        <p:nvSpPr>
          <p:cNvPr id="697" name="Google Shape;697;p47"/>
          <p:cNvSpPr txBox="1">
            <a:spLocks noGrp="1"/>
          </p:cNvSpPr>
          <p:nvPr>
            <p:ph type="title"/>
          </p:nvPr>
        </p:nvSpPr>
        <p:spPr>
          <a:xfrm>
            <a:off x="1206950" y="1413781"/>
            <a:ext cx="28785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Mission </a:t>
            </a:r>
            <a:endParaRPr/>
          </a:p>
        </p:txBody>
      </p:sp>
      <p:sp>
        <p:nvSpPr>
          <p:cNvPr id="698" name="Google Shape;698;p47"/>
          <p:cNvSpPr txBox="1">
            <a:spLocks noGrp="1"/>
          </p:cNvSpPr>
          <p:nvPr>
            <p:ph type="title" idx="2"/>
          </p:nvPr>
        </p:nvSpPr>
        <p:spPr>
          <a:xfrm>
            <a:off x="5058542" y="1413781"/>
            <a:ext cx="28785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Vision</a:t>
            </a:r>
            <a:endParaRPr/>
          </a:p>
        </p:txBody>
      </p:sp>
      <p:sp>
        <p:nvSpPr>
          <p:cNvPr id="699" name="Google Shape;699;p47"/>
          <p:cNvSpPr txBox="1">
            <a:spLocks noGrp="1"/>
          </p:cNvSpPr>
          <p:nvPr>
            <p:ph type="subTitle" idx="1"/>
          </p:nvPr>
        </p:nvSpPr>
        <p:spPr>
          <a:xfrm>
            <a:off x="1206950" y="1986476"/>
            <a:ext cx="2878500" cy="6222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Clr>
                <a:schemeClr val="dk1"/>
              </a:buClr>
              <a:buSzPts val="1100"/>
              <a:buFont typeface="Arial"/>
              <a:buNone/>
            </a:pPr>
            <a:r>
              <a:rPr lang="en"/>
              <a:t>Venus has a beautiful name and very high temperatures</a:t>
            </a:r>
            <a:endParaRPr/>
          </a:p>
        </p:txBody>
      </p:sp>
      <p:sp>
        <p:nvSpPr>
          <p:cNvPr id="700" name="Google Shape;700;p47"/>
          <p:cNvSpPr txBox="1">
            <a:spLocks noGrp="1"/>
          </p:cNvSpPr>
          <p:nvPr>
            <p:ph type="subTitle" idx="3"/>
          </p:nvPr>
        </p:nvSpPr>
        <p:spPr>
          <a:xfrm>
            <a:off x="5058526" y="1986476"/>
            <a:ext cx="2878500" cy="622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Jupiter is a gas giant and the biggest planet of them all</a:t>
            </a:r>
            <a:endParaRPr/>
          </a:p>
        </p:txBody>
      </p:sp>
      <p:sp>
        <p:nvSpPr>
          <p:cNvPr id="701" name="Google Shape;701;p47"/>
          <p:cNvSpPr txBox="1">
            <a:spLocks noGrp="1"/>
          </p:cNvSpPr>
          <p:nvPr>
            <p:ph type="title" idx="4"/>
          </p:nvPr>
        </p:nvSpPr>
        <p:spPr>
          <a:xfrm>
            <a:off x="1206950" y="3014531"/>
            <a:ext cx="28785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Objectives</a:t>
            </a:r>
            <a:endParaRPr/>
          </a:p>
        </p:txBody>
      </p:sp>
      <p:sp>
        <p:nvSpPr>
          <p:cNvPr id="702" name="Google Shape;702;p47"/>
          <p:cNvSpPr txBox="1">
            <a:spLocks noGrp="1"/>
          </p:cNvSpPr>
          <p:nvPr>
            <p:ph type="title" idx="5"/>
          </p:nvPr>
        </p:nvSpPr>
        <p:spPr>
          <a:xfrm>
            <a:off x="5058547" y="3014531"/>
            <a:ext cx="28785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Key initiatives</a:t>
            </a:r>
            <a:endParaRPr/>
          </a:p>
        </p:txBody>
      </p:sp>
      <p:sp>
        <p:nvSpPr>
          <p:cNvPr id="703" name="Google Shape;703;p47"/>
          <p:cNvSpPr txBox="1">
            <a:spLocks noGrp="1"/>
          </p:cNvSpPr>
          <p:nvPr>
            <p:ph type="subTitle" idx="6"/>
          </p:nvPr>
        </p:nvSpPr>
        <p:spPr>
          <a:xfrm>
            <a:off x="1206950" y="3587176"/>
            <a:ext cx="2878500" cy="622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Despite being red, Mars is actually a very cold place</a:t>
            </a:r>
            <a:endParaRPr/>
          </a:p>
        </p:txBody>
      </p:sp>
      <p:sp>
        <p:nvSpPr>
          <p:cNvPr id="704" name="Google Shape;704;p47"/>
          <p:cNvSpPr txBox="1">
            <a:spLocks noGrp="1"/>
          </p:cNvSpPr>
          <p:nvPr>
            <p:ph type="subTitle" idx="7"/>
          </p:nvPr>
        </p:nvSpPr>
        <p:spPr>
          <a:xfrm>
            <a:off x="5058526" y="3587176"/>
            <a:ext cx="2878500" cy="622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saturn is a gas giant composed of hydrogen and helium</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08"/>
        <p:cNvGrpSpPr/>
        <p:nvPr/>
      </p:nvGrpSpPr>
      <p:grpSpPr>
        <a:xfrm>
          <a:off x="0" y="0"/>
          <a:ext cx="0" cy="0"/>
          <a:chOff x="0" y="0"/>
          <a:chExt cx="0" cy="0"/>
        </a:xfrm>
      </p:grpSpPr>
      <p:sp>
        <p:nvSpPr>
          <p:cNvPr id="709" name="Google Shape;709;p4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Strategy map &amp; </a:t>
            </a:r>
            <a:r>
              <a:rPr lang="en">
                <a:solidFill>
                  <a:schemeClr val="lt2"/>
                </a:solidFill>
              </a:rPr>
              <a:t>scorecard</a:t>
            </a:r>
            <a:endParaRPr>
              <a:solidFill>
                <a:schemeClr val="lt2"/>
              </a:solidFill>
            </a:endParaRPr>
          </a:p>
        </p:txBody>
      </p:sp>
      <p:graphicFrame>
        <p:nvGraphicFramePr>
          <p:cNvPr id="710" name="Google Shape;710;p48"/>
          <p:cNvGraphicFramePr/>
          <p:nvPr/>
        </p:nvGraphicFramePr>
        <p:xfrm>
          <a:off x="720000" y="1229100"/>
          <a:ext cx="3000000" cy="3000000"/>
        </p:xfrm>
        <a:graphic>
          <a:graphicData uri="http://schemas.openxmlformats.org/drawingml/2006/table">
            <a:tbl>
              <a:tblPr>
                <a:noFill/>
                <a:tableStyleId>{84514040-930E-4D3D-BC98-B5D46138C568}</a:tableStyleId>
              </a:tblPr>
              <a:tblGrid>
                <a:gridCol w="1715600">
                  <a:extLst>
                    <a:ext uri="{9D8B030D-6E8A-4147-A177-3AD203B41FA5}">
                      <a16:colId xmlns:a16="http://schemas.microsoft.com/office/drawing/2014/main" val="20000"/>
                    </a:ext>
                  </a:extLst>
                </a:gridCol>
                <a:gridCol w="1498350">
                  <a:extLst>
                    <a:ext uri="{9D8B030D-6E8A-4147-A177-3AD203B41FA5}">
                      <a16:colId xmlns:a16="http://schemas.microsoft.com/office/drawing/2014/main" val="20001"/>
                    </a:ext>
                  </a:extLst>
                </a:gridCol>
                <a:gridCol w="1498500">
                  <a:extLst>
                    <a:ext uri="{9D8B030D-6E8A-4147-A177-3AD203B41FA5}">
                      <a16:colId xmlns:a16="http://schemas.microsoft.com/office/drawing/2014/main" val="20002"/>
                    </a:ext>
                  </a:extLst>
                </a:gridCol>
                <a:gridCol w="1498225">
                  <a:extLst>
                    <a:ext uri="{9D8B030D-6E8A-4147-A177-3AD203B41FA5}">
                      <a16:colId xmlns:a16="http://schemas.microsoft.com/office/drawing/2014/main" val="20003"/>
                    </a:ext>
                  </a:extLst>
                </a:gridCol>
                <a:gridCol w="1493325">
                  <a:extLst>
                    <a:ext uri="{9D8B030D-6E8A-4147-A177-3AD203B41FA5}">
                      <a16:colId xmlns:a16="http://schemas.microsoft.com/office/drawing/2014/main" val="20004"/>
                    </a:ext>
                  </a:extLst>
                </a:gridCol>
              </a:tblGrid>
              <a:tr h="644400">
                <a:tc>
                  <a:txBody>
                    <a:bodyPr/>
                    <a:lstStyle/>
                    <a:p>
                      <a:pPr marL="0" lvl="0" indent="0" algn="l" rtl="0">
                        <a:spcBef>
                          <a:spcPts val="0"/>
                        </a:spcBef>
                        <a:spcAft>
                          <a:spcPts val="0"/>
                        </a:spcAft>
                        <a:buClr>
                          <a:schemeClr val="lt1"/>
                        </a:buClr>
                        <a:buSzPts val="1600"/>
                        <a:buFont typeface="Arial"/>
                        <a:buNone/>
                      </a:pPr>
                      <a:r>
                        <a:rPr lang="en" sz="1500">
                          <a:solidFill>
                            <a:schemeClr val="dk1"/>
                          </a:solidFill>
                          <a:latin typeface="Dela Gothic One"/>
                          <a:ea typeface="Dela Gothic One"/>
                          <a:cs typeface="Dela Gothic One"/>
                          <a:sym typeface="Dela Gothic One"/>
                        </a:rPr>
                        <a:t>Perspectives</a:t>
                      </a:r>
                      <a:endParaRPr sz="1500">
                        <a:solidFill>
                          <a:schemeClr val="dk1"/>
                        </a:solidFill>
                        <a:latin typeface="Dela Gothic One"/>
                        <a:ea typeface="Dela Gothic One"/>
                        <a:cs typeface="Dela Gothic One"/>
                        <a:sym typeface="Dela Gothic One"/>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lt2"/>
                    </a:solidFill>
                  </a:tcPr>
                </a:tc>
                <a:tc gridSpan="4">
                  <a:txBody>
                    <a:bodyPr/>
                    <a:lstStyle/>
                    <a:p>
                      <a:pPr marL="0" lvl="0" indent="0" algn="ctr" rtl="0">
                        <a:spcBef>
                          <a:spcPts val="0"/>
                        </a:spcBef>
                        <a:spcAft>
                          <a:spcPts val="0"/>
                        </a:spcAft>
                        <a:buNone/>
                      </a:pPr>
                      <a:r>
                        <a:rPr lang="en" sz="1500">
                          <a:solidFill>
                            <a:schemeClr val="dk1"/>
                          </a:solidFill>
                          <a:latin typeface="Dela Gothic One"/>
                          <a:ea typeface="Dela Gothic One"/>
                          <a:cs typeface="Dela Gothic One"/>
                          <a:sym typeface="Dela Gothic One"/>
                        </a:rPr>
                        <a:t>Strategic objectives</a:t>
                      </a:r>
                      <a:endParaRPr sz="1500">
                        <a:solidFill>
                          <a:schemeClr val="dk1"/>
                        </a:solidFill>
                        <a:latin typeface="Dela Gothic One"/>
                        <a:ea typeface="Dela Gothic One"/>
                        <a:cs typeface="Dela Gothic One"/>
                        <a:sym typeface="Dela Gothic One"/>
                      </a:endParaRPr>
                    </a:p>
                  </a:txBody>
                  <a:tcPr marL="91425" marR="91425" marT="91425" marB="91425" anchor="ctr">
                    <a:lnL w="19050" cap="flat" cmpd="sng">
                      <a:solidFill>
                        <a:schemeClr val="lt1"/>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lt2"/>
                    </a:solidFill>
                  </a:tcPr>
                </a:tc>
                <a:tc hMerge="1">
                  <a:txBody>
                    <a:bodyPr/>
                    <a:lstStyle/>
                    <a:p>
                      <a:endParaRPr lang="ru-RU"/>
                    </a:p>
                  </a:txBody>
                  <a:tcPr/>
                </a:tc>
                <a:tc hMerge="1">
                  <a:txBody>
                    <a:bodyPr/>
                    <a:lstStyle/>
                    <a:p>
                      <a:endParaRPr lang="ru-RU"/>
                    </a:p>
                  </a:txBody>
                  <a:tcPr/>
                </a:tc>
                <a:tc hMerge="1">
                  <a:txBody>
                    <a:bodyPr/>
                    <a:lstStyle/>
                    <a:p>
                      <a:endParaRPr lang="ru-RU"/>
                    </a:p>
                  </a:txBody>
                  <a:tcPr/>
                </a:tc>
                <a:extLst>
                  <a:ext uri="{0D108BD9-81ED-4DB2-BD59-A6C34878D82A}">
                    <a16:rowId xmlns:a16="http://schemas.microsoft.com/office/drawing/2014/main" val="10000"/>
                  </a:ext>
                </a:extLst>
              </a:tr>
              <a:tr h="644400">
                <a:tc>
                  <a:txBody>
                    <a:bodyPr/>
                    <a:lstStyle/>
                    <a:p>
                      <a:pPr marL="0" lvl="0" indent="0" algn="l" rtl="0">
                        <a:spcBef>
                          <a:spcPts val="0"/>
                        </a:spcBef>
                        <a:spcAft>
                          <a:spcPts val="0"/>
                        </a:spcAft>
                        <a:buClr>
                          <a:schemeClr val="lt1"/>
                        </a:buClr>
                        <a:buSzPts val="1600"/>
                        <a:buFont typeface="Arial"/>
                        <a:buNone/>
                      </a:pPr>
                      <a:r>
                        <a:rPr lang="en" sz="1500">
                          <a:solidFill>
                            <a:schemeClr val="dk1"/>
                          </a:solidFill>
                          <a:latin typeface="Dela Gothic One"/>
                          <a:ea typeface="Dela Gothic One"/>
                          <a:cs typeface="Dela Gothic One"/>
                          <a:sym typeface="Dela Gothic One"/>
                        </a:rPr>
                        <a:t>Financial</a:t>
                      </a:r>
                      <a:endParaRPr sz="1500">
                        <a:solidFill>
                          <a:schemeClr val="dk1"/>
                        </a:solidFill>
                        <a:latin typeface="Dela Gothic One"/>
                        <a:ea typeface="Dela Gothic One"/>
                        <a:cs typeface="Dela Gothic One"/>
                        <a:sym typeface="Dela Gothic One"/>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2"/>
                          </a:solidFill>
                          <a:latin typeface="Josefin Sans"/>
                          <a:ea typeface="Josefin Sans"/>
                          <a:cs typeface="Josefin Sans"/>
                          <a:sym typeface="Josefin Sans"/>
                        </a:rPr>
                        <a:t>F1 - Insert your own text</a:t>
                      </a:r>
                      <a:endParaRPr>
                        <a:solidFill>
                          <a:schemeClr val="dk2"/>
                        </a:solidFill>
                        <a:latin typeface="Josefin Sans"/>
                        <a:ea typeface="Josefin Sans"/>
                        <a:cs typeface="Josefin Sans"/>
                        <a:sym typeface="Josefin Sans"/>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2"/>
                          </a:solidFill>
                          <a:latin typeface="Josefin Sans"/>
                          <a:ea typeface="Josefin Sans"/>
                          <a:cs typeface="Josefin Sans"/>
                          <a:sym typeface="Josefin Sans"/>
                        </a:rPr>
                        <a:t>F2 - Insert your own text</a:t>
                      </a:r>
                      <a:endParaRPr>
                        <a:solidFill>
                          <a:schemeClr val="dk2"/>
                        </a:solidFill>
                        <a:latin typeface="Josefin Sans"/>
                        <a:ea typeface="Josefin Sans"/>
                        <a:cs typeface="Josefin Sans"/>
                        <a:sym typeface="Josefin Sans"/>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2"/>
                          </a:solidFill>
                          <a:latin typeface="Josefin Sans"/>
                          <a:ea typeface="Josefin Sans"/>
                          <a:cs typeface="Josefin Sans"/>
                          <a:sym typeface="Josefin Sans"/>
                        </a:rPr>
                        <a:t>F3 - Insert your own text</a:t>
                      </a:r>
                      <a:endParaRPr>
                        <a:solidFill>
                          <a:schemeClr val="dk2"/>
                        </a:solidFill>
                        <a:latin typeface="Josefin Sans"/>
                        <a:ea typeface="Josefin Sans"/>
                        <a:cs typeface="Josefin Sans"/>
                        <a:sym typeface="Josefin Sans"/>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2"/>
                          </a:solidFill>
                          <a:latin typeface="Josefin Sans"/>
                          <a:ea typeface="Josefin Sans"/>
                          <a:cs typeface="Josefin Sans"/>
                          <a:sym typeface="Josefin Sans"/>
                        </a:rPr>
                        <a:t>F4 - Insert your own text</a:t>
                      </a:r>
                      <a:endParaRPr>
                        <a:solidFill>
                          <a:schemeClr val="dk2"/>
                        </a:solidFill>
                        <a:latin typeface="Josefin Sans"/>
                        <a:ea typeface="Josefin Sans"/>
                        <a:cs typeface="Josefin Sans"/>
                        <a:sym typeface="Josefin Sans"/>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extLst>
                  <a:ext uri="{0D108BD9-81ED-4DB2-BD59-A6C34878D82A}">
                    <a16:rowId xmlns:a16="http://schemas.microsoft.com/office/drawing/2014/main" val="10001"/>
                  </a:ext>
                </a:extLst>
              </a:tr>
              <a:tr h="644400">
                <a:tc>
                  <a:txBody>
                    <a:bodyPr/>
                    <a:lstStyle/>
                    <a:p>
                      <a:pPr marL="0" lvl="0" indent="0" algn="l" rtl="0">
                        <a:spcBef>
                          <a:spcPts val="0"/>
                        </a:spcBef>
                        <a:spcAft>
                          <a:spcPts val="0"/>
                        </a:spcAft>
                        <a:buClr>
                          <a:schemeClr val="lt1"/>
                        </a:buClr>
                        <a:buSzPts val="1600"/>
                        <a:buFont typeface="Arial"/>
                        <a:buNone/>
                      </a:pPr>
                      <a:r>
                        <a:rPr lang="en" sz="1500">
                          <a:solidFill>
                            <a:schemeClr val="dk1"/>
                          </a:solidFill>
                          <a:latin typeface="Dela Gothic One"/>
                          <a:ea typeface="Dela Gothic One"/>
                          <a:cs typeface="Dela Gothic One"/>
                          <a:sym typeface="Dela Gothic One"/>
                        </a:rPr>
                        <a:t>Customer</a:t>
                      </a:r>
                      <a:endParaRPr sz="1500">
                        <a:solidFill>
                          <a:schemeClr val="dk1"/>
                        </a:solidFill>
                        <a:latin typeface="Dela Gothic One"/>
                        <a:ea typeface="Dela Gothic One"/>
                        <a:cs typeface="Dela Gothic One"/>
                        <a:sym typeface="Dela Gothic One"/>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2"/>
                          </a:solidFill>
                          <a:latin typeface="Josefin Sans"/>
                          <a:ea typeface="Josefin Sans"/>
                          <a:cs typeface="Josefin Sans"/>
                          <a:sym typeface="Josefin Sans"/>
                        </a:rPr>
                        <a:t>C1 - Insert your own text</a:t>
                      </a:r>
                      <a:endParaRPr>
                        <a:solidFill>
                          <a:schemeClr val="dk2"/>
                        </a:solidFill>
                        <a:latin typeface="Josefin Sans"/>
                        <a:ea typeface="Josefin Sans"/>
                        <a:cs typeface="Josefin Sans"/>
                        <a:sym typeface="Josefin Sans"/>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2"/>
                          </a:solidFill>
                          <a:latin typeface="Josefin Sans"/>
                          <a:ea typeface="Josefin Sans"/>
                          <a:cs typeface="Josefin Sans"/>
                          <a:sym typeface="Josefin Sans"/>
                        </a:rPr>
                        <a:t>C2 - Insert your own text</a:t>
                      </a:r>
                      <a:endParaRPr>
                        <a:solidFill>
                          <a:schemeClr val="dk2"/>
                        </a:solidFill>
                        <a:latin typeface="Josefin Sans"/>
                        <a:ea typeface="Josefin Sans"/>
                        <a:cs typeface="Josefin Sans"/>
                        <a:sym typeface="Josefin Sans"/>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2"/>
                          </a:solidFill>
                          <a:latin typeface="Josefin Sans"/>
                          <a:ea typeface="Josefin Sans"/>
                          <a:cs typeface="Josefin Sans"/>
                          <a:sym typeface="Josefin Sans"/>
                        </a:rPr>
                        <a:t>C3 - Insert your own text</a:t>
                      </a:r>
                      <a:endParaRPr>
                        <a:solidFill>
                          <a:schemeClr val="dk2"/>
                        </a:solidFill>
                        <a:latin typeface="Josefin Sans"/>
                        <a:ea typeface="Josefin Sans"/>
                        <a:cs typeface="Josefin Sans"/>
                        <a:sym typeface="Josefin Sans"/>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2"/>
                          </a:solidFill>
                          <a:latin typeface="Josefin Sans"/>
                          <a:ea typeface="Josefin Sans"/>
                          <a:cs typeface="Josefin Sans"/>
                          <a:sym typeface="Josefin Sans"/>
                        </a:rPr>
                        <a:t>C4 - Insert your own text</a:t>
                      </a:r>
                      <a:endParaRPr>
                        <a:solidFill>
                          <a:schemeClr val="dk2"/>
                        </a:solidFill>
                        <a:latin typeface="Josefin Sans"/>
                        <a:ea typeface="Josefin Sans"/>
                        <a:cs typeface="Josefin Sans"/>
                        <a:sym typeface="Josefin Sans"/>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extLst>
                  <a:ext uri="{0D108BD9-81ED-4DB2-BD59-A6C34878D82A}">
                    <a16:rowId xmlns:a16="http://schemas.microsoft.com/office/drawing/2014/main" val="10002"/>
                  </a:ext>
                </a:extLst>
              </a:tr>
              <a:tr h="644400">
                <a:tc>
                  <a:txBody>
                    <a:bodyPr/>
                    <a:lstStyle/>
                    <a:p>
                      <a:pPr marL="0" lvl="0" indent="0" algn="l" rtl="0">
                        <a:spcBef>
                          <a:spcPts val="0"/>
                        </a:spcBef>
                        <a:spcAft>
                          <a:spcPts val="0"/>
                        </a:spcAft>
                        <a:buNone/>
                      </a:pPr>
                      <a:r>
                        <a:rPr lang="en" sz="1500">
                          <a:solidFill>
                            <a:schemeClr val="dk1"/>
                          </a:solidFill>
                          <a:latin typeface="Dela Gothic One"/>
                          <a:ea typeface="Dela Gothic One"/>
                          <a:cs typeface="Dela Gothic One"/>
                          <a:sym typeface="Dela Gothic One"/>
                        </a:rPr>
                        <a:t>Internal process</a:t>
                      </a:r>
                      <a:endParaRPr sz="1500">
                        <a:solidFill>
                          <a:schemeClr val="dk1"/>
                        </a:solidFill>
                        <a:latin typeface="Dela Gothic One"/>
                        <a:ea typeface="Dela Gothic One"/>
                        <a:cs typeface="Dela Gothic One"/>
                        <a:sym typeface="Dela Gothic One"/>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2"/>
                          </a:solidFill>
                          <a:latin typeface="Josefin Sans"/>
                          <a:ea typeface="Josefin Sans"/>
                          <a:cs typeface="Josefin Sans"/>
                          <a:sym typeface="Josefin Sans"/>
                        </a:rPr>
                        <a:t>I1 - Insert your own text</a:t>
                      </a:r>
                      <a:endParaRPr>
                        <a:solidFill>
                          <a:schemeClr val="dk2"/>
                        </a:solidFill>
                        <a:latin typeface="Josefin Sans"/>
                        <a:ea typeface="Josefin Sans"/>
                        <a:cs typeface="Josefin Sans"/>
                        <a:sym typeface="Josefin Sans"/>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a:solidFill>
                            <a:schemeClr val="dk2"/>
                          </a:solidFill>
                          <a:latin typeface="Josefin Sans"/>
                          <a:ea typeface="Josefin Sans"/>
                          <a:cs typeface="Josefin Sans"/>
                          <a:sym typeface="Josefin Sans"/>
                        </a:rPr>
                        <a:t>I2 - Insert your own text</a:t>
                      </a:r>
                      <a:endParaRPr>
                        <a:solidFill>
                          <a:schemeClr val="dk2"/>
                        </a:solidFill>
                        <a:latin typeface="Josefin Sans"/>
                        <a:ea typeface="Josefin Sans"/>
                        <a:cs typeface="Josefin Sans"/>
                        <a:sym typeface="Josefin Sans"/>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a:solidFill>
                            <a:schemeClr val="dk2"/>
                          </a:solidFill>
                          <a:latin typeface="Josefin Sans"/>
                          <a:ea typeface="Josefin Sans"/>
                          <a:cs typeface="Josefin Sans"/>
                          <a:sym typeface="Josefin Sans"/>
                        </a:rPr>
                        <a:t>I3 - Insert your own text</a:t>
                      </a:r>
                      <a:endParaRPr>
                        <a:solidFill>
                          <a:schemeClr val="dk2"/>
                        </a:solidFill>
                        <a:latin typeface="Josefin Sans"/>
                        <a:ea typeface="Josefin Sans"/>
                        <a:cs typeface="Josefin Sans"/>
                        <a:sym typeface="Josefin Sans"/>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a:solidFill>
                            <a:schemeClr val="dk2"/>
                          </a:solidFill>
                          <a:latin typeface="Josefin Sans"/>
                          <a:ea typeface="Josefin Sans"/>
                          <a:cs typeface="Josefin Sans"/>
                          <a:sym typeface="Josefin Sans"/>
                        </a:rPr>
                        <a:t>I4 - Insert your own text</a:t>
                      </a:r>
                      <a:endParaRPr>
                        <a:solidFill>
                          <a:schemeClr val="dk2"/>
                        </a:solidFill>
                        <a:latin typeface="Josefin Sans"/>
                        <a:ea typeface="Josefin Sans"/>
                        <a:cs typeface="Josefin Sans"/>
                        <a:sym typeface="Josefin Sans"/>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extLst>
                  <a:ext uri="{0D108BD9-81ED-4DB2-BD59-A6C34878D82A}">
                    <a16:rowId xmlns:a16="http://schemas.microsoft.com/office/drawing/2014/main" val="10003"/>
                  </a:ext>
                </a:extLst>
              </a:tr>
              <a:tr h="644400">
                <a:tc>
                  <a:txBody>
                    <a:bodyPr/>
                    <a:lstStyle/>
                    <a:p>
                      <a:pPr marL="0" lvl="0" indent="0" algn="l" rtl="0">
                        <a:spcBef>
                          <a:spcPts val="0"/>
                        </a:spcBef>
                        <a:spcAft>
                          <a:spcPts val="0"/>
                        </a:spcAft>
                        <a:buNone/>
                      </a:pPr>
                      <a:r>
                        <a:rPr lang="en" sz="1500">
                          <a:solidFill>
                            <a:schemeClr val="dk1"/>
                          </a:solidFill>
                          <a:latin typeface="Dela Gothic One"/>
                          <a:ea typeface="Dela Gothic One"/>
                          <a:cs typeface="Dela Gothic One"/>
                          <a:sym typeface="Dela Gothic One"/>
                        </a:rPr>
                        <a:t>Learning &amp; growth</a:t>
                      </a:r>
                      <a:endParaRPr sz="1500">
                        <a:solidFill>
                          <a:schemeClr val="dk1"/>
                        </a:solidFill>
                        <a:latin typeface="Dela Gothic One"/>
                        <a:ea typeface="Dela Gothic One"/>
                        <a:cs typeface="Dela Gothic One"/>
                        <a:sym typeface="Dela Gothic One"/>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a:solidFill>
                            <a:schemeClr val="dk2"/>
                          </a:solidFill>
                          <a:latin typeface="Josefin Sans"/>
                          <a:ea typeface="Josefin Sans"/>
                          <a:cs typeface="Josefin Sans"/>
                          <a:sym typeface="Josefin Sans"/>
                        </a:rPr>
                        <a:t>L1 - Insert your own text</a:t>
                      </a:r>
                      <a:endParaRPr>
                        <a:solidFill>
                          <a:schemeClr val="dk2"/>
                        </a:solidFill>
                        <a:latin typeface="Josefin Sans"/>
                        <a:ea typeface="Josefin Sans"/>
                        <a:cs typeface="Josefin Sans"/>
                        <a:sym typeface="Josefin Sans"/>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a:solidFill>
                            <a:schemeClr val="dk2"/>
                          </a:solidFill>
                          <a:latin typeface="Josefin Sans"/>
                          <a:ea typeface="Josefin Sans"/>
                          <a:cs typeface="Josefin Sans"/>
                          <a:sym typeface="Josefin Sans"/>
                        </a:rPr>
                        <a:t>L2 - Insert your own text</a:t>
                      </a:r>
                      <a:endParaRPr>
                        <a:solidFill>
                          <a:schemeClr val="dk2"/>
                        </a:solidFill>
                        <a:latin typeface="Josefin Sans"/>
                        <a:ea typeface="Josefin Sans"/>
                        <a:cs typeface="Josefin Sans"/>
                        <a:sym typeface="Josefin Sans"/>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a:solidFill>
                            <a:schemeClr val="dk2"/>
                          </a:solidFill>
                          <a:latin typeface="Josefin Sans"/>
                          <a:ea typeface="Josefin Sans"/>
                          <a:cs typeface="Josefin Sans"/>
                          <a:sym typeface="Josefin Sans"/>
                        </a:rPr>
                        <a:t>L3 - Insert your own text</a:t>
                      </a:r>
                      <a:endParaRPr>
                        <a:solidFill>
                          <a:schemeClr val="dk2"/>
                        </a:solidFill>
                        <a:latin typeface="Josefin Sans"/>
                        <a:ea typeface="Josefin Sans"/>
                        <a:cs typeface="Josefin Sans"/>
                        <a:sym typeface="Josefin Sans"/>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a:solidFill>
                            <a:schemeClr val="dk2"/>
                          </a:solidFill>
                          <a:latin typeface="Josefin Sans"/>
                          <a:ea typeface="Josefin Sans"/>
                          <a:cs typeface="Josefin Sans"/>
                          <a:sym typeface="Josefin Sans"/>
                        </a:rPr>
                        <a:t>L4 - Insert your own text</a:t>
                      </a:r>
                      <a:endParaRPr>
                        <a:solidFill>
                          <a:schemeClr val="dk2"/>
                        </a:solidFill>
                        <a:latin typeface="Josefin Sans"/>
                        <a:ea typeface="Josefin Sans"/>
                        <a:cs typeface="Josefin Sans"/>
                        <a:sym typeface="Josefin Sans"/>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cSld>
  <p:clrMapOvr>
    <a:masterClrMapping/>
  </p:clrMapOvr>
</p:sld>
</file>

<file path=ppt/theme/theme1.xml><?xml version="1.0" encoding="utf-8"?>
<a:theme xmlns:a="http://schemas.openxmlformats.org/drawingml/2006/main" name="HR (Human Resources) Consulting Toolkit by Slidesgo">
  <a:themeElements>
    <a:clrScheme name="Simple Light">
      <a:dk1>
        <a:srgbClr val="5A5093"/>
      </a:dk1>
      <a:lt1>
        <a:srgbClr val="FFF0E8"/>
      </a:lt1>
      <a:dk2>
        <a:srgbClr val="3D3858"/>
      </a:dk2>
      <a:lt2>
        <a:srgbClr val="FFB147"/>
      </a:lt2>
      <a:accent1>
        <a:srgbClr val="FBCFB8"/>
      </a:accent1>
      <a:accent2>
        <a:srgbClr val="7B70CA"/>
      </a:accent2>
      <a:accent3>
        <a:srgbClr val="54A5B4"/>
      </a:accent3>
      <a:accent4>
        <a:srgbClr val="FFFFFF"/>
      </a:accent4>
      <a:accent5>
        <a:srgbClr val="FFFFFF"/>
      </a:accent5>
      <a:accent6>
        <a:srgbClr val="FFFFFF"/>
      </a:accent6>
      <a:hlink>
        <a:srgbClr val="3D385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2410</Words>
  <Application>Microsoft Office PowerPoint</Application>
  <PresentationFormat>Экран (16:9)</PresentationFormat>
  <Paragraphs>637</Paragraphs>
  <Slides>49</Slides>
  <Notes>49</Notes>
  <HiddenSlides>0</HiddenSlides>
  <MMClips>0</MMClips>
  <ScaleCrop>false</ScaleCrop>
  <HeadingPairs>
    <vt:vector size="6" baseType="variant">
      <vt:variant>
        <vt:lpstr>Использованные шрифты</vt:lpstr>
      </vt:variant>
      <vt:variant>
        <vt:i4>6</vt:i4>
      </vt:variant>
      <vt:variant>
        <vt:lpstr>Тема</vt:lpstr>
      </vt:variant>
      <vt:variant>
        <vt:i4>1</vt:i4>
      </vt:variant>
      <vt:variant>
        <vt:lpstr>Заголовки слайдов</vt:lpstr>
      </vt:variant>
      <vt:variant>
        <vt:i4>49</vt:i4>
      </vt:variant>
    </vt:vector>
  </HeadingPairs>
  <TitlesOfParts>
    <vt:vector size="56" baseType="lpstr">
      <vt:lpstr>Dela Gothic One</vt:lpstr>
      <vt:lpstr>Bebas Neue</vt:lpstr>
      <vt:lpstr>Josefin Sans</vt:lpstr>
      <vt:lpstr>Anaheim</vt:lpstr>
      <vt:lpstr>Arial</vt:lpstr>
      <vt:lpstr>Open Sans</vt:lpstr>
      <vt:lpstr>HR (Human Resources) Consulting Toolkit by Slidesgo</vt:lpstr>
      <vt:lpstr>Java Scriptda String</vt:lpstr>
      <vt:lpstr>Contents of this template</vt:lpstr>
      <vt:lpstr>02</vt:lpstr>
      <vt:lpstr>—Someone Famous</vt:lpstr>
      <vt:lpstr>Project &amp; strategy</vt:lpstr>
      <vt:lpstr>Project &amp;  strategy definition</vt:lpstr>
      <vt:lpstr>Strategic planning project plan</vt:lpstr>
      <vt:lpstr>Strategic planning project plan</vt:lpstr>
      <vt:lpstr>Strategy map &amp; scorecard</vt:lpstr>
      <vt:lpstr>Strategic options: risks</vt:lpstr>
      <vt:lpstr>Impact of the risks</vt:lpstr>
      <vt:lpstr>Corporate strategies</vt:lpstr>
      <vt:lpstr>Key drivers of the profit</vt:lpstr>
      <vt:lpstr>Decisions: new company</vt:lpstr>
      <vt:lpstr>Strategic perspectives</vt:lpstr>
      <vt:lpstr>Awesome words</vt:lpstr>
      <vt:lpstr>Strong business plan</vt:lpstr>
      <vt:lpstr>Strong business case</vt:lpstr>
      <vt:lpstr>Financial model</vt:lpstr>
      <vt:lpstr>Financial model</vt:lpstr>
      <vt:lpstr>Pricing strategy</vt:lpstr>
      <vt:lpstr>Consulting proposal</vt:lpstr>
      <vt:lpstr>Consulting proposal</vt:lpstr>
      <vt:lpstr>Презентация PowerPoint</vt:lpstr>
      <vt:lpstr>A picture always reinforces the concept</vt:lpstr>
      <vt:lpstr>Answers and arguments</vt:lpstr>
      <vt:lpstr>Initiative prioritization matrix</vt:lpstr>
      <vt:lpstr>Prioritization matrix</vt:lpstr>
      <vt:lpstr>Change management</vt:lpstr>
      <vt:lpstr>Change management approach</vt:lpstr>
      <vt:lpstr>Business case</vt:lpstr>
      <vt:lpstr>Competitor comparison table</vt:lpstr>
      <vt:lpstr>Target</vt:lpstr>
      <vt:lpstr>Implement, track &amp; manage</vt:lpstr>
      <vt:lpstr>Change strategy &amp; plan</vt:lpstr>
      <vt:lpstr>Implementing changes</vt:lpstr>
      <vt:lpstr>Sales and strategy plan</vt:lpstr>
      <vt:lpstr>$489,300</vt:lpstr>
      <vt:lpstr>The terms of the agreement</vt:lpstr>
      <vt:lpstr>$20,000</vt:lpstr>
      <vt:lpstr>Management approach</vt:lpstr>
      <vt:lpstr>Strategic alliances</vt:lpstr>
      <vt:lpstr>Answers and arguments</vt:lpstr>
      <vt:lpstr>Waterfall management plan</vt:lpstr>
      <vt:lpstr>Maturity model</vt:lpstr>
      <vt:lpstr>Profitability ratios</vt:lpstr>
      <vt:lpstr>Top 10 questions (business plans)</vt:lpstr>
      <vt:lpstr>Demo software &amp; app</vt:lpstr>
      <vt:lpstr>Our team</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Java Scriptda String</dc:title>
  <dc:creator>Husanbek Suyunov</dc:creator>
  <cp:lastModifiedBy>Husanbek Suyunov</cp:lastModifiedBy>
  <cp:revision>1</cp:revision>
  <dcterms:modified xsi:type="dcterms:W3CDTF">2024-06-23T09:11:58Z</dcterms:modified>
</cp:coreProperties>
</file>